
<file path=[Content_Types].xml><?xml version="1.0" encoding="utf-8"?>
<Types xmlns="http://schemas.openxmlformats.org/package/2006/content-types">
  <Default Extension="jpeg" ContentType="image/jpeg"/>
  <Default Extension="png" ContentType="image/png"/>
  <Default Extension="emf" ContentType="image/x-emf"/>
  <Default Extension="wdp" ContentType="image/vnd.ms-photo"/>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9" r:id="rId3"/>
  </p:sldMasterIdLst>
  <p:notesMasterIdLst>
    <p:notesMasterId r:id="rId5"/>
  </p:notesMasterIdLst>
  <p:sldIdLst>
    <p:sldId id="11088720" r:id="rId4"/>
    <p:sldId id="11088716" r:id="rId6"/>
    <p:sldId id="8818" r:id="rId7"/>
    <p:sldId id="11088830" r:id="rId8"/>
    <p:sldId id="11088815" r:id="rId9"/>
    <p:sldId id="11088770" r:id="rId10"/>
    <p:sldId id="11088852" r:id="rId11"/>
    <p:sldId id="395" r:id="rId12"/>
    <p:sldId id="11088717" r:id="rId13"/>
    <p:sldId id="11088829" r:id="rId14"/>
    <p:sldId id="11088853" r:id="rId15"/>
    <p:sldId id="304" r:id="rId16"/>
    <p:sldId id="1251" r:id="rId17"/>
    <p:sldId id="11410" r:id="rId18"/>
    <p:sldId id="11088854" r:id="rId19"/>
    <p:sldId id="264" r:id="rId20"/>
    <p:sldId id="7175" r:id="rId21"/>
    <p:sldId id="11088504" r:id="rId22"/>
    <p:sldId id="11088856" r:id="rId23"/>
    <p:sldId id="11088855" r:id="rId24"/>
  </p:sldIdLst>
  <p:sldSz cx="12192000"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F9B81B"/>
    <a:srgbClr val="244241"/>
    <a:srgbClr val="294D49"/>
    <a:srgbClr val="254945"/>
    <a:srgbClr val="254946"/>
    <a:srgbClr val="264D4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280" autoAdjust="0"/>
  </p:normalViewPr>
  <p:slideViewPr>
    <p:cSldViewPr snapToGrid="0" showGuides="1">
      <p:cViewPr varScale="1">
        <p:scale>
          <a:sx n="67" d="100"/>
          <a:sy n="67" d="100"/>
        </p:scale>
        <p:origin x="78" y="180"/>
      </p:cViewPr>
      <p:guideLst>
        <p:guide orient="horz" pos="2204"/>
        <p:guide pos="3827"/>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notesMaster" Target="notesMasters/notesMaster1.xml"/><Relationship Id="rId4" Type="http://schemas.openxmlformats.org/officeDocument/2006/relationships/slide" Target="slides/slide1.xml"/><Relationship Id="rId3" Type="http://schemas.openxmlformats.org/officeDocument/2006/relationships/slideMaster" Target="slideMasters/slideMaster2.xml"/><Relationship Id="rId28" Type="http://schemas.openxmlformats.org/officeDocument/2006/relationships/tags" Target="tags/tag2.xml"/><Relationship Id="rId27" Type="http://schemas.openxmlformats.org/officeDocument/2006/relationships/tableStyles" Target="tableStyles.xml"/><Relationship Id="rId26" Type="http://schemas.openxmlformats.org/officeDocument/2006/relationships/viewProps" Target="viewProps.xml"/><Relationship Id="rId25" Type="http://schemas.openxmlformats.org/officeDocument/2006/relationships/presProps" Target="presProps.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C703B68-465F-4571-B36A-87ADBEDE8EB4}"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F8E288D-EF4B-4953-B7B3-846A44969EC1}"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F52A6779-9D05-48A1-9922-D938643F23A7}" type="slidenum">
              <a:rPr kumimoji="0" lang="zh-CN" altLang="en-US" sz="1200" b="0" i="0" u="none" strike="noStrike" kern="1200" cap="none" spc="0" normalizeH="0" baseline="0" noProof="0" smtClean="0">
                <a:ln>
                  <a:noFill/>
                </a:ln>
                <a:solidFill>
                  <a:prstClr val="black"/>
                </a:solidFill>
                <a:effectLst/>
                <a:uLnTx/>
                <a:uFillTx/>
                <a:latin typeface="等线" panose="02010600030101010101"/>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a:ea typeface="等线" panose="02010600030101010101" pitchFamily="2" charset="-122"/>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85D0DACE-38E0-42D2-9336-2B707D34BC6D}" type="slidenum">
              <a:rPr kumimoji="0" lang="zh-CN" altLang="en-US" sz="1200" b="0" i="0" u="none" strike="noStrike" kern="1200" cap="none" spc="0" normalizeH="0" baseline="0" noProof="0" smtClean="0">
                <a:ln>
                  <a:noFill/>
                </a:ln>
                <a:solidFill>
                  <a:prstClr val="black"/>
                </a:solidFill>
                <a:effectLst/>
                <a:uLnTx/>
                <a:uFillTx/>
                <a:latin typeface="等线" panose="02010600030101010101"/>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a:ea typeface="等线" panose="02010600030101010101" pitchFamily="2" charset="-122"/>
              <a:cs typeface="+mn-c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D000C73-015F-4B14-B59B-3B10A435CF99}" type="slidenum">
              <a:rPr kumimoji="0" lang="zh-CN" altLang="en-US" sz="1200" b="0" i="0" u="none" strike="noStrike" kern="1200" cap="none" spc="0" normalizeH="0" baseline="0" noProof="0" smtClean="0">
                <a:ln>
                  <a:noFill/>
                </a:ln>
                <a:solidFill>
                  <a:prstClr val="black"/>
                </a:solidFill>
                <a:effectLst/>
                <a:uLnTx/>
                <a:uFillTx/>
                <a:latin typeface="等线" panose="02010600030101010101"/>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a:ea typeface="等线" panose="02010600030101010101" pitchFamily="2" charset="-122"/>
              <a:cs typeface="+mn-c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fld id="{F9743CD7-97CD-4F57-B351-69A253B17F80}" type="slidenum">
              <a:rPr kumimoji="0" lang="en-US" altLang="zh-CN" sz="1200" b="0" i="0" u="none" strike="noStrike" kern="1200" cap="none" spc="0" normalizeH="0" baseline="0" noProof="0" smtClean="0">
                <a:ln>
                  <a:noFill/>
                </a:ln>
                <a:solidFill>
                  <a:srgbClr val="000000"/>
                </a:solidFill>
                <a:effectLst/>
                <a:uLnTx/>
                <a:uFillTx/>
                <a:latin typeface="Arial" panose="020B0604020202020204" pitchFamily="34" charset="0"/>
                <a:ea typeface="宋体" panose="02010600030101010101" pitchFamily="2" charset="-122"/>
                <a:cs typeface="+mn-cs"/>
              </a:rPr>
            </a:fld>
            <a:endParaRPr kumimoji="0" lang="en-US" altLang="zh-CN" sz="12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215CA189-9499-42DA-9F6D-39A2D012DBBA}" type="slidenum">
              <a:rPr kumimoji="0" lang="zh-CN" altLang="en-US" sz="1200" b="0" i="0" u="none" strike="noStrike" kern="1200" cap="none" spc="0" normalizeH="0" baseline="0" noProof="0" smtClean="0">
                <a:ln>
                  <a:noFill/>
                </a:ln>
                <a:solidFill>
                  <a:prstClr val="black"/>
                </a:solidFill>
                <a:effectLst/>
                <a:uLnTx/>
                <a:uFillTx/>
                <a:latin typeface="等线" panose="02010600030101010101"/>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a:ea typeface="等线" panose="02010600030101010101" pitchFamily="2" charset="-122"/>
              <a:cs typeface="+mn-cs"/>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defRPr/>
            </a:pPr>
            <a:fld id="{BEEF6603-31EC-41BE-878B-F60B532C1255}" type="slidenum">
              <a:rPr kumimoji="0" lang="zh-CN" altLang="en-US" sz="1200" b="0" i="0" u="none" strike="noStrike" kern="1200" cap="none" spc="0" normalizeH="0" baseline="0" noProof="0" smtClean="0">
                <a:ln>
                  <a:noFill/>
                </a:ln>
                <a:solidFill>
                  <a:prstClr val="black"/>
                </a:solidFill>
                <a:effectLst/>
                <a:uLnTx/>
                <a:uFillTx/>
                <a:latin typeface="等线" panose="02010600030101010101"/>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a:ea typeface="等线" panose="02010600030101010101" pitchFamily="2" charset="-122"/>
              <a:cs typeface="+mn-cs"/>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D000C73-015F-4B14-B59B-3B10A435CF99}" type="slidenum">
              <a:rPr kumimoji="0" lang="zh-CN" altLang="en-US" sz="1200" b="0" i="0" u="none" strike="noStrike" kern="1200" cap="none" spc="0" normalizeH="0" baseline="0" noProof="0" smtClean="0">
                <a:ln>
                  <a:noFill/>
                </a:ln>
                <a:solidFill>
                  <a:prstClr val="black"/>
                </a:solidFill>
                <a:effectLst/>
                <a:uLnTx/>
                <a:uFillTx/>
                <a:latin typeface="等线" panose="02010600030101010101"/>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a:ea typeface="等线" panose="02010600030101010101" pitchFamily="2" charset="-122"/>
              <a:cs typeface="+mn-c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defRPr/>
            </a:pPr>
            <a:fld id="{F1CB8912-F0BA-4AD8-8415-DA1F26BCB09F}" type="slidenum">
              <a:rPr kumimoji="0" lang="zh-CN" altLang="en-US" sz="1200" b="0" i="0" u="none" strike="noStrike" kern="1200" cap="none" spc="0" normalizeH="0" baseline="0" noProof="0" smtClean="0">
                <a:ln>
                  <a:noFill/>
                </a:ln>
                <a:solidFill>
                  <a:prstClr val="black"/>
                </a:solidFill>
                <a:effectLst/>
                <a:uLnTx/>
                <a:uFillTx/>
                <a:latin typeface="等线" panose="02010600030101010101"/>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a:ea typeface="等线" panose="02010600030101010101" pitchFamily="2" charset="-122"/>
              <a:cs typeface="+mn-cs"/>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D000C73-015F-4B14-B59B-3B10A435CF99}" type="slidenum">
              <a:rPr kumimoji="0" lang="zh-CN" altLang="en-US" sz="1200" b="0" i="0" u="none" strike="noStrike" kern="1200" cap="none" spc="0" normalizeH="0" baseline="0" noProof="0" smtClean="0">
                <a:ln>
                  <a:noFill/>
                </a:ln>
                <a:solidFill>
                  <a:prstClr val="black"/>
                </a:solidFill>
                <a:effectLst/>
                <a:uLnTx/>
                <a:uFillTx/>
                <a:latin typeface="等线" panose="02010600030101010101"/>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a:ea typeface="等线" panose="02010600030101010101" pitchFamily="2" charset="-122"/>
              <a:cs typeface="+mn-c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defRPr/>
            </a:pPr>
            <a:fld id="{F1CB8912-F0BA-4AD8-8415-DA1F26BCB09F}" type="slidenum">
              <a:rPr kumimoji="0" lang="zh-CN" altLang="en-US" sz="1200" b="0" i="0" u="none" strike="noStrike" kern="1200" cap="none" spc="0" normalizeH="0" baseline="0" noProof="0" smtClean="0">
                <a:ln>
                  <a:noFill/>
                </a:ln>
                <a:solidFill>
                  <a:prstClr val="black"/>
                </a:solidFill>
                <a:effectLst/>
                <a:uLnTx/>
                <a:uFillTx/>
                <a:latin typeface="等线" panose="02010600030101010101"/>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a:ea typeface="等线" panose="02010600030101010101" pitchFamily="2" charset="-122"/>
              <a:cs typeface="+mn-c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D000C73-015F-4B14-B59B-3B10A435CF99}" type="slidenum">
              <a:rPr kumimoji="0" lang="zh-CN" altLang="en-US" sz="1200" b="0" i="0" u="none" strike="noStrike" kern="1200" cap="none" spc="0" normalizeH="0" baseline="0" noProof="0" smtClean="0">
                <a:ln>
                  <a:noFill/>
                </a:ln>
                <a:solidFill>
                  <a:prstClr val="black"/>
                </a:solidFill>
                <a:effectLst/>
                <a:uLnTx/>
                <a:uFillTx/>
                <a:latin typeface="等线" panose="02010600030101010101"/>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a:ea typeface="等线" panose="02010600030101010101" pitchFamily="2" charset="-122"/>
              <a:cs typeface="+mn-c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ตัวแทนรูปบนภาพนิ่ง 1"/>
          <p:cNvSpPr>
            <a:spLocks noGrp="1" noRot="1" noChangeAspect="1"/>
          </p:cNvSpPr>
          <p:nvPr>
            <p:ph type="sldImg"/>
          </p:nvPr>
        </p:nvSpPr>
        <p:spPr/>
      </p:sp>
      <p:sp>
        <p:nvSpPr>
          <p:cNvPr id="3" name="ตัวแทนบันทึกย่อ 2"/>
          <p:cNvSpPr>
            <a:spLocks noGrp="1"/>
          </p:cNvSpPr>
          <p:nvPr>
            <p:ph type="body" idx="1"/>
          </p:nvPr>
        </p:nvSpPr>
        <p:spPr/>
        <p:txBody>
          <a:bodyPr/>
          <a:lstStyle/>
          <a:p>
            <a:endParaRPr lang="th-TH" dirty="0"/>
          </a:p>
        </p:txBody>
      </p:sp>
      <p:sp>
        <p:nvSpPr>
          <p:cNvPr id="4" name="ตัวแทนหมายเลขภาพนิ่ง 3"/>
          <p:cNvSpPr>
            <a:spLocks noGrp="1"/>
          </p:cNvSpPr>
          <p:nvPr>
            <p:ph type="sldNum" sz="quarter" idx="10"/>
          </p:nvPr>
        </p:nvSpPr>
        <p:spPr/>
        <p:txBody>
          <a:bodyPr/>
          <a:lstStyle/>
          <a:p>
            <a:fld id="{6B8CD501-6BB7-45B6-B183-6435F0E3813A}" type="slidenum">
              <a:rPr lang="th-TH" smtClean="0"/>
            </a:fld>
            <a:endParaRPr lang="th-TH"/>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896B96F7-238A-436E-8798-5DD8D861D65B}" type="slidenum">
              <a:rPr kumimoji="0" lang="zh-CN" altLang="en-US" sz="1200" b="0" i="0" u="none" strike="noStrike" kern="1200" cap="none" spc="0" normalizeH="0" baseline="0" noProof="0" smtClean="0">
                <a:ln>
                  <a:noFill/>
                </a:ln>
                <a:solidFill>
                  <a:prstClr val="black"/>
                </a:solidFill>
                <a:effectLst/>
                <a:uLnTx/>
                <a:uFillTx/>
                <a:latin typeface="等线" panose="02010600030101010101"/>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a:ea typeface="等线" panose="02010600030101010101" pitchFamily="2" charset="-122"/>
              <a:cs typeface="+mn-cs"/>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76320663-4F58-4A4F-8D41-439C81F8B633}" type="slidenum">
              <a:rPr kumimoji="0" lang="zh-CN" altLang="en-US" sz="1200" b="0" i="0" u="none" strike="noStrike" kern="1200" cap="none" spc="0" normalizeH="0" baseline="0" noProof="0" smtClean="0">
                <a:ln>
                  <a:noFill/>
                </a:ln>
                <a:solidFill>
                  <a:prstClr val="black"/>
                </a:solidFill>
                <a:effectLst/>
                <a:uLnTx/>
                <a:uFillTx/>
                <a:latin typeface="等线" panose="02010600030101010101"/>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a:ea typeface="等线" panose="02010600030101010101" pitchFamily="2" charset="-122"/>
              <a:cs typeface="+mn-cs"/>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D000C73-015F-4B14-B59B-3B10A435CF99}" type="slidenum">
              <a:rPr kumimoji="0" lang="zh-CN" altLang="en-US" sz="1200" b="0" i="0" u="none" strike="noStrike" kern="1200" cap="none" spc="0" normalizeH="0" baseline="0" noProof="0" smtClean="0">
                <a:ln>
                  <a:noFill/>
                </a:ln>
                <a:solidFill>
                  <a:prstClr val="black"/>
                </a:solidFill>
                <a:effectLst/>
                <a:uLnTx/>
                <a:uFillTx/>
                <a:latin typeface="等线" panose="02010600030101010101"/>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a:ea typeface="等线" panose="02010600030101010101" pitchFamily="2" charset="-122"/>
              <a:cs typeface="+mn-cs"/>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3D914D7-F920-4CFC-9A44-0A24832BAFAD}"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4D6F74-634D-4233-BDBC-8BE3983B5CCB}"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1089025" rtl="0" eaLnBrk="1" fontAlgn="auto" latinLnBrk="0" hangingPunct="1">
              <a:lnSpc>
                <a:spcPct val="100000"/>
              </a:lnSpc>
              <a:spcBef>
                <a:spcPts val="0"/>
              </a:spcBef>
              <a:spcAft>
                <a:spcPts val="0"/>
              </a:spcAft>
              <a:buClrTx/>
              <a:buSzTx/>
              <a:buFontTx/>
              <a:buNone/>
              <a:defRPr/>
            </a:pPr>
            <a:fld id="{B504BCF4-19A7-447E-AAD4-33EB6D25D8AE}"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F52A6779-9D05-48A1-9922-D938643F23A7}" type="slidenum">
              <a:rPr kumimoji="0" lang="zh-CN" altLang="en-US" sz="1200" b="0" i="0" u="none" strike="noStrike" kern="1200" cap="none" spc="0" normalizeH="0" baseline="0" noProof="0" smtClean="0">
                <a:ln>
                  <a:noFill/>
                </a:ln>
                <a:solidFill>
                  <a:prstClr val="black"/>
                </a:solidFill>
                <a:effectLst/>
                <a:uLnTx/>
                <a:uFillTx/>
                <a:latin typeface="等线" panose="02010600030101010101"/>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a:ea typeface="等线" panose="02010600030101010101" pitchFamily="2" charset="-122"/>
              <a:cs typeface="+mn-cs"/>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4D6F74-634D-4233-BDBC-8BE3983B5CCB}"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15A25705-3CF3-4BAF-B46E-722F40DA727C}"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5FC40D6-85BF-4A9C-B46B-032776EB9BC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15A25705-3CF3-4BAF-B46E-722F40DA727C}"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5FC40D6-85BF-4A9C-B46B-032776EB9BC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15A25705-3CF3-4BAF-B46E-722F40DA727C}"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5FC40D6-85BF-4A9C-B46B-032776EB9BC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日期占位符 4"/>
          <p:cNvSpPr>
            <a:spLocks noGrp="1"/>
          </p:cNvSpPr>
          <p:nvPr>
            <p:ph type="dt" sz="half" idx="10"/>
          </p:nvPr>
        </p:nvSpPr>
        <p:spPr/>
        <p:txBody>
          <a:bodyPr/>
          <a:lstStyle/>
          <a:p>
            <a:fld id="{15A25705-3CF3-4BAF-B46E-722F40DA727C}"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5FC40D6-85BF-4A9C-B46B-032776EB9BC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15A25705-3CF3-4BAF-B46E-722F40DA727C}"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5FC40D6-85BF-4A9C-B46B-032776EB9BC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15A25705-3CF3-4BAF-B46E-722F40DA727C}"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5FC40D6-85BF-4A9C-B46B-032776EB9BC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15A25705-3CF3-4BAF-B46E-722F40DA727C}"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5FC40D6-85BF-4A9C-B46B-032776EB9BC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15A25705-3CF3-4BAF-B46E-722F40DA727C}"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5FC40D6-85BF-4A9C-B46B-032776EB9BC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15A25705-3CF3-4BAF-B46E-722F40DA727C}"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5FC40D6-85BF-4A9C-B46B-032776EB9BC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15A25705-3CF3-4BAF-B46E-722F40DA727C}"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5FC40D6-85BF-4A9C-B46B-032776EB9BC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15A25705-3CF3-4BAF-B46E-722F40DA727C}"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5FC40D6-85BF-4A9C-B46B-032776EB9BC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1_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自定义版式">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ส่วนหัวของส่วน">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obj">
  <p:cSld name="1_标题和内容">
    <p:spTree>
      <p:nvGrpSpPr>
        <p:cNvPr id="1" name=""/>
        <p:cNvGrpSpPr/>
        <p:nvPr/>
      </p:nvGrpSpPr>
      <p:grpSpPr>
        <a:xfrm>
          <a:off x="0" y="0"/>
          <a:ext cx="0" cy="0"/>
          <a:chOff x="0" y="0"/>
          <a:chExt cx="0" cy="0"/>
        </a:xfrm>
      </p:grpSpPr>
      <p:sp>
        <p:nvSpPr>
          <p:cNvPr id="7" name="文本框 6"/>
          <p:cNvSpPr txBox="1"/>
          <p:nvPr userDrawn="1"/>
        </p:nvSpPr>
        <p:spPr>
          <a:xfrm>
            <a:off x="4318000" y="2971801"/>
            <a:ext cx="3556000" cy="230832"/>
          </a:xfrm>
          <a:prstGeom prst="rect">
            <a:avLst/>
          </a:prstGeom>
          <a:noFill/>
        </p:spPr>
        <p:txBody>
          <a:bodyPr wrap="square" rtlCol="0">
            <a:spAutoFit/>
          </a:bodyPr>
          <a:lstStyle/>
          <a:p>
            <a:r>
              <a:rPr lang="zh-CN" altLang="en-US" sz="300" dirty="0">
                <a:solidFill>
                  <a:schemeClr val="bg1"/>
                </a:solidFill>
                <a:latin typeface="微软雅黑" panose="020B0503020204020204" charset="-122"/>
                <a:ea typeface="微软雅黑" panose="020B0503020204020204" charset="-122"/>
                <a:sym typeface="+mn-ea"/>
              </a:rPr>
              <a:t>感谢您下载包图网平台上提供的</a:t>
            </a:r>
            <a:r>
              <a:rPr lang="en-US" altLang="zh-CN" sz="300" dirty="0">
                <a:solidFill>
                  <a:schemeClr val="bg1"/>
                </a:solidFill>
                <a:latin typeface="微软雅黑" panose="020B0503020204020204" charset="-122"/>
                <a:ea typeface="微软雅黑" panose="020B0503020204020204" charset="-122"/>
                <a:sym typeface="+mn-ea"/>
              </a:rPr>
              <a:t>PPT</a:t>
            </a:r>
            <a:r>
              <a:rPr lang="zh-CN" altLang="en-US" sz="300" dirty="0">
                <a:solidFill>
                  <a:schemeClr val="bg1"/>
                </a:solidFill>
                <a:latin typeface="微软雅黑" panose="020B0503020204020204" charset="-122"/>
                <a:ea typeface="微软雅黑" panose="020B0503020204020204" charset="-122"/>
                <a:sym typeface="+mn-ea"/>
              </a:rPr>
              <a:t>作品，为了您和包图网以及原创作者的利益，请勿复制、传播、销售，否则将承担法律责任！包图网将对作品进行维权，按照传播下载次数进行十倍的索取赔偿！</a:t>
            </a:r>
            <a:endParaRPr lang="zh-CN" altLang="en-US" sz="300" dirty="0">
              <a:solidFill>
                <a:schemeClr val="bg1"/>
              </a:solidFill>
              <a:latin typeface="微软雅黑" panose="020B0503020204020204" charset="-122"/>
              <a:ea typeface="微软雅黑" panose="020B0503020204020204" charset="-122"/>
              <a:sym typeface="+mn-ea"/>
            </a:endParaRPr>
          </a:p>
          <a:p>
            <a:r>
              <a:rPr lang="en-US" altLang="zh-CN" sz="600" dirty="0">
                <a:solidFill>
                  <a:schemeClr val="bg1"/>
                </a:solidFill>
                <a:latin typeface="微软雅黑" panose="020B0503020204020204" charset="-122"/>
                <a:ea typeface="微软雅黑" panose="020B0503020204020204" charset="-122"/>
                <a:sym typeface="+mn-ea"/>
              </a:rPr>
              <a:t>ibaotu.com</a:t>
            </a:r>
            <a:endParaRPr lang="en-US" altLang="zh-CN" sz="600" dirty="0">
              <a:solidFill>
                <a:schemeClr val="bg1"/>
              </a:solidFill>
              <a:latin typeface="微软雅黑" panose="020B0503020204020204" charset="-122"/>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Title Slide-01">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Main">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cSld name="1_仅标题">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2_Титульный слайд">
    <p:bg>
      <p:bgPr>
        <a:solidFill>
          <a:schemeClr val="bg1"/>
        </a:solid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First Slide">
    <p:spTree>
      <p:nvGrpSpPr>
        <p:cNvPr id="1" name=""/>
        <p:cNvGrpSpPr/>
        <p:nvPr/>
      </p:nvGrpSpPr>
      <p:grpSpPr>
        <a:xfrm>
          <a:off x="0" y="0"/>
          <a:ext cx="0" cy="0"/>
          <a:chOff x="0" y="0"/>
          <a:chExt cx="0" cy="0"/>
        </a:xfrm>
      </p:grpSpPr>
      <p:sp>
        <p:nvSpPr>
          <p:cNvPr id="15" name="Picture Placeholder 2"/>
          <p:cNvSpPr>
            <a:spLocks noGrp="1"/>
          </p:cNvSpPr>
          <p:nvPr>
            <p:ph type="pic" sz="quarter" idx="17"/>
          </p:nvPr>
        </p:nvSpPr>
        <p:spPr>
          <a:xfrm>
            <a:off x="4064000" y="441961"/>
            <a:ext cx="4368800" cy="3083564"/>
          </a:xfrm>
          <a:custGeom>
            <a:avLst/>
            <a:gdLst/>
            <a:ahLst/>
            <a:cxnLst/>
            <a:rect l="l" t="t" r="r" b="b"/>
            <a:pathLst>
              <a:path w="3276600" h="3124200">
                <a:moveTo>
                  <a:pt x="3028950" y="0"/>
                </a:moveTo>
                <a:cubicBezTo>
                  <a:pt x="3165723" y="0"/>
                  <a:pt x="3276600" y="110877"/>
                  <a:pt x="3276600" y="247650"/>
                </a:cubicBezTo>
                <a:lnTo>
                  <a:pt x="3276600" y="2876550"/>
                </a:lnTo>
                <a:cubicBezTo>
                  <a:pt x="3276600" y="3013323"/>
                  <a:pt x="3165723" y="3124200"/>
                  <a:pt x="3028950" y="3124200"/>
                </a:cubicBezTo>
                <a:cubicBezTo>
                  <a:pt x="2892177" y="3124200"/>
                  <a:pt x="2781300" y="3013323"/>
                  <a:pt x="2781300" y="2876550"/>
                </a:cubicBezTo>
                <a:lnTo>
                  <a:pt x="2781300" y="247650"/>
                </a:lnTo>
                <a:cubicBezTo>
                  <a:pt x="2781300" y="110877"/>
                  <a:pt x="2892177" y="0"/>
                  <a:pt x="3028950" y="0"/>
                </a:cubicBezTo>
                <a:close/>
                <a:moveTo>
                  <a:pt x="2317750" y="0"/>
                </a:moveTo>
                <a:cubicBezTo>
                  <a:pt x="2454523" y="0"/>
                  <a:pt x="2565400" y="110877"/>
                  <a:pt x="2565400" y="247650"/>
                </a:cubicBezTo>
                <a:lnTo>
                  <a:pt x="2565400" y="2876550"/>
                </a:lnTo>
                <a:cubicBezTo>
                  <a:pt x="2565400" y="3013323"/>
                  <a:pt x="2454523" y="3124200"/>
                  <a:pt x="2317750" y="3124200"/>
                </a:cubicBezTo>
                <a:cubicBezTo>
                  <a:pt x="2180977" y="3124200"/>
                  <a:pt x="2070100" y="3013323"/>
                  <a:pt x="2070100" y="2876550"/>
                </a:cubicBezTo>
                <a:lnTo>
                  <a:pt x="2070100" y="247650"/>
                </a:lnTo>
                <a:cubicBezTo>
                  <a:pt x="2070100" y="110877"/>
                  <a:pt x="2180977" y="0"/>
                  <a:pt x="2317750" y="0"/>
                </a:cubicBezTo>
                <a:close/>
                <a:moveTo>
                  <a:pt x="1606550" y="0"/>
                </a:moveTo>
                <a:cubicBezTo>
                  <a:pt x="1743323" y="0"/>
                  <a:pt x="1854200" y="110877"/>
                  <a:pt x="1854200" y="247650"/>
                </a:cubicBezTo>
                <a:lnTo>
                  <a:pt x="1854200" y="2876550"/>
                </a:lnTo>
                <a:cubicBezTo>
                  <a:pt x="1854200" y="3013323"/>
                  <a:pt x="1743323" y="3124200"/>
                  <a:pt x="1606550" y="3124200"/>
                </a:cubicBezTo>
                <a:cubicBezTo>
                  <a:pt x="1469777" y="3124200"/>
                  <a:pt x="1358900" y="3013323"/>
                  <a:pt x="1358900" y="2876550"/>
                </a:cubicBezTo>
                <a:lnTo>
                  <a:pt x="1358900" y="247650"/>
                </a:lnTo>
                <a:cubicBezTo>
                  <a:pt x="1358900" y="110877"/>
                  <a:pt x="1469777" y="0"/>
                  <a:pt x="1606550" y="0"/>
                </a:cubicBezTo>
                <a:close/>
                <a:moveTo>
                  <a:pt x="958850" y="0"/>
                </a:moveTo>
                <a:cubicBezTo>
                  <a:pt x="1095623" y="0"/>
                  <a:pt x="1206500" y="110877"/>
                  <a:pt x="1206500" y="247650"/>
                </a:cubicBezTo>
                <a:lnTo>
                  <a:pt x="1206500" y="2876550"/>
                </a:lnTo>
                <a:cubicBezTo>
                  <a:pt x="1206500" y="3013323"/>
                  <a:pt x="1095623" y="3124200"/>
                  <a:pt x="958850" y="3124200"/>
                </a:cubicBezTo>
                <a:cubicBezTo>
                  <a:pt x="822077" y="3124200"/>
                  <a:pt x="711200" y="3013323"/>
                  <a:pt x="711200" y="2876550"/>
                </a:cubicBezTo>
                <a:lnTo>
                  <a:pt x="711200" y="247650"/>
                </a:lnTo>
                <a:cubicBezTo>
                  <a:pt x="711200" y="110877"/>
                  <a:pt x="822077" y="0"/>
                  <a:pt x="958850" y="0"/>
                </a:cubicBezTo>
                <a:close/>
                <a:moveTo>
                  <a:pt x="247650" y="0"/>
                </a:moveTo>
                <a:cubicBezTo>
                  <a:pt x="384423" y="0"/>
                  <a:pt x="495300" y="110877"/>
                  <a:pt x="495300" y="247650"/>
                </a:cubicBezTo>
                <a:lnTo>
                  <a:pt x="495300" y="2876550"/>
                </a:lnTo>
                <a:cubicBezTo>
                  <a:pt x="495300" y="3013323"/>
                  <a:pt x="384423" y="3124200"/>
                  <a:pt x="247650" y="3124200"/>
                </a:cubicBezTo>
                <a:cubicBezTo>
                  <a:pt x="110877" y="3124200"/>
                  <a:pt x="0" y="3013323"/>
                  <a:pt x="0" y="2876550"/>
                </a:cubicBezTo>
                <a:lnTo>
                  <a:pt x="0" y="247650"/>
                </a:lnTo>
                <a:cubicBezTo>
                  <a:pt x="0" y="110877"/>
                  <a:pt x="110877" y="0"/>
                  <a:pt x="247650" y="0"/>
                </a:cubicBezTo>
                <a:close/>
              </a:path>
            </a:pathLst>
          </a:custGeom>
          <a:effectLst/>
        </p:spPr>
        <p:txBody>
          <a:bodyPr vert="horz" lIns="95057" tIns="47529" rIns="95057" bIns="47529"/>
          <a:lstStyle>
            <a:lvl1pPr marL="0" indent="0" algn="ctr">
              <a:buNone/>
              <a:defRPr sz="1080">
                <a:solidFill>
                  <a:srgbClr val="7F7F7F"/>
                </a:solidFill>
                <a:latin typeface="Lato Regular"/>
                <a:cs typeface="Lato Regular"/>
              </a:defRPr>
            </a:lvl1pPr>
          </a:lstStyle>
          <a:p>
            <a:endParaRPr lang="en-US" dirty="0"/>
          </a:p>
        </p:txBody>
      </p:sp>
      <p:sp>
        <p:nvSpPr>
          <p:cNvPr id="8" name="Text Placeholder 7"/>
          <p:cNvSpPr>
            <a:spLocks noGrp="1"/>
          </p:cNvSpPr>
          <p:nvPr>
            <p:ph type="body" sz="quarter" idx="10" hasCustomPrompt="1"/>
          </p:nvPr>
        </p:nvSpPr>
        <p:spPr>
          <a:xfrm>
            <a:off x="3954706" y="3801452"/>
            <a:ext cx="4511964" cy="431780"/>
          </a:xfrm>
          <a:prstGeom prst="rect">
            <a:avLst/>
          </a:prstGeom>
        </p:spPr>
        <p:txBody>
          <a:bodyPr vert="horz" lIns="0" tIns="40504" rIns="0" bIns="40504" anchor="ctr"/>
          <a:lstStyle>
            <a:lvl1pPr marL="0" indent="0" algn="ctr">
              <a:lnSpc>
                <a:spcPct val="100000"/>
              </a:lnSpc>
              <a:spcBef>
                <a:spcPts val="0"/>
              </a:spcBef>
              <a:buNone/>
              <a:defRPr sz="4200" b="1">
                <a:solidFill>
                  <a:schemeClr val="bg1"/>
                </a:solidFill>
                <a:latin typeface="Lato Hairline"/>
                <a:cs typeface="Lato Hairline"/>
              </a:defRPr>
            </a:lvl1pPr>
          </a:lstStyle>
          <a:p>
            <a:pPr lvl="0"/>
            <a:r>
              <a:rPr lang="es-ES_tradnl" dirty="0"/>
              <a:t>TITLE HERE</a:t>
            </a:r>
            <a:endParaRPr lang="es-ES_tradnl" dirty="0"/>
          </a:p>
        </p:txBody>
      </p:sp>
      <p:sp>
        <p:nvSpPr>
          <p:cNvPr id="9" name="Text Placeholder 7"/>
          <p:cNvSpPr>
            <a:spLocks noGrp="1"/>
          </p:cNvSpPr>
          <p:nvPr>
            <p:ph type="body" sz="quarter" idx="11" hasCustomPrompt="1"/>
          </p:nvPr>
        </p:nvSpPr>
        <p:spPr>
          <a:xfrm>
            <a:off x="3954706" y="4385250"/>
            <a:ext cx="4511964" cy="228451"/>
          </a:xfrm>
          <a:prstGeom prst="rect">
            <a:avLst/>
          </a:prstGeom>
        </p:spPr>
        <p:txBody>
          <a:bodyPr vert="horz" lIns="0" tIns="40504" rIns="0" bIns="40504" anchor="ctr"/>
          <a:lstStyle>
            <a:lvl1pPr marL="0" indent="0" algn="ctr">
              <a:lnSpc>
                <a:spcPct val="100000"/>
              </a:lnSpc>
              <a:spcBef>
                <a:spcPts val="0"/>
              </a:spcBef>
              <a:spcAft>
                <a:spcPts val="0"/>
              </a:spcAft>
              <a:buNone/>
              <a:defRPr sz="1800" b="0">
                <a:solidFill>
                  <a:schemeClr val="accent3"/>
                </a:solidFill>
                <a:latin typeface="Lato Light"/>
                <a:cs typeface="Lato Light"/>
              </a:defRPr>
            </a:lvl1pPr>
          </a:lstStyle>
          <a:p>
            <a:pPr lvl="0"/>
            <a:r>
              <a:rPr lang="es-ES_tradnl" dirty="0" err="1"/>
              <a:t>Ultimate</a:t>
            </a:r>
            <a:r>
              <a:rPr lang="es-ES_tradnl" dirty="0"/>
              <a:t> </a:t>
            </a:r>
            <a:r>
              <a:rPr lang="es-ES_tradnl" dirty="0" err="1"/>
              <a:t>Powerpoint</a:t>
            </a:r>
            <a:r>
              <a:rPr lang="es-ES_tradnl" dirty="0"/>
              <a:t> </a:t>
            </a:r>
            <a:r>
              <a:rPr lang="es-ES_tradnl" dirty="0" err="1"/>
              <a:t>Template</a:t>
            </a:r>
            <a:endParaRPr lang="es-ES_tradnl" dirty="0"/>
          </a:p>
        </p:txBody>
      </p:sp>
      <p:sp>
        <p:nvSpPr>
          <p:cNvPr id="10" name="Text Placeholder 2"/>
          <p:cNvSpPr>
            <a:spLocks noGrp="1"/>
          </p:cNvSpPr>
          <p:nvPr>
            <p:ph type="body" sz="quarter" idx="16" hasCustomPrompt="1"/>
          </p:nvPr>
        </p:nvSpPr>
        <p:spPr>
          <a:xfrm>
            <a:off x="3975167" y="4817825"/>
            <a:ext cx="4488039" cy="1536868"/>
          </a:xfrm>
          <a:prstGeom prst="rect">
            <a:avLst/>
          </a:prstGeom>
        </p:spPr>
        <p:txBody>
          <a:bodyPr vert="horz" lIns="0" tIns="0" rIns="0" bIns="0"/>
          <a:lstStyle>
            <a:lvl1pPr marL="0" indent="0" algn="ctr">
              <a:lnSpc>
                <a:spcPct val="130000"/>
              </a:lnSpc>
              <a:buNone/>
              <a:defRPr sz="1440">
                <a:solidFill>
                  <a:schemeClr val="tx1">
                    <a:lumMod val="50000"/>
                    <a:lumOff val="50000"/>
                  </a:schemeClr>
                </a:solidFill>
                <a:latin typeface="Lato Regular"/>
                <a:cs typeface="Lato Regular"/>
              </a:defRPr>
            </a:lvl1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t>
            </a:r>
            <a:r>
              <a:rPr lang="en-US" dirty="0" err="1"/>
              <a:t>diam</a:t>
            </a:r>
            <a:r>
              <a:rPr lang="en-US" dirty="0"/>
              <a:t> </a:t>
            </a:r>
            <a:r>
              <a:rPr lang="en-US" dirty="0" err="1"/>
              <a:t>tortor</a:t>
            </a:r>
            <a:r>
              <a:rPr lang="en-US" dirty="0"/>
              <a:t>, </a:t>
            </a:r>
            <a:r>
              <a:rPr lang="en-US" dirty="0" err="1"/>
              <a:t>mattis</a:t>
            </a:r>
            <a:r>
              <a:rPr lang="en-US" dirty="0"/>
              <a:t> </a:t>
            </a:r>
            <a:r>
              <a:rPr lang="en-US" dirty="0" err="1"/>
              <a:t>quis</a:t>
            </a:r>
            <a:r>
              <a:rPr lang="en-US" dirty="0"/>
              <a:t> </a:t>
            </a:r>
            <a:r>
              <a:rPr lang="en-US" dirty="0" err="1"/>
              <a:t>dapibus</a:t>
            </a:r>
            <a:r>
              <a:rPr lang="en-US" dirty="0"/>
              <a:t> vitae, </a:t>
            </a:r>
            <a:r>
              <a:rPr lang="en-US" dirty="0" err="1"/>
              <a:t>euismod</a:t>
            </a:r>
            <a:r>
              <a:rPr lang="en-US" dirty="0"/>
              <a:t> non </a:t>
            </a:r>
            <a:r>
              <a:rPr lang="en-US" dirty="0" err="1"/>
              <a:t>purus</a:t>
            </a:r>
            <a:r>
              <a:rPr lang="en-US" dirty="0"/>
              <a:t>. Maecenas </a:t>
            </a:r>
            <a:r>
              <a:rPr lang="en-US" dirty="0" err="1"/>
              <a:t>ut</a:t>
            </a:r>
            <a:r>
              <a:rPr lang="en-US" dirty="0"/>
              <a:t> lacus </a:t>
            </a:r>
            <a:r>
              <a:rPr lang="en-US" dirty="0" err="1"/>
              <a:t>nec</a:t>
            </a:r>
            <a:r>
              <a:rPr lang="en-US" dirty="0"/>
              <a:t> </a:t>
            </a:r>
            <a:r>
              <a:rPr lang="en-US" dirty="0" err="1"/>
              <a:t>mauris</a:t>
            </a:r>
            <a:r>
              <a:rPr lang="en-US" dirty="0"/>
              <a:t> </a:t>
            </a:r>
            <a:r>
              <a:rPr lang="en-US" dirty="0" err="1"/>
              <a:t>feugiat</a:t>
            </a:r>
            <a:r>
              <a:rPr lang="en-US" dirty="0"/>
              <a:t> </a:t>
            </a:r>
            <a:r>
              <a:rPr lang="en-US" dirty="0" err="1"/>
              <a:t>tristique</a:t>
            </a:r>
            <a:r>
              <a:rPr lang="en-US" dirty="0"/>
              <a:t>.</a:t>
            </a:r>
            <a:endParaRPr lang="en-US" dirty="0"/>
          </a:p>
        </p:txBody>
      </p:sp>
    </p:spTree>
  </p:cSld>
  <p:clrMapOvr>
    <a:masterClrMapping/>
  </p:clrMapOvr>
  <mc:AlternateContent xmlns:mc="http://schemas.openxmlformats.org/markup-compatibility/2006">
    <mc:Choice xmlns:p14="http://schemas.microsoft.com/office/powerpoint/2010/main" Requires="p14">
      <p:transition spd="med" p14:dur="700" advTm="2000">
        <p:fade/>
      </p:transition>
    </mc:Choice>
    <mc:Fallback>
      <p:transition spd="med"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nodePh="1">
                                  <p:stCondLst>
                                    <p:cond delay="0"/>
                                  </p:stCondLst>
                                  <p:endCondLst>
                                    <p:cond evt="begin" delay="0">
                                      <p:tn val="5"/>
                                    </p:cond>
                                  </p:end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1400"/>
                                        <p:tgtEl>
                                          <p:spTgt spid="15"/>
                                        </p:tgtEl>
                                      </p:cBhvr>
                                    </p:animEffect>
                                  </p:childTnLst>
                                </p:cTn>
                              </p:par>
                              <p:par>
                                <p:cTn id="8" presetID="42" presetClass="entr" presetSubtype="0" fill="hold" grpId="0" nodeType="withEffect">
                                  <p:stCondLst>
                                    <p:cond delay="20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fade">
                                      <p:cBhvr>
                                        <p:cTn id="10" dur="400"/>
                                        <p:tgtEl>
                                          <p:spTgt spid="8">
                                            <p:txEl>
                                              <p:pRg st="0" end="0"/>
                                            </p:txEl>
                                          </p:spTgt>
                                        </p:tgtEl>
                                      </p:cBhvr>
                                    </p:animEffect>
                                    <p:anim calcmode="lin" valueType="num">
                                      <p:cBhvr>
                                        <p:cTn id="11"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2" dur="400" fill="hold"/>
                                        <p:tgtEl>
                                          <p:spTgt spid="8">
                                            <p:txEl>
                                              <p:pRg st="0" end="0"/>
                                            </p:txEl>
                                          </p:spTgt>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200"/>
                                  </p:stCondLst>
                                  <p:childTnLst>
                                    <p:set>
                                      <p:cBhvr>
                                        <p:cTn id="14" dur="1" fill="hold">
                                          <p:stCondLst>
                                            <p:cond delay="0"/>
                                          </p:stCondLst>
                                        </p:cTn>
                                        <p:tgtEl>
                                          <p:spTgt spid="9">
                                            <p:txEl>
                                              <p:pRg st="0" end="0"/>
                                            </p:txEl>
                                          </p:spTgt>
                                        </p:tgtEl>
                                        <p:attrNameLst>
                                          <p:attrName>style.visibility</p:attrName>
                                        </p:attrNameLst>
                                      </p:cBhvr>
                                      <p:to>
                                        <p:strVal val="visible"/>
                                      </p:to>
                                    </p:set>
                                    <p:animEffect transition="in" filter="fade">
                                      <p:cBhvr>
                                        <p:cTn id="15" dur="500"/>
                                        <p:tgtEl>
                                          <p:spTgt spid="9">
                                            <p:txEl>
                                              <p:pRg st="0" end="0"/>
                                            </p:txEl>
                                          </p:spTgt>
                                        </p:tgtEl>
                                      </p:cBhvr>
                                    </p:animEffect>
                                    <p:anim calcmode="lin" valueType="num">
                                      <p:cBhvr>
                                        <p:cTn id="16"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17" dur="500" fill="hold"/>
                                        <p:tgtEl>
                                          <p:spTgt spid="9">
                                            <p:txEl>
                                              <p:pRg st="0" end="0"/>
                                            </p:txEl>
                                          </p:spTgt>
                                        </p:tgtEl>
                                        <p:attrNameLst>
                                          <p:attrName>ppt_y</p:attrName>
                                        </p:attrNameLst>
                                      </p:cBhvr>
                                      <p:tavLst>
                                        <p:tav tm="0">
                                          <p:val>
                                            <p:strVal val="#ppt_y+.1"/>
                                          </p:val>
                                        </p:tav>
                                        <p:tav tm="100000">
                                          <p:val>
                                            <p:strVal val="#ppt_y"/>
                                          </p:val>
                                        </p:tav>
                                      </p:tavLst>
                                    </p:anim>
                                  </p:childTnLst>
                                </p:cTn>
                              </p:par>
                              <p:par>
                                <p:cTn id="18" presetID="10" presetClass="entr" presetSubtype="0" fill="hold" grpId="0" nodeType="withEffect">
                                  <p:stCondLst>
                                    <p:cond delay="800"/>
                                  </p:stCondLst>
                                  <p:childTnLst>
                                    <p:set>
                                      <p:cBhvr>
                                        <p:cTn id="19" dur="1" fill="hold">
                                          <p:stCondLst>
                                            <p:cond delay="0"/>
                                          </p:stCondLst>
                                        </p:cTn>
                                        <p:tgtEl>
                                          <p:spTgt spid="10">
                                            <p:txEl>
                                              <p:pRg st="0" end="0"/>
                                            </p:txEl>
                                          </p:spTgt>
                                        </p:tgtEl>
                                        <p:attrNameLst>
                                          <p:attrName>style.visibility</p:attrName>
                                        </p:attrNameLst>
                                      </p:cBhvr>
                                      <p:to>
                                        <p:strVal val="visible"/>
                                      </p:to>
                                    </p:set>
                                    <p:animEffect transition="in" filter="fade">
                                      <p:cBhvr>
                                        <p:cTn id="20"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9" grpId="0" build="p">
        <p:tmplLst>
          <p:tmpl lvl="1">
            <p:tnLst>
              <p:par>
                <p:cTn presetID="42" presetClass="entr" presetSubtype="0" fill="hold" nodeType="withEffect">
                  <p:stCondLst>
                    <p:cond delay="20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anim calcmode="lin" valueType="num">
                      <p:cBhvr>
                        <p:cTn dur="500" fill="hold"/>
                        <p:tgtEl>
                          <p:spTgt spid="9"/>
                        </p:tgtEl>
                        <p:attrNameLst>
                          <p:attrName>ppt_x</p:attrName>
                        </p:attrNameLst>
                      </p:cBhvr>
                      <p:tavLst>
                        <p:tav tm="0">
                          <p:val>
                            <p:strVal val="#ppt_x"/>
                          </p:val>
                        </p:tav>
                        <p:tav tm="100000">
                          <p:val>
                            <p:strVal val="#ppt_x"/>
                          </p:val>
                        </p:tav>
                      </p:tavLst>
                    </p:anim>
                    <p:anim calcmode="lin" valueType="num">
                      <p:cBhvr>
                        <p:cTn dur="500" fill="hold"/>
                        <p:tgtEl>
                          <p:spTgt spid="9"/>
                        </p:tgtEl>
                        <p:attrNameLst>
                          <p:attrName>ppt_y</p:attrName>
                        </p:attrNameLst>
                      </p:cBhvr>
                      <p:tavLst>
                        <p:tav tm="0">
                          <p:val>
                            <p:strVal val="#ppt_y+.1"/>
                          </p:val>
                        </p:tav>
                        <p:tav tm="100000">
                          <p:val>
                            <p:strVal val="#ppt_y"/>
                          </p:val>
                        </p:tav>
                      </p:tavLst>
                    </p:anim>
                  </p:childTnLst>
                </p:cTn>
              </p:par>
            </p:tnLst>
          </p:tmpl>
        </p:tmplLst>
      </p:bldP>
      <p:bldP spid="10" grpId="0" build="p">
        <p:tmplLst>
          <p:tmpl lvl="1">
            <p:tnLst>
              <p:par>
                <p:cTn presetID="10" presetClass="entr" presetSubtype="0" fill="hold" nodeType="withEffect">
                  <p:stCondLst>
                    <p:cond delay="800"/>
                  </p:stCondLst>
                  <p:childTnLst>
                    <p:set>
                      <p:cBhvr>
                        <p:cTn dur="1" fill="hold">
                          <p:stCondLst>
                            <p:cond delay="0"/>
                          </p:stCondLst>
                        </p:cTn>
                        <p:tgtEl>
                          <p:spTgt spid="10"/>
                        </p:tgtEl>
                        <p:attrNameLst>
                          <p:attrName>style.visibility</p:attrName>
                        </p:attrNameLst>
                      </p:cBhvr>
                      <p:to>
                        <p:strVal val="visible"/>
                      </p:to>
                    </p:set>
                    <p:animEffect transition="in" filter="fade">
                      <p:cBhvr>
                        <p:cTn dur="500"/>
                        <p:tgtEl>
                          <p:spTgt spid="10"/>
                        </p:tgtEl>
                      </p:cBhvr>
                    </p:animEffect>
                  </p:childTnLst>
                </p:cTn>
              </p:par>
            </p:tnLst>
          </p:tmpl>
        </p:tmplLst>
      </p:bldP>
    </p:bld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15A25705-3CF3-4BAF-B46E-722F40DA727C}"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5FC40D6-85BF-4A9C-B46B-032776EB9BC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15A25705-3CF3-4BAF-B46E-722F40DA727C}"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5FC40D6-85BF-4A9C-B46B-032776EB9BC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15A25705-3CF3-4BAF-B46E-722F40DA727C}"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5FC40D6-85BF-4A9C-B46B-032776EB9BC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日期占位符 4"/>
          <p:cNvSpPr>
            <a:spLocks noGrp="1"/>
          </p:cNvSpPr>
          <p:nvPr>
            <p:ph type="dt" sz="half" idx="10"/>
          </p:nvPr>
        </p:nvSpPr>
        <p:spPr/>
        <p:txBody>
          <a:bodyPr/>
          <a:lstStyle/>
          <a:p>
            <a:fld id="{15A25705-3CF3-4BAF-B46E-722F40DA727C}"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5FC40D6-85BF-4A9C-B46B-032776EB9BC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15A25705-3CF3-4BAF-B46E-722F40DA727C}"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5FC40D6-85BF-4A9C-B46B-032776EB9BC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15A25705-3CF3-4BAF-B46E-722F40DA727C}"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5FC40D6-85BF-4A9C-B46B-032776EB9BC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15A25705-3CF3-4BAF-B46E-722F40DA727C}"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5FC40D6-85BF-4A9C-B46B-032776EB9BC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15A25705-3CF3-4BAF-B46E-722F40DA727C}"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5FC40D6-85BF-4A9C-B46B-032776EB9BC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15A25705-3CF3-4BAF-B46E-722F40DA727C}"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5FC40D6-85BF-4A9C-B46B-032776EB9BC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15A25705-3CF3-4BAF-B46E-722F40DA727C}"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5FC40D6-85BF-4A9C-B46B-032776EB9BC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15A25705-3CF3-4BAF-B46E-722F40DA727C}"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5FC40D6-85BF-4A9C-B46B-032776EB9BC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title">
  <p:cSld name="1_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1_自定义版式">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ส่วนหัวของส่วน">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obj">
  <p:cSld name="1_标题和内容">
    <p:spTree>
      <p:nvGrpSpPr>
        <p:cNvPr id="1" name=""/>
        <p:cNvGrpSpPr/>
        <p:nvPr/>
      </p:nvGrpSpPr>
      <p:grpSpPr>
        <a:xfrm>
          <a:off x="0" y="0"/>
          <a:ext cx="0" cy="0"/>
          <a:chOff x="0" y="0"/>
          <a:chExt cx="0" cy="0"/>
        </a:xfrm>
      </p:grpSpPr>
      <p:sp>
        <p:nvSpPr>
          <p:cNvPr id="7" name="文本框 6"/>
          <p:cNvSpPr txBox="1"/>
          <p:nvPr userDrawn="1"/>
        </p:nvSpPr>
        <p:spPr>
          <a:xfrm>
            <a:off x="4318000" y="2971801"/>
            <a:ext cx="3556000" cy="230832"/>
          </a:xfrm>
          <a:prstGeom prst="rect">
            <a:avLst/>
          </a:prstGeom>
          <a:noFill/>
        </p:spPr>
        <p:txBody>
          <a:bodyPr wrap="square" rtlCol="0">
            <a:spAutoFit/>
          </a:bodyPr>
          <a:lstStyle/>
          <a:p>
            <a:r>
              <a:rPr lang="zh-CN" altLang="en-US" sz="300" dirty="0">
                <a:solidFill>
                  <a:schemeClr val="bg1"/>
                </a:solidFill>
                <a:latin typeface="微软雅黑" panose="020B0503020204020204" charset="-122"/>
                <a:ea typeface="微软雅黑" panose="020B0503020204020204" charset="-122"/>
                <a:sym typeface="+mn-ea"/>
              </a:rPr>
              <a:t>感谢您下载包图网平台上提供的</a:t>
            </a:r>
            <a:r>
              <a:rPr lang="en-US" altLang="zh-CN" sz="300" dirty="0">
                <a:solidFill>
                  <a:schemeClr val="bg1"/>
                </a:solidFill>
                <a:latin typeface="微软雅黑" panose="020B0503020204020204" charset="-122"/>
                <a:ea typeface="微软雅黑" panose="020B0503020204020204" charset="-122"/>
                <a:sym typeface="+mn-ea"/>
              </a:rPr>
              <a:t>PPT</a:t>
            </a:r>
            <a:r>
              <a:rPr lang="zh-CN" altLang="en-US" sz="300" dirty="0">
                <a:solidFill>
                  <a:schemeClr val="bg1"/>
                </a:solidFill>
                <a:latin typeface="微软雅黑" panose="020B0503020204020204" charset="-122"/>
                <a:ea typeface="微软雅黑" panose="020B0503020204020204" charset="-122"/>
                <a:sym typeface="+mn-ea"/>
              </a:rPr>
              <a:t>作品，为了您和包图网以及原创作者的利益，请勿复制、传播、销售，否则将承担法律责任！包图网将对作品进行维权，按照传播下载次数进行十倍的索取赔偿！</a:t>
            </a:r>
            <a:endParaRPr lang="zh-CN" altLang="en-US" sz="300" dirty="0">
              <a:solidFill>
                <a:schemeClr val="bg1"/>
              </a:solidFill>
              <a:latin typeface="微软雅黑" panose="020B0503020204020204" charset="-122"/>
              <a:ea typeface="微软雅黑" panose="020B0503020204020204" charset="-122"/>
              <a:sym typeface="+mn-ea"/>
            </a:endParaRPr>
          </a:p>
          <a:p>
            <a:r>
              <a:rPr lang="en-US" altLang="zh-CN" sz="600" dirty="0">
                <a:solidFill>
                  <a:schemeClr val="bg1"/>
                </a:solidFill>
                <a:latin typeface="微软雅黑" panose="020B0503020204020204" charset="-122"/>
                <a:ea typeface="微软雅黑" panose="020B0503020204020204" charset="-122"/>
                <a:sym typeface="+mn-ea"/>
              </a:rPr>
              <a:t>ibaotu.com</a:t>
            </a:r>
            <a:endParaRPr lang="en-US" altLang="zh-CN" sz="600" dirty="0">
              <a:solidFill>
                <a:schemeClr val="bg1"/>
              </a:solidFill>
              <a:latin typeface="微软雅黑" panose="020B0503020204020204" charset="-122"/>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Title Slide-01">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Main">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cSld name="1_仅标题">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2_Титульный слайд">
    <p:bg>
      <p:bgPr>
        <a:solidFill>
          <a:schemeClr val="bg1"/>
        </a:solid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First Slide">
    <p:spTree>
      <p:nvGrpSpPr>
        <p:cNvPr id="1" name=""/>
        <p:cNvGrpSpPr/>
        <p:nvPr/>
      </p:nvGrpSpPr>
      <p:grpSpPr>
        <a:xfrm>
          <a:off x="0" y="0"/>
          <a:ext cx="0" cy="0"/>
          <a:chOff x="0" y="0"/>
          <a:chExt cx="0" cy="0"/>
        </a:xfrm>
      </p:grpSpPr>
      <p:sp>
        <p:nvSpPr>
          <p:cNvPr id="15" name="Picture Placeholder 2"/>
          <p:cNvSpPr>
            <a:spLocks noGrp="1"/>
          </p:cNvSpPr>
          <p:nvPr>
            <p:ph type="pic" sz="quarter" idx="17"/>
          </p:nvPr>
        </p:nvSpPr>
        <p:spPr>
          <a:xfrm>
            <a:off x="4064000" y="441961"/>
            <a:ext cx="4368800" cy="3083564"/>
          </a:xfrm>
          <a:custGeom>
            <a:avLst/>
            <a:gdLst/>
            <a:ahLst/>
            <a:cxnLst/>
            <a:rect l="l" t="t" r="r" b="b"/>
            <a:pathLst>
              <a:path w="3276600" h="3124200">
                <a:moveTo>
                  <a:pt x="3028950" y="0"/>
                </a:moveTo>
                <a:cubicBezTo>
                  <a:pt x="3165723" y="0"/>
                  <a:pt x="3276600" y="110877"/>
                  <a:pt x="3276600" y="247650"/>
                </a:cubicBezTo>
                <a:lnTo>
                  <a:pt x="3276600" y="2876550"/>
                </a:lnTo>
                <a:cubicBezTo>
                  <a:pt x="3276600" y="3013323"/>
                  <a:pt x="3165723" y="3124200"/>
                  <a:pt x="3028950" y="3124200"/>
                </a:cubicBezTo>
                <a:cubicBezTo>
                  <a:pt x="2892177" y="3124200"/>
                  <a:pt x="2781300" y="3013323"/>
                  <a:pt x="2781300" y="2876550"/>
                </a:cubicBezTo>
                <a:lnTo>
                  <a:pt x="2781300" y="247650"/>
                </a:lnTo>
                <a:cubicBezTo>
                  <a:pt x="2781300" y="110877"/>
                  <a:pt x="2892177" y="0"/>
                  <a:pt x="3028950" y="0"/>
                </a:cubicBezTo>
                <a:close/>
                <a:moveTo>
                  <a:pt x="2317750" y="0"/>
                </a:moveTo>
                <a:cubicBezTo>
                  <a:pt x="2454523" y="0"/>
                  <a:pt x="2565400" y="110877"/>
                  <a:pt x="2565400" y="247650"/>
                </a:cubicBezTo>
                <a:lnTo>
                  <a:pt x="2565400" y="2876550"/>
                </a:lnTo>
                <a:cubicBezTo>
                  <a:pt x="2565400" y="3013323"/>
                  <a:pt x="2454523" y="3124200"/>
                  <a:pt x="2317750" y="3124200"/>
                </a:cubicBezTo>
                <a:cubicBezTo>
                  <a:pt x="2180977" y="3124200"/>
                  <a:pt x="2070100" y="3013323"/>
                  <a:pt x="2070100" y="2876550"/>
                </a:cubicBezTo>
                <a:lnTo>
                  <a:pt x="2070100" y="247650"/>
                </a:lnTo>
                <a:cubicBezTo>
                  <a:pt x="2070100" y="110877"/>
                  <a:pt x="2180977" y="0"/>
                  <a:pt x="2317750" y="0"/>
                </a:cubicBezTo>
                <a:close/>
                <a:moveTo>
                  <a:pt x="1606550" y="0"/>
                </a:moveTo>
                <a:cubicBezTo>
                  <a:pt x="1743323" y="0"/>
                  <a:pt x="1854200" y="110877"/>
                  <a:pt x="1854200" y="247650"/>
                </a:cubicBezTo>
                <a:lnTo>
                  <a:pt x="1854200" y="2876550"/>
                </a:lnTo>
                <a:cubicBezTo>
                  <a:pt x="1854200" y="3013323"/>
                  <a:pt x="1743323" y="3124200"/>
                  <a:pt x="1606550" y="3124200"/>
                </a:cubicBezTo>
                <a:cubicBezTo>
                  <a:pt x="1469777" y="3124200"/>
                  <a:pt x="1358900" y="3013323"/>
                  <a:pt x="1358900" y="2876550"/>
                </a:cubicBezTo>
                <a:lnTo>
                  <a:pt x="1358900" y="247650"/>
                </a:lnTo>
                <a:cubicBezTo>
                  <a:pt x="1358900" y="110877"/>
                  <a:pt x="1469777" y="0"/>
                  <a:pt x="1606550" y="0"/>
                </a:cubicBezTo>
                <a:close/>
                <a:moveTo>
                  <a:pt x="958850" y="0"/>
                </a:moveTo>
                <a:cubicBezTo>
                  <a:pt x="1095623" y="0"/>
                  <a:pt x="1206500" y="110877"/>
                  <a:pt x="1206500" y="247650"/>
                </a:cubicBezTo>
                <a:lnTo>
                  <a:pt x="1206500" y="2876550"/>
                </a:lnTo>
                <a:cubicBezTo>
                  <a:pt x="1206500" y="3013323"/>
                  <a:pt x="1095623" y="3124200"/>
                  <a:pt x="958850" y="3124200"/>
                </a:cubicBezTo>
                <a:cubicBezTo>
                  <a:pt x="822077" y="3124200"/>
                  <a:pt x="711200" y="3013323"/>
                  <a:pt x="711200" y="2876550"/>
                </a:cubicBezTo>
                <a:lnTo>
                  <a:pt x="711200" y="247650"/>
                </a:lnTo>
                <a:cubicBezTo>
                  <a:pt x="711200" y="110877"/>
                  <a:pt x="822077" y="0"/>
                  <a:pt x="958850" y="0"/>
                </a:cubicBezTo>
                <a:close/>
                <a:moveTo>
                  <a:pt x="247650" y="0"/>
                </a:moveTo>
                <a:cubicBezTo>
                  <a:pt x="384423" y="0"/>
                  <a:pt x="495300" y="110877"/>
                  <a:pt x="495300" y="247650"/>
                </a:cubicBezTo>
                <a:lnTo>
                  <a:pt x="495300" y="2876550"/>
                </a:lnTo>
                <a:cubicBezTo>
                  <a:pt x="495300" y="3013323"/>
                  <a:pt x="384423" y="3124200"/>
                  <a:pt x="247650" y="3124200"/>
                </a:cubicBezTo>
                <a:cubicBezTo>
                  <a:pt x="110877" y="3124200"/>
                  <a:pt x="0" y="3013323"/>
                  <a:pt x="0" y="2876550"/>
                </a:cubicBezTo>
                <a:lnTo>
                  <a:pt x="0" y="247650"/>
                </a:lnTo>
                <a:cubicBezTo>
                  <a:pt x="0" y="110877"/>
                  <a:pt x="110877" y="0"/>
                  <a:pt x="247650" y="0"/>
                </a:cubicBezTo>
                <a:close/>
              </a:path>
            </a:pathLst>
          </a:custGeom>
          <a:effectLst/>
        </p:spPr>
        <p:txBody>
          <a:bodyPr vert="horz" lIns="95057" tIns="47529" rIns="95057" bIns="47529"/>
          <a:lstStyle>
            <a:lvl1pPr marL="0" indent="0" algn="ctr">
              <a:buNone/>
              <a:defRPr sz="1080">
                <a:solidFill>
                  <a:srgbClr val="7F7F7F"/>
                </a:solidFill>
                <a:latin typeface="Lato Regular"/>
                <a:cs typeface="Lato Regular"/>
              </a:defRPr>
            </a:lvl1pPr>
          </a:lstStyle>
          <a:p>
            <a:endParaRPr lang="en-US" dirty="0"/>
          </a:p>
        </p:txBody>
      </p:sp>
      <p:sp>
        <p:nvSpPr>
          <p:cNvPr id="8" name="Text Placeholder 7"/>
          <p:cNvSpPr>
            <a:spLocks noGrp="1"/>
          </p:cNvSpPr>
          <p:nvPr>
            <p:ph type="body" sz="quarter" idx="10" hasCustomPrompt="1"/>
          </p:nvPr>
        </p:nvSpPr>
        <p:spPr>
          <a:xfrm>
            <a:off x="3954706" y="3801452"/>
            <a:ext cx="4511964" cy="431780"/>
          </a:xfrm>
          <a:prstGeom prst="rect">
            <a:avLst/>
          </a:prstGeom>
        </p:spPr>
        <p:txBody>
          <a:bodyPr vert="horz" lIns="0" tIns="40504" rIns="0" bIns="40504" anchor="ctr"/>
          <a:lstStyle>
            <a:lvl1pPr marL="0" indent="0" algn="ctr">
              <a:lnSpc>
                <a:spcPct val="100000"/>
              </a:lnSpc>
              <a:spcBef>
                <a:spcPts val="0"/>
              </a:spcBef>
              <a:buNone/>
              <a:defRPr sz="4200" b="1">
                <a:solidFill>
                  <a:schemeClr val="bg1"/>
                </a:solidFill>
                <a:latin typeface="Lato Hairline"/>
                <a:cs typeface="Lato Hairline"/>
              </a:defRPr>
            </a:lvl1pPr>
          </a:lstStyle>
          <a:p>
            <a:pPr lvl="0"/>
            <a:r>
              <a:rPr lang="es-ES_tradnl" dirty="0"/>
              <a:t>TITLE HERE</a:t>
            </a:r>
            <a:endParaRPr lang="es-ES_tradnl" dirty="0"/>
          </a:p>
        </p:txBody>
      </p:sp>
      <p:sp>
        <p:nvSpPr>
          <p:cNvPr id="9" name="Text Placeholder 7"/>
          <p:cNvSpPr>
            <a:spLocks noGrp="1"/>
          </p:cNvSpPr>
          <p:nvPr>
            <p:ph type="body" sz="quarter" idx="11" hasCustomPrompt="1"/>
          </p:nvPr>
        </p:nvSpPr>
        <p:spPr>
          <a:xfrm>
            <a:off x="3954706" y="4385250"/>
            <a:ext cx="4511964" cy="228451"/>
          </a:xfrm>
          <a:prstGeom prst="rect">
            <a:avLst/>
          </a:prstGeom>
        </p:spPr>
        <p:txBody>
          <a:bodyPr vert="horz" lIns="0" tIns="40504" rIns="0" bIns="40504" anchor="ctr"/>
          <a:lstStyle>
            <a:lvl1pPr marL="0" indent="0" algn="ctr">
              <a:lnSpc>
                <a:spcPct val="100000"/>
              </a:lnSpc>
              <a:spcBef>
                <a:spcPts val="0"/>
              </a:spcBef>
              <a:spcAft>
                <a:spcPts val="0"/>
              </a:spcAft>
              <a:buNone/>
              <a:defRPr sz="1800" b="0">
                <a:solidFill>
                  <a:schemeClr val="accent3"/>
                </a:solidFill>
                <a:latin typeface="Lato Light"/>
                <a:cs typeface="Lato Light"/>
              </a:defRPr>
            </a:lvl1pPr>
          </a:lstStyle>
          <a:p>
            <a:pPr lvl="0"/>
            <a:r>
              <a:rPr lang="es-ES_tradnl" dirty="0" err="1"/>
              <a:t>Ultimate</a:t>
            </a:r>
            <a:r>
              <a:rPr lang="es-ES_tradnl" dirty="0"/>
              <a:t> </a:t>
            </a:r>
            <a:r>
              <a:rPr lang="es-ES_tradnl" dirty="0" err="1"/>
              <a:t>Powerpoint</a:t>
            </a:r>
            <a:r>
              <a:rPr lang="es-ES_tradnl" dirty="0"/>
              <a:t> </a:t>
            </a:r>
            <a:r>
              <a:rPr lang="es-ES_tradnl" dirty="0" err="1"/>
              <a:t>Template</a:t>
            </a:r>
            <a:endParaRPr lang="es-ES_tradnl" dirty="0"/>
          </a:p>
        </p:txBody>
      </p:sp>
      <p:sp>
        <p:nvSpPr>
          <p:cNvPr id="10" name="Text Placeholder 2"/>
          <p:cNvSpPr>
            <a:spLocks noGrp="1"/>
          </p:cNvSpPr>
          <p:nvPr>
            <p:ph type="body" sz="quarter" idx="16" hasCustomPrompt="1"/>
          </p:nvPr>
        </p:nvSpPr>
        <p:spPr>
          <a:xfrm>
            <a:off x="3975167" y="4817825"/>
            <a:ext cx="4488039" cy="1536868"/>
          </a:xfrm>
          <a:prstGeom prst="rect">
            <a:avLst/>
          </a:prstGeom>
        </p:spPr>
        <p:txBody>
          <a:bodyPr vert="horz" lIns="0" tIns="0" rIns="0" bIns="0"/>
          <a:lstStyle>
            <a:lvl1pPr marL="0" indent="0" algn="ctr">
              <a:lnSpc>
                <a:spcPct val="130000"/>
              </a:lnSpc>
              <a:buNone/>
              <a:defRPr sz="1440">
                <a:solidFill>
                  <a:schemeClr val="tx1">
                    <a:lumMod val="50000"/>
                    <a:lumOff val="50000"/>
                  </a:schemeClr>
                </a:solidFill>
                <a:latin typeface="Lato Regular"/>
                <a:cs typeface="Lato Regular"/>
              </a:defRPr>
            </a:lvl1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t>
            </a:r>
            <a:r>
              <a:rPr lang="en-US" dirty="0" err="1"/>
              <a:t>diam</a:t>
            </a:r>
            <a:r>
              <a:rPr lang="en-US" dirty="0"/>
              <a:t> </a:t>
            </a:r>
            <a:r>
              <a:rPr lang="en-US" dirty="0" err="1"/>
              <a:t>tortor</a:t>
            </a:r>
            <a:r>
              <a:rPr lang="en-US" dirty="0"/>
              <a:t>, </a:t>
            </a:r>
            <a:r>
              <a:rPr lang="en-US" dirty="0" err="1"/>
              <a:t>mattis</a:t>
            </a:r>
            <a:r>
              <a:rPr lang="en-US" dirty="0"/>
              <a:t> </a:t>
            </a:r>
            <a:r>
              <a:rPr lang="en-US" dirty="0" err="1"/>
              <a:t>quis</a:t>
            </a:r>
            <a:r>
              <a:rPr lang="en-US" dirty="0"/>
              <a:t> </a:t>
            </a:r>
            <a:r>
              <a:rPr lang="en-US" dirty="0" err="1"/>
              <a:t>dapibus</a:t>
            </a:r>
            <a:r>
              <a:rPr lang="en-US" dirty="0"/>
              <a:t> vitae, </a:t>
            </a:r>
            <a:r>
              <a:rPr lang="en-US" dirty="0" err="1"/>
              <a:t>euismod</a:t>
            </a:r>
            <a:r>
              <a:rPr lang="en-US" dirty="0"/>
              <a:t> non </a:t>
            </a:r>
            <a:r>
              <a:rPr lang="en-US" dirty="0" err="1"/>
              <a:t>purus</a:t>
            </a:r>
            <a:r>
              <a:rPr lang="en-US" dirty="0"/>
              <a:t>. Maecenas </a:t>
            </a:r>
            <a:r>
              <a:rPr lang="en-US" dirty="0" err="1"/>
              <a:t>ut</a:t>
            </a:r>
            <a:r>
              <a:rPr lang="en-US" dirty="0"/>
              <a:t> lacus </a:t>
            </a:r>
            <a:r>
              <a:rPr lang="en-US" dirty="0" err="1"/>
              <a:t>nec</a:t>
            </a:r>
            <a:r>
              <a:rPr lang="en-US" dirty="0"/>
              <a:t> </a:t>
            </a:r>
            <a:r>
              <a:rPr lang="en-US" dirty="0" err="1"/>
              <a:t>mauris</a:t>
            </a:r>
            <a:r>
              <a:rPr lang="en-US" dirty="0"/>
              <a:t> </a:t>
            </a:r>
            <a:r>
              <a:rPr lang="en-US" dirty="0" err="1"/>
              <a:t>feugiat</a:t>
            </a:r>
            <a:r>
              <a:rPr lang="en-US" dirty="0"/>
              <a:t> </a:t>
            </a:r>
            <a:r>
              <a:rPr lang="en-US" dirty="0" err="1"/>
              <a:t>tristique</a:t>
            </a:r>
            <a:r>
              <a:rPr lang="en-US" dirty="0"/>
              <a:t>.</a:t>
            </a:r>
            <a:endParaRPr lang="en-US" dirty="0"/>
          </a:p>
        </p:txBody>
      </p:sp>
    </p:spTree>
  </p:cSld>
  <p:clrMapOvr>
    <a:masterClrMapping/>
  </p:clrMapOvr>
  <mc:AlternateContent xmlns:mc="http://schemas.openxmlformats.org/markup-compatibility/2006">
    <mc:Choice xmlns:p14="http://schemas.microsoft.com/office/powerpoint/2010/main" Requires="p14">
      <p:transition spd="med" p14:dur="700" advTm="2000">
        <p:fade/>
      </p:transition>
    </mc:Choice>
    <mc:Fallback>
      <p:transition spd="med"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nodePh="1">
                                  <p:stCondLst>
                                    <p:cond delay="0"/>
                                  </p:stCondLst>
                                  <p:endCondLst>
                                    <p:cond evt="begin" delay="0">
                                      <p:tn val="5"/>
                                    </p:cond>
                                  </p:end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1400"/>
                                        <p:tgtEl>
                                          <p:spTgt spid="15"/>
                                        </p:tgtEl>
                                      </p:cBhvr>
                                    </p:animEffect>
                                  </p:childTnLst>
                                </p:cTn>
                              </p:par>
                              <p:par>
                                <p:cTn id="8" presetID="42" presetClass="entr" presetSubtype="0" fill="hold" grpId="0" nodeType="withEffect">
                                  <p:stCondLst>
                                    <p:cond delay="20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fade">
                                      <p:cBhvr>
                                        <p:cTn id="10" dur="400"/>
                                        <p:tgtEl>
                                          <p:spTgt spid="8">
                                            <p:txEl>
                                              <p:pRg st="0" end="0"/>
                                            </p:txEl>
                                          </p:spTgt>
                                        </p:tgtEl>
                                      </p:cBhvr>
                                    </p:animEffect>
                                    <p:anim calcmode="lin" valueType="num">
                                      <p:cBhvr>
                                        <p:cTn id="11"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2" dur="400" fill="hold"/>
                                        <p:tgtEl>
                                          <p:spTgt spid="8">
                                            <p:txEl>
                                              <p:pRg st="0" end="0"/>
                                            </p:txEl>
                                          </p:spTgt>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200"/>
                                  </p:stCondLst>
                                  <p:childTnLst>
                                    <p:set>
                                      <p:cBhvr>
                                        <p:cTn id="14" dur="1" fill="hold">
                                          <p:stCondLst>
                                            <p:cond delay="0"/>
                                          </p:stCondLst>
                                        </p:cTn>
                                        <p:tgtEl>
                                          <p:spTgt spid="9">
                                            <p:txEl>
                                              <p:pRg st="0" end="0"/>
                                            </p:txEl>
                                          </p:spTgt>
                                        </p:tgtEl>
                                        <p:attrNameLst>
                                          <p:attrName>style.visibility</p:attrName>
                                        </p:attrNameLst>
                                      </p:cBhvr>
                                      <p:to>
                                        <p:strVal val="visible"/>
                                      </p:to>
                                    </p:set>
                                    <p:animEffect transition="in" filter="fade">
                                      <p:cBhvr>
                                        <p:cTn id="15" dur="500"/>
                                        <p:tgtEl>
                                          <p:spTgt spid="9">
                                            <p:txEl>
                                              <p:pRg st="0" end="0"/>
                                            </p:txEl>
                                          </p:spTgt>
                                        </p:tgtEl>
                                      </p:cBhvr>
                                    </p:animEffect>
                                    <p:anim calcmode="lin" valueType="num">
                                      <p:cBhvr>
                                        <p:cTn id="16"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17" dur="500" fill="hold"/>
                                        <p:tgtEl>
                                          <p:spTgt spid="9">
                                            <p:txEl>
                                              <p:pRg st="0" end="0"/>
                                            </p:txEl>
                                          </p:spTgt>
                                        </p:tgtEl>
                                        <p:attrNameLst>
                                          <p:attrName>ppt_y</p:attrName>
                                        </p:attrNameLst>
                                      </p:cBhvr>
                                      <p:tavLst>
                                        <p:tav tm="0">
                                          <p:val>
                                            <p:strVal val="#ppt_y+.1"/>
                                          </p:val>
                                        </p:tav>
                                        <p:tav tm="100000">
                                          <p:val>
                                            <p:strVal val="#ppt_y"/>
                                          </p:val>
                                        </p:tav>
                                      </p:tavLst>
                                    </p:anim>
                                  </p:childTnLst>
                                </p:cTn>
                              </p:par>
                              <p:par>
                                <p:cTn id="18" presetID="10" presetClass="entr" presetSubtype="0" fill="hold" grpId="0" nodeType="withEffect">
                                  <p:stCondLst>
                                    <p:cond delay="800"/>
                                  </p:stCondLst>
                                  <p:childTnLst>
                                    <p:set>
                                      <p:cBhvr>
                                        <p:cTn id="19" dur="1" fill="hold">
                                          <p:stCondLst>
                                            <p:cond delay="0"/>
                                          </p:stCondLst>
                                        </p:cTn>
                                        <p:tgtEl>
                                          <p:spTgt spid="10">
                                            <p:txEl>
                                              <p:pRg st="0" end="0"/>
                                            </p:txEl>
                                          </p:spTgt>
                                        </p:tgtEl>
                                        <p:attrNameLst>
                                          <p:attrName>style.visibility</p:attrName>
                                        </p:attrNameLst>
                                      </p:cBhvr>
                                      <p:to>
                                        <p:strVal val="visible"/>
                                      </p:to>
                                    </p:set>
                                    <p:animEffect transition="in" filter="fade">
                                      <p:cBhvr>
                                        <p:cTn id="20"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ldLvl="0" animBg="1"/>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9" grpId="0" build="p">
        <p:tmplLst>
          <p:tmpl lvl="1">
            <p:tnLst>
              <p:par>
                <p:cTn presetID="42" presetClass="entr" presetSubtype="0" fill="hold" nodeType="withEffect">
                  <p:stCondLst>
                    <p:cond delay="20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anim calcmode="lin" valueType="num">
                      <p:cBhvr>
                        <p:cTn dur="500" fill="hold"/>
                        <p:tgtEl>
                          <p:spTgt spid="9"/>
                        </p:tgtEl>
                        <p:attrNameLst>
                          <p:attrName>ppt_x</p:attrName>
                        </p:attrNameLst>
                      </p:cBhvr>
                      <p:tavLst>
                        <p:tav tm="0">
                          <p:val>
                            <p:strVal val="#ppt_x"/>
                          </p:val>
                        </p:tav>
                        <p:tav tm="100000">
                          <p:val>
                            <p:strVal val="#ppt_x"/>
                          </p:val>
                        </p:tav>
                      </p:tavLst>
                    </p:anim>
                    <p:anim calcmode="lin" valueType="num">
                      <p:cBhvr>
                        <p:cTn dur="500" fill="hold"/>
                        <p:tgtEl>
                          <p:spTgt spid="9"/>
                        </p:tgtEl>
                        <p:attrNameLst>
                          <p:attrName>ppt_y</p:attrName>
                        </p:attrNameLst>
                      </p:cBhvr>
                      <p:tavLst>
                        <p:tav tm="0">
                          <p:val>
                            <p:strVal val="#ppt_y+.1"/>
                          </p:val>
                        </p:tav>
                        <p:tav tm="100000">
                          <p:val>
                            <p:strVal val="#ppt_y"/>
                          </p:val>
                        </p:tav>
                      </p:tavLst>
                    </p:anim>
                  </p:childTnLst>
                </p:cTn>
              </p:par>
            </p:tnLst>
          </p:tmpl>
        </p:tmplLst>
      </p:bldP>
      <p:bldP spid="10" grpId="0" build="p">
        <p:tmplLst>
          <p:tmpl lvl="1">
            <p:tnLst>
              <p:par>
                <p:cTn presetID="10" presetClass="entr" presetSubtype="0" fill="hold" nodeType="withEffect">
                  <p:stCondLst>
                    <p:cond delay="800"/>
                  </p:stCondLst>
                  <p:childTnLst>
                    <p:set>
                      <p:cBhvr>
                        <p:cTn dur="1" fill="hold">
                          <p:stCondLst>
                            <p:cond delay="0"/>
                          </p:stCondLst>
                        </p:cTn>
                        <p:tgtEl>
                          <p:spTgt spid="10"/>
                        </p:tgtEl>
                        <p:attrNameLst>
                          <p:attrName>style.visibility</p:attrName>
                        </p:attrNameLst>
                      </p:cBhvr>
                      <p:to>
                        <p:strVal val="visible"/>
                      </p:to>
                    </p:set>
                    <p:animEffect transition="in" filter="fade">
                      <p:cBhvr>
                        <p:cTn dur="500"/>
                        <p:tgtEl>
                          <p:spTgt spid="10"/>
                        </p:tgtEl>
                      </p:cBhvr>
                    </p:animEffect>
                  </p:childTnLst>
                </p:cTn>
              </p:par>
            </p:tnLst>
          </p:tmpl>
        </p:tmplLst>
      </p:bldP>
    </p:bldLst>
  </p:timing>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1" Type="http://schemas.openxmlformats.org/officeDocument/2006/relationships/theme" Target="../theme/theme1.xml"/><Relationship Id="rId20" Type="http://schemas.openxmlformats.org/officeDocument/2006/relationships/slideLayout" Target="../slideLayouts/slideLayout20.xml"/><Relationship Id="rId2" Type="http://schemas.openxmlformats.org/officeDocument/2006/relationships/slideLayout" Target="../slideLayouts/slideLayout2.xml"/><Relationship Id="rId19" Type="http://schemas.openxmlformats.org/officeDocument/2006/relationships/slideLayout" Target="../slideLayouts/slideLayout19.xml"/><Relationship Id="rId18" Type="http://schemas.openxmlformats.org/officeDocument/2006/relationships/slideLayout" Target="../slideLayouts/slideLayout18.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9.xml"/><Relationship Id="rId8" Type="http://schemas.openxmlformats.org/officeDocument/2006/relationships/slideLayout" Target="../slideLayouts/slideLayout28.xml"/><Relationship Id="rId7" Type="http://schemas.openxmlformats.org/officeDocument/2006/relationships/slideLayout" Target="../slideLayouts/slideLayout27.xml"/><Relationship Id="rId6" Type="http://schemas.openxmlformats.org/officeDocument/2006/relationships/slideLayout" Target="../slideLayouts/slideLayout26.xml"/><Relationship Id="rId5" Type="http://schemas.openxmlformats.org/officeDocument/2006/relationships/slideLayout" Target="../slideLayouts/slideLayout25.xml"/><Relationship Id="rId4" Type="http://schemas.openxmlformats.org/officeDocument/2006/relationships/slideLayout" Target="../slideLayouts/slideLayout24.xml"/><Relationship Id="rId3" Type="http://schemas.openxmlformats.org/officeDocument/2006/relationships/slideLayout" Target="../slideLayouts/slideLayout23.xml"/><Relationship Id="rId21" Type="http://schemas.openxmlformats.org/officeDocument/2006/relationships/theme" Target="../theme/theme2.xml"/><Relationship Id="rId20" Type="http://schemas.openxmlformats.org/officeDocument/2006/relationships/slideLayout" Target="../slideLayouts/slideLayout40.xml"/><Relationship Id="rId2" Type="http://schemas.openxmlformats.org/officeDocument/2006/relationships/slideLayout" Target="../slideLayouts/slideLayout22.xml"/><Relationship Id="rId19" Type="http://schemas.openxmlformats.org/officeDocument/2006/relationships/slideLayout" Target="../slideLayouts/slideLayout39.xml"/><Relationship Id="rId18" Type="http://schemas.openxmlformats.org/officeDocument/2006/relationships/slideLayout" Target="../slideLayouts/slideLayout38.xml"/><Relationship Id="rId17" Type="http://schemas.openxmlformats.org/officeDocument/2006/relationships/slideLayout" Target="../slideLayouts/slideLayout37.xml"/><Relationship Id="rId16" Type="http://schemas.openxmlformats.org/officeDocument/2006/relationships/slideLayout" Target="../slideLayouts/slideLayout36.xml"/><Relationship Id="rId15" Type="http://schemas.openxmlformats.org/officeDocument/2006/relationships/slideLayout" Target="../slideLayouts/slideLayout35.xml"/><Relationship Id="rId14" Type="http://schemas.openxmlformats.org/officeDocument/2006/relationships/slideLayout" Target="../slideLayouts/slideLayout34.xml"/><Relationship Id="rId13" Type="http://schemas.openxmlformats.org/officeDocument/2006/relationships/slideLayout" Target="../slideLayouts/slideLayout33.xml"/><Relationship Id="rId12" Type="http://schemas.openxmlformats.org/officeDocument/2006/relationships/slideLayout" Target="../slideLayouts/slideLayout32.xml"/><Relationship Id="rId11" Type="http://schemas.openxmlformats.org/officeDocument/2006/relationships/slideLayout" Target="../slideLayouts/slideLayout31.xml"/><Relationship Id="rId10" Type="http://schemas.openxmlformats.org/officeDocument/2006/relationships/slideLayout" Target="../slideLayouts/slideLayout30.xml"/><Relationship Id="rId1"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5A25705-3CF3-4BAF-B46E-722F40DA727C}"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FC40D6-85BF-4A9C-B46B-032776EB9BC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Lst>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5A25705-3CF3-4BAF-B46E-722F40DA727C}"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FC40D6-85BF-4A9C-B46B-032776EB9BC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 id="2147483685" r:id="rId16"/>
    <p:sldLayoutId id="2147483686" r:id="rId17"/>
    <p:sldLayoutId id="2147483687" r:id="rId18"/>
    <p:sldLayoutId id="2147483688" r:id="rId19"/>
    <p:sldLayoutId id="2147483689" r:id="rId20"/>
  </p:sldLayoutIdLst>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2.xml"/><Relationship Id="rId4" Type="http://schemas.openxmlformats.org/officeDocument/2006/relationships/image" Target="../media/image2.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1.xml"/><Relationship Id="rId2" Type="http://schemas.openxmlformats.org/officeDocument/2006/relationships/tags" Target="../tags/tag1.xml"/><Relationship Id="rId1" Type="http://schemas.openxmlformats.org/officeDocument/2006/relationships/image" Target="../media/image1.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image" Target="../media/image1.jpeg"/></Relationships>
</file>

<file path=ppt/slides/_rels/slide4.xml.rels><?xml version="1.0" encoding="UTF-8" standalone="yes"?>
<Relationships xmlns="http://schemas.openxmlformats.org/package/2006/relationships"><Relationship Id="rId6" Type="http://schemas.openxmlformats.org/officeDocument/2006/relationships/notesSlide" Target="../notesSlides/notesSlide4.xml"/><Relationship Id="rId5" Type="http://schemas.openxmlformats.org/officeDocument/2006/relationships/slideLayout" Target="../slideLayouts/slideLayout12.xml"/><Relationship Id="rId4" Type="http://schemas.openxmlformats.org/officeDocument/2006/relationships/image" Target="../media/image6.emf"/><Relationship Id="rId3" Type="http://schemas.openxmlformats.org/officeDocument/2006/relationships/image" Target="../media/image5.emf"/><Relationship Id="rId2" Type="http://schemas.openxmlformats.org/officeDocument/2006/relationships/image" Target="../media/image4.emf"/><Relationship Id="rId1" Type="http://schemas.openxmlformats.org/officeDocument/2006/relationships/image" Target="../media/image3.emf"/></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7.xml"/><Relationship Id="rId1" Type="http://schemas.openxmlformats.org/officeDocument/2006/relationships/image" Target="../media/image1.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4" Type="http://schemas.openxmlformats.org/officeDocument/2006/relationships/notesSlide" Target="../notesSlides/notesSlide10.xml"/><Relationship Id="rId3" Type="http://schemas.openxmlformats.org/officeDocument/2006/relationships/slideLayout" Target="../slideLayouts/slideLayout12.xml"/><Relationship Id="rId2" Type="http://schemas.openxmlformats.org/officeDocument/2006/relationships/image" Target="../media/image1.jpeg"/><Relationship Id="rId1" Type="http://schemas.openxmlformats.org/officeDocument/2006/relationships/image" Target="../media/image7.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7.xml"/><Relationship Id="rId1" Type="http://schemas.openxmlformats.org/officeDocument/2006/relationships/image" Target="../media/image1.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7.xml"/><Relationship Id="rId1" Type="http://schemas.openxmlformats.org/officeDocument/2006/relationships/image" Target="../media/image1.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4" Type="http://schemas.openxmlformats.org/officeDocument/2006/relationships/notesSlide" Target="../notesSlides/notesSlide18.xml"/><Relationship Id="rId3" Type="http://schemas.openxmlformats.org/officeDocument/2006/relationships/slideLayout" Target="../slideLayouts/slideLayout12.xml"/><Relationship Id="rId2" Type="http://schemas.microsoft.com/office/2007/relationships/hdphoto" Target="../media/image9.wdp"/><Relationship Id="rId1" Type="http://schemas.openxmlformats.org/officeDocument/2006/relationships/image" Target="../media/image8.png"/></Relationships>
</file>

<file path=ppt/slides/_rels/slide19.xml.rels><?xml version="1.0" encoding="UTF-8" standalone="yes"?>
<Relationships xmlns="http://schemas.openxmlformats.org/package/2006/relationships"><Relationship Id="rId6" Type="http://schemas.openxmlformats.org/officeDocument/2006/relationships/notesSlide" Target="../notesSlides/notesSlide19.xml"/><Relationship Id="rId5" Type="http://schemas.openxmlformats.org/officeDocument/2006/relationships/slideLayout" Target="../slideLayouts/slideLayout22.xml"/><Relationship Id="rId4" Type="http://schemas.openxmlformats.org/officeDocument/2006/relationships/image" Target="../media/image2.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image" Target="../media/image1.jpe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32.xml"/><Relationship Id="rId1" Type="http://schemas.openxmlformats.org/officeDocument/2006/relationships/image" Target="../media/image1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招聘"/>
          <p:cNvPicPr>
            <a:picLocks noChangeAspect="1"/>
          </p:cNvPicPr>
          <p:nvPr/>
        </p:nvPicPr>
        <p:blipFill>
          <a:blip r:embed="rId1"/>
          <a:srcRect l="24779"/>
          <a:stretch>
            <a:fillRect/>
          </a:stretch>
        </p:blipFill>
        <p:spPr>
          <a:xfrm rot="16200000">
            <a:off x="2656840" y="-2657475"/>
            <a:ext cx="6877685" cy="12192000"/>
          </a:xfrm>
          <a:prstGeom prst="rect">
            <a:avLst/>
          </a:prstGeom>
        </p:spPr>
      </p:pic>
      <p:sp>
        <p:nvSpPr>
          <p:cNvPr id="7" name="矩形 6"/>
          <p:cNvSpPr/>
          <p:nvPr/>
        </p:nvSpPr>
        <p:spPr>
          <a:xfrm>
            <a:off x="571500" y="436245"/>
            <a:ext cx="11049635" cy="6005195"/>
          </a:xfrm>
          <a:prstGeom prst="rect">
            <a:avLst/>
          </a:prstGeom>
          <a:solidFill>
            <a:srgbClr val="244241"/>
          </a:solidFill>
          <a:ln w="190500">
            <a:solidFill>
              <a:srgbClr val="F9B81B"/>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Arial" panose="020B0604020202020204" pitchFamily="34" charset="0"/>
              <a:ea typeface="黑体" panose="02010609060101010101" pitchFamily="49" charset="-122"/>
              <a:sym typeface="Arial" panose="020B0604020202020204" pitchFamily="34" charset="0"/>
            </a:endParaRPr>
          </a:p>
        </p:txBody>
      </p:sp>
      <p:sp>
        <p:nvSpPr>
          <p:cNvPr id="30" name="文本框 29"/>
          <p:cNvSpPr txBox="1"/>
          <p:nvPr/>
        </p:nvSpPr>
        <p:spPr>
          <a:xfrm>
            <a:off x="4034473" y="4779645"/>
            <a:ext cx="4926330" cy="368300"/>
          </a:xfrm>
          <a:prstGeom prst="rect">
            <a:avLst/>
          </a:prstGeom>
          <a:noFill/>
          <a:ln>
            <a:noFill/>
          </a:ln>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b="0" i="0" u="none" strike="noStrike" kern="1200" cap="none" spc="0" normalizeH="0" baseline="0" noProof="0" dirty="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rPr>
              <a:t>汇报人：</a:t>
            </a:r>
            <a:r>
              <a:rPr kumimoji="0" lang="en-US" altLang="zh-CN" b="0" i="0" u="none" strike="noStrike" kern="1200" cap="none" spc="0" normalizeH="0" baseline="0" noProof="0" dirty="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rPr>
              <a:t>PPTCN</a:t>
            </a:r>
            <a:r>
              <a:rPr kumimoji="0" lang="en-US" altLang="zh-CN" b="0" i="0" u="none" strike="noStrike" kern="1200" cap="none" spc="0" normalizeH="0" baseline="0" noProof="0" dirty="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rPr>
              <a:t>     </a:t>
            </a:r>
            <a:r>
              <a:rPr kumimoji="0" lang="zh-CN" altLang="en-US" b="0" i="0" u="none" strike="noStrike" kern="1200" cap="none" spc="0" normalizeH="0" baseline="0" noProof="0" dirty="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rPr>
              <a:t>时间：</a:t>
            </a:r>
            <a:r>
              <a:rPr kumimoji="0" lang="en-US" altLang="zh-CN" b="0" i="0" u="none" strike="noStrike" kern="1200" cap="none" spc="0" normalizeH="0" baseline="0" noProof="0" dirty="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rPr>
              <a:t>20XX</a:t>
            </a:r>
            <a:r>
              <a:rPr kumimoji="0" lang="zh-CN" altLang="en-US" b="0" i="0" u="none" strike="noStrike" kern="1200" cap="none" spc="0" normalizeH="0" baseline="0" noProof="0" dirty="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rPr>
              <a:t>年</a:t>
            </a:r>
            <a:r>
              <a:rPr kumimoji="0" lang="en-US" altLang="zh-CN" b="0" i="0" u="none" strike="noStrike" kern="1200" cap="none" spc="0" normalizeH="0" baseline="0" noProof="0" dirty="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rPr>
              <a:t>XX</a:t>
            </a:r>
            <a:r>
              <a:rPr kumimoji="0" lang="zh-CN" altLang="en-US" b="0" i="0" u="none" strike="noStrike" kern="1200" cap="none" spc="0" normalizeH="0" baseline="0" noProof="0" dirty="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rPr>
              <a:t>月</a:t>
            </a:r>
            <a:r>
              <a:rPr kumimoji="0" lang="en-US" altLang="zh-CN" b="0" i="0" u="none" strike="noStrike" kern="1200" cap="none" spc="0" normalizeH="0" baseline="0" noProof="0" dirty="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rPr>
              <a:t>XX</a:t>
            </a:r>
            <a:r>
              <a:rPr kumimoji="0" lang="zh-CN" altLang="en-US" b="0" i="0" u="none" strike="noStrike" kern="1200" cap="none" spc="0" normalizeH="0" baseline="0" noProof="0" dirty="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rPr>
              <a:t>日</a:t>
            </a:r>
            <a:endParaRPr kumimoji="0" lang="zh-CN" altLang="en-US" b="0" i="0" u="none" strike="noStrike" kern="1200" cap="none" spc="0" normalizeH="0" baseline="0" noProof="0" dirty="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31" name="Rectangle 7"/>
          <p:cNvSpPr txBox="1">
            <a:spLocks noChangeArrowheads="1"/>
          </p:cNvSpPr>
          <p:nvPr/>
        </p:nvSpPr>
        <p:spPr>
          <a:xfrm>
            <a:off x="4350385" y="2357755"/>
            <a:ext cx="4496435" cy="604520"/>
          </a:xfrm>
          <a:prstGeom prst="rect">
            <a:avLst/>
          </a:prstGeom>
        </p:spPr>
        <p:txBody>
          <a:bodyPr vert="horz" lIns="91440" tIns="45720" rIns="91440" bIns="45720" rtlCol="0" anchor="ctr">
            <a:normAutofit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lgn="l">
              <a:lnSpc>
                <a:spcPct val="140000"/>
              </a:lnSpc>
              <a:defRPr/>
            </a:pPr>
            <a:r>
              <a:rPr lang="zh-CN" altLang="en-US" sz="2800" b="1" spc="400" dirty="0">
                <a:solidFill>
                  <a:prstClr val="white"/>
                </a:solidFill>
                <a:latin typeface="Source Han Serif SC" panose="02020400000000000000" pitchFamily="18" charset="-122"/>
                <a:ea typeface="Source Han Serif SC" panose="02020400000000000000" pitchFamily="18" charset="-122"/>
                <a:cs typeface="+mn-ea"/>
                <a:sym typeface="Source Han Serif SC" panose="02020400000000000000" pitchFamily="18" charset="-122"/>
              </a:rPr>
              <a:t>创意仿黑板粉笔风格</a:t>
            </a:r>
            <a:endParaRPr lang="en-US" altLang="zh-CN" sz="2800" b="1" spc="400" dirty="0">
              <a:solidFill>
                <a:prstClr val="white"/>
              </a:solidFill>
              <a:latin typeface="Source Han Serif SC" panose="02020400000000000000" pitchFamily="18" charset="-122"/>
              <a:ea typeface="Source Han Serif SC" panose="02020400000000000000" pitchFamily="18" charset="-122"/>
              <a:cs typeface="+mn-ea"/>
              <a:sym typeface="Source Han Serif SC" panose="02020400000000000000" pitchFamily="18" charset="-122"/>
            </a:endParaRPr>
          </a:p>
        </p:txBody>
      </p:sp>
      <p:sp>
        <p:nvSpPr>
          <p:cNvPr id="2" name="矩形 1"/>
          <p:cNvSpPr/>
          <p:nvPr/>
        </p:nvSpPr>
        <p:spPr>
          <a:xfrm>
            <a:off x="1846580" y="2809875"/>
            <a:ext cx="9074150" cy="1512570"/>
          </a:xfrm>
          <a:prstGeom prst="rect">
            <a:avLst/>
          </a:prstGeom>
        </p:spPr>
        <p:txBody>
          <a:bodyPr wrap="none">
            <a:spAutoFit/>
          </a:bodyPr>
          <a:lstStyle/>
          <a:p>
            <a:pPr lvl="0">
              <a:lnSpc>
                <a:spcPct val="140000"/>
              </a:lnSpc>
              <a:defRPr/>
            </a:pPr>
            <a:r>
              <a:rPr lang="zh-CN" altLang="en-US" sz="6600" b="1" spc="400" dirty="0">
                <a:solidFill>
                  <a:prstClr val="white"/>
                </a:solidFill>
                <a:latin typeface="微软雅黑" panose="020B0503020204020204" charset="-122"/>
                <a:ea typeface="微软雅黑" panose="020B0503020204020204" charset="-122"/>
                <a:cs typeface="微软雅黑" panose="020B0503020204020204" charset="-122"/>
                <a:sym typeface="Source Han Serif SC" panose="02020400000000000000" pitchFamily="18" charset="-122"/>
              </a:rPr>
              <a:t>教师讲课教学设计</a:t>
            </a:r>
            <a:r>
              <a:rPr lang="en-US" altLang="zh-CN" sz="6600" b="1" spc="400" dirty="0">
                <a:solidFill>
                  <a:prstClr val="white"/>
                </a:solidFill>
                <a:latin typeface="微软雅黑" panose="020B0503020204020204" charset="-122"/>
                <a:ea typeface="微软雅黑" panose="020B0503020204020204" charset="-122"/>
                <a:cs typeface="微软雅黑" panose="020B0503020204020204" charset="-122"/>
                <a:sym typeface="Source Han Serif SC" panose="02020400000000000000" pitchFamily="18" charset="-122"/>
              </a:rPr>
              <a:t>PPT</a:t>
            </a:r>
            <a:endParaRPr lang="en-US" altLang="zh-CN" sz="6600" b="1" spc="400" dirty="0">
              <a:solidFill>
                <a:prstClr val="white"/>
              </a:solidFill>
              <a:latin typeface="微软雅黑" panose="020B0503020204020204" charset="-122"/>
              <a:ea typeface="微软雅黑" panose="020B0503020204020204" charset="-122"/>
              <a:cs typeface="微软雅黑" panose="020B0503020204020204" charset="-122"/>
              <a:sym typeface="Source Han Serif SC" panose="02020400000000000000" pitchFamily="18" charset="-122"/>
            </a:endParaRPr>
          </a:p>
        </p:txBody>
      </p:sp>
      <p:sp>
        <p:nvSpPr>
          <p:cNvPr id="17" name="文本框 16"/>
          <p:cNvSpPr txBox="1"/>
          <p:nvPr/>
        </p:nvSpPr>
        <p:spPr>
          <a:xfrm>
            <a:off x="4637405" y="1496695"/>
            <a:ext cx="4323715" cy="861060"/>
          </a:xfrm>
          <a:prstGeom prst="rect">
            <a:avLst/>
          </a:prstGeom>
          <a:noFill/>
        </p:spPr>
        <p:txBody>
          <a:bodyPr wrap="none" rtlCol="0">
            <a:spAutoFit/>
          </a:bodyPr>
          <a:lstStyle/>
          <a:p>
            <a:pPr marL="0" marR="0" lvl="0" indent="0" defTabSz="914400" rtl="0" eaLnBrk="1" fontAlgn="auto" latinLnBrk="0" hangingPunct="1">
              <a:lnSpc>
                <a:spcPct val="140000"/>
              </a:lnSpc>
              <a:spcBef>
                <a:spcPts val="0"/>
              </a:spcBef>
              <a:spcAft>
                <a:spcPts val="0"/>
              </a:spcAft>
              <a:buClrTx/>
              <a:buSzTx/>
              <a:buFontTx/>
              <a:buNone/>
              <a:defRPr/>
            </a:pPr>
            <a:r>
              <a:rPr kumimoji="0" lang="en-US" altLang="zh-CN" sz="4000" b="1" i="0" u="none" strike="noStrike" kern="1200" cap="none" spc="300" normalizeH="0" baseline="0" noProof="0" dirty="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rPr>
              <a:t>POWERPOINT</a:t>
            </a:r>
            <a:endParaRPr kumimoji="0" lang="zh-CN" altLang="en-US" sz="4000" b="1" i="0" u="none" strike="noStrike" kern="1200" cap="none" spc="300" normalizeH="0" baseline="0" noProof="0" dirty="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pic>
        <p:nvPicPr>
          <p:cNvPr id="10" name="纯音乐 - 爱的协奏曲 - concerto pour unr j">
            <a:hlinkClick r:id="" action="ppaction://media"/>
          </p:cNvPr>
          <p:cNvPicPr>
            <a:picLocks noChangeAspect="1"/>
          </p:cNvPicPr>
          <p:nvPr>
            <a:audioFile r:link="rId2"/>
            <p:extLst>
              <p:ext uri="{DAA4B4D4-6D71-4841-9C94-3DE7FCFB9230}">
                <p14:media xmlns:p14="http://schemas.microsoft.com/office/powerpoint/2010/main" r:embed="rId3">
                  <p14:fade in="500.000000" out="500.000000"/>
                </p14:media>
              </p:ext>
            </p:extLst>
          </p:nvPr>
        </p:nvPicPr>
        <p:blipFill>
          <a:blip r:embed="rId4"/>
          <a:stretch>
            <a:fillRect/>
          </a:stretch>
        </p:blipFill>
        <p:spPr>
          <a:xfrm>
            <a:off x="5790883" y="-956874"/>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7" repeatCount="indefinite" fill="hold" display="0">
                  <p:stCondLst>
                    <p:cond delay="indefinite"/>
                  </p:stCondLst>
                  <p:endCondLst>
                    <p:cond evt="onStopAudio" delay="0">
                      <p:tgtEl>
                        <p:sldTgt/>
                      </p:tgtEl>
                    </p:cond>
                  </p:endCondLst>
                </p:cTn>
                <p:tgtEl>
                  <p:spTgt spid="10"/>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招聘"/>
          <p:cNvPicPr>
            <a:picLocks noChangeAspect="1"/>
          </p:cNvPicPr>
          <p:nvPr/>
        </p:nvPicPr>
        <p:blipFill>
          <a:blip r:embed="rId1"/>
          <a:srcRect l="24779"/>
          <a:stretch>
            <a:fillRect/>
          </a:stretch>
        </p:blipFill>
        <p:spPr>
          <a:xfrm rot="16200000">
            <a:off x="2656840" y="-2657475"/>
            <a:ext cx="6877685" cy="12192000"/>
          </a:xfrm>
          <a:prstGeom prst="rect">
            <a:avLst/>
          </a:prstGeom>
        </p:spPr>
      </p:pic>
      <p:sp>
        <p:nvSpPr>
          <p:cNvPr id="8" name="矩形 7"/>
          <p:cNvSpPr/>
          <p:nvPr/>
        </p:nvSpPr>
        <p:spPr>
          <a:xfrm>
            <a:off x="571500" y="436245"/>
            <a:ext cx="11049635" cy="6005195"/>
          </a:xfrm>
          <a:prstGeom prst="rect">
            <a:avLst/>
          </a:prstGeom>
          <a:solidFill>
            <a:srgbClr val="244241"/>
          </a:solidFill>
          <a:ln w="190500">
            <a:solidFill>
              <a:srgbClr val="F9B81B"/>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Arial" panose="020B0604020202020204" pitchFamily="34" charset="0"/>
              <a:ea typeface="黑体" panose="02010609060101010101" pitchFamily="49" charset="-122"/>
              <a:sym typeface="Arial" panose="020B0604020202020204" pitchFamily="34" charset="0"/>
            </a:endParaRPr>
          </a:p>
        </p:txBody>
      </p:sp>
      <p:grpSp>
        <p:nvGrpSpPr>
          <p:cNvPr id="2" name="组合 1"/>
          <p:cNvGrpSpPr/>
          <p:nvPr/>
        </p:nvGrpSpPr>
        <p:grpSpPr>
          <a:xfrm>
            <a:off x="2266999" y="1109345"/>
            <a:ext cx="7689215" cy="4152949"/>
            <a:chOff x="3384599" y="944245"/>
            <a:chExt cx="7689215" cy="4152949"/>
          </a:xfrm>
        </p:grpSpPr>
        <p:grpSp>
          <p:nvGrpSpPr>
            <p:cNvPr id="7" name="组合 6"/>
            <p:cNvGrpSpPr/>
            <p:nvPr/>
          </p:nvGrpSpPr>
          <p:grpSpPr>
            <a:xfrm>
              <a:off x="3947844" y="944245"/>
              <a:ext cx="1776095" cy="253365"/>
              <a:chOff x="4268" y="4006"/>
              <a:chExt cx="2797" cy="399"/>
            </a:xfrm>
            <a:solidFill>
              <a:schemeClr val="bg1"/>
            </a:solidFill>
          </p:grpSpPr>
          <p:sp>
            <p:nvSpPr>
              <p:cNvPr id="3" name="椭圆 2"/>
              <p:cNvSpPr/>
              <p:nvPr/>
            </p:nvSpPr>
            <p:spPr>
              <a:xfrm>
                <a:off x="4268" y="4006"/>
                <a:ext cx="400" cy="38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sym typeface="Source Han Serif SC" panose="02020400000000000000" pitchFamily="18" charset="-122"/>
                </a:endParaRPr>
              </a:p>
            </p:txBody>
          </p:sp>
          <p:sp>
            <p:nvSpPr>
              <p:cNvPr id="4" name="椭圆 3"/>
              <p:cNvSpPr/>
              <p:nvPr/>
            </p:nvSpPr>
            <p:spPr>
              <a:xfrm>
                <a:off x="5067" y="4021"/>
                <a:ext cx="400" cy="38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sym typeface="Source Han Serif SC" panose="02020400000000000000" pitchFamily="18" charset="-122"/>
                </a:endParaRPr>
              </a:p>
            </p:txBody>
          </p:sp>
          <p:sp>
            <p:nvSpPr>
              <p:cNvPr id="5" name="椭圆 4"/>
              <p:cNvSpPr/>
              <p:nvPr/>
            </p:nvSpPr>
            <p:spPr>
              <a:xfrm>
                <a:off x="5866" y="4006"/>
                <a:ext cx="400" cy="38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sym typeface="Source Han Serif SC" panose="02020400000000000000" pitchFamily="18" charset="-122"/>
                </a:endParaRPr>
              </a:p>
            </p:txBody>
          </p:sp>
          <p:sp>
            <p:nvSpPr>
              <p:cNvPr id="9" name="椭圆 8"/>
              <p:cNvSpPr/>
              <p:nvPr/>
            </p:nvSpPr>
            <p:spPr>
              <a:xfrm>
                <a:off x="6665" y="4006"/>
                <a:ext cx="400" cy="38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sym typeface="Source Han Serif SC" panose="02020400000000000000" pitchFamily="18" charset="-122"/>
                </a:endParaRPr>
              </a:p>
            </p:txBody>
          </p:sp>
        </p:grpSp>
        <p:grpSp>
          <p:nvGrpSpPr>
            <p:cNvPr id="19" name="组合 18"/>
            <p:cNvGrpSpPr/>
            <p:nvPr/>
          </p:nvGrpSpPr>
          <p:grpSpPr>
            <a:xfrm>
              <a:off x="3384599" y="2805479"/>
              <a:ext cx="3266440" cy="676910"/>
              <a:chOff x="13604" y="1252"/>
              <a:chExt cx="5144" cy="1066"/>
            </a:xfrm>
          </p:grpSpPr>
          <p:sp>
            <p:nvSpPr>
              <p:cNvPr id="20" name="TextBox 32"/>
              <p:cNvSpPr txBox="1">
                <a:spLocks noChangeArrowheads="1"/>
              </p:cNvSpPr>
              <p:nvPr/>
            </p:nvSpPr>
            <p:spPr bwMode="auto">
              <a:xfrm>
                <a:off x="13604" y="1397"/>
                <a:ext cx="988" cy="921"/>
              </a:xfrm>
              <a:prstGeom prst="rect">
                <a:avLst/>
              </a:prstGeom>
              <a:noFill/>
              <a:ln>
                <a:solidFill>
                  <a:schemeClr val="bg1"/>
                </a:solidFill>
              </a:ln>
              <a:extLst>
                <a:ext uri="{909E8E84-426E-40DD-AFC4-6F175D3DCCD1}">
                  <a14:hiddenFill xmlns:a14="http://schemas.microsoft.com/office/drawing/2010/main">
                    <a:solidFill>
                      <a:srgbClr val="160688"/>
                    </a:solidFill>
                  </a14:hiddenFill>
                </a:ext>
              </a:extLst>
            </p:spPr>
            <p:txBody>
              <a:bodyPr wrap="non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3200" b="0" i="0" u="none" strike="noStrike" kern="1200" cap="none" spc="0" normalizeH="0" baseline="0" noProof="0" dirty="0">
                    <a:ln>
                      <a:noFill/>
                    </a:ln>
                    <a:solidFill>
                      <a:srgbClr val="FFFFFF"/>
                    </a:solidFill>
                    <a:effectLst/>
                    <a:uLnTx/>
                    <a:uFillTx/>
                    <a:latin typeface="微软雅黑" panose="020B0503020204020204" charset="-122"/>
                    <a:ea typeface="微软雅黑" panose="020B0503020204020204" charset="-122"/>
                    <a:sym typeface="Source Han Serif SC" panose="02020400000000000000" pitchFamily="18" charset="-122"/>
                  </a:rPr>
                  <a:t>01</a:t>
                </a:r>
                <a:endParaRPr kumimoji="0" lang="en-US" altLang="zh-CN" sz="3200" b="0" i="0" u="none" strike="noStrike" kern="1200" cap="none" spc="0" normalizeH="0" baseline="0" noProof="0" dirty="0">
                  <a:ln>
                    <a:noFill/>
                  </a:ln>
                  <a:solidFill>
                    <a:srgbClr val="FFFFFF"/>
                  </a:solidFill>
                  <a:effectLst/>
                  <a:uLnTx/>
                  <a:uFillTx/>
                  <a:latin typeface="微软雅黑" panose="020B0503020204020204" charset="-122"/>
                  <a:ea typeface="微软雅黑" panose="020B0503020204020204" charset="-122"/>
                  <a:sym typeface="Source Han Serif SC" panose="02020400000000000000" pitchFamily="18" charset="-122"/>
                </a:endParaRPr>
              </a:p>
            </p:txBody>
          </p:sp>
          <p:grpSp>
            <p:nvGrpSpPr>
              <p:cNvPr id="24" name="组合 23"/>
              <p:cNvGrpSpPr/>
              <p:nvPr/>
            </p:nvGrpSpPr>
            <p:grpSpPr>
              <a:xfrm>
                <a:off x="15174" y="1252"/>
                <a:ext cx="3574" cy="1066"/>
                <a:chOff x="721" y="8673"/>
                <a:chExt cx="3574" cy="1066"/>
              </a:xfrm>
            </p:grpSpPr>
            <p:sp>
              <p:nvSpPr>
                <p:cNvPr id="21" name="矩形 20"/>
                <p:cNvSpPr/>
                <p:nvPr/>
              </p:nvSpPr>
              <p:spPr>
                <a:xfrm>
                  <a:off x="721" y="9254"/>
                  <a:ext cx="3574" cy="485"/>
                </a:xfrm>
                <a:prstGeom prst="rect">
                  <a:avLst/>
                </a:prstGeom>
              </p:spPr>
              <p:txBody>
                <a:bodyPr wrap="none">
                  <a:spAutoFit/>
                </a:bodyPr>
                <a:lstStyle/>
                <a:p>
                  <a:pPr marL="0" marR="0" lvl="0" indent="0" algn="l" defTabSz="914400" rtl="0" eaLnBrk="1" fontAlgn="auto" latinLnBrk="0" hangingPunct="1">
                    <a:lnSpc>
                      <a:spcPct val="100000"/>
                    </a:lnSpc>
                    <a:spcBef>
                      <a:spcPct val="0"/>
                    </a:spcBef>
                    <a:spcAft>
                      <a:spcPts val="0"/>
                    </a:spcAft>
                    <a:buClrTx/>
                    <a:buSzTx/>
                    <a:buFontTx/>
                    <a:buNone/>
                    <a:defRPr/>
                  </a:pPr>
                  <a:r>
                    <a:rPr kumimoji="0" lang="en-US" altLang="zh-CN" sz="1400" b="0" i="0" u="none" strike="noStrike" kern="1200" cap="none" spc="0" normalizeH="0" baseline="0" noProof="0" dirty="0">
                      <a:ln>
                        <a:noFill/>
                      </a:ln>
                      <a:solidFill>
                        <a:srgbClr val="FFFFFF"/>
                      </a:solidFill>
                      <a:effectLst/>
                      <a:uLnTx/>
                      <a:uFillTx/>
                      <a:latin typeface="微软雅黑" panose="020B0503020204020204" charset="-122"/>
                      <a:ea typeface="微软雅黑" panose="020B0503020204020204" charset="-122"/>
                      <a:sym typeface="Source Han Serif SC" panose="02020400000000000000" pitchFamily="18" charset="-122"/>
                    </a:rPr>
                    <a:t>Please add the title here</a:t>
                  </a:r>
                  <a:endParaRPr kumimoji="0" lang="en-US" altLang="zh-CN" sz="1400" b="0" i="0" u="none" strike="noStrike" kern="1200" cap="none" spc="0" normalizeH="0" baseline="0" noProof="0" dirty="0">
                    <a:ln>
                      <a:noFill/>
                    </a:ln>
                    <a:solidFill>
                      <a:srgbClr val="FFFFFF"/>
                    </a:solidFill>
                    <a:effectLst/>
                    <a:uLnTx/>
                    <a:uFillTx/>
                    <a:latin typeface="微软雅黑" panose="020B0503020204020204" charset="-122"/>
                    <a:ea typeface="微软雅黑" panose="020B0503020204020204" charset="-122"/>
                    <a:sym typeface="Source Han Serif SC" panose="02020400000000000000" pitchFamily="18" charset="-122"/>
                  </a:endParaRPr>
                </a:p>
              </p:txBody>
            </p:sp>
            <p:sp>
              <p:nvSpPr>
                <p:cNvPr id="23" name="TextBox 76"/>
                <p:cNvSpPr txBox="1"/>
                <p:nvPr/>
              </p:nvSpPr>
              <p:spPr>
                <a:xfrm>
                  <a:off x="721" y="8673"/>
                  <a:ext cx="2499" cy="580"/>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zh-CN" altLang="en-US" sz="1800" b="1" i="0" u="none" strike="noStrike" kern="1200" cap="none" spc="788" normalizeH="0" baseline="0" noProof="0" dirty="0">
                      <a:ln>
                        <a:noFill/>
                      </a:ln>
                      <a:solidFill>
                        <a:srgbClr val="FFFFFF"/>
                      </a:solidFill>
                      <a:effectLst/>
                      <a:uLnTx/>
                      <a:uFillTx/>
                      <a:latin typeface="微软雅黑" panose="020B0503020204020204" charset="-122"/>
                      <a:ea typeface="微软雅黑" panose="020B0503020204020204" charset="-122"/>
                      <a:sym typeface="Source Han Serif SC" panose="02020400000000000000" pitchFamily="18" charset="-122"/>
                    </a:rPr>
                    <a:t>输入标题</a:t>
                  </a:r>
                  <a:endParaRPr kumimoji="0" lang="zh-CN" altLang="en-US" sz="1800" b="1" i="0" u="none" strike="noStrike" kern="1200" cap="none" spc="788" normalizeH="0" baseline="0" noProof="0" dirty="0">
                    <a:ln>
                      <a:noFill/>
                    </a:ln>
                    <a:solidFill>
                      <a:srgbClr val="FFFFFF"/>
                    </a:solidFill>
                    <a:effectLst/>
                    <a:uLnTx/>
                    <a:uFillTx/>
                    <a:latin typeface="微软雅黑" panose="020B0503020204020204" charset="-122"/>
                    <a:ea typeface="微软雅黑" panose="020B0503020204020204" charset="-122"/>
                    <a:sym typeface="Source Han Serif SC" panose="02020400000000000000" pitchFamily="18" charset="-122"/>
                  </a:endParaRPr>
                </a:p>
              </p:txBody>
            </p:sp>
          </p:grpSp>
        </p:grpSp>
        <p:grpSp>
          <p:nvGrpSpPr>
            <p:cNvPr id="26" name="组合 25"/>
            <p:cNvGrpSpPr/>
            <p:nvPr/>
          </p:nvGrpSpPr>
          <p:grpSpPr>
            <a:xfrm>
              <a:off x="3384599" y="4419649"/>
              <a:ext cx="3266441" cy="677545"/>
              <a:chOff x="10218" y="5670"/>
              <a:chExt cx="5144" cy="1067"/>
            </a:xfrm>
          </p:grpSpPr>
          <p:sp>
            <p:nvSpPr>
              <p:cNvPr id="27" name="TextBox 32"/>
              <p:cNvSpPr txBox="1">
                <a:spLocks noChangeArrowheads="1"/>
              </p:cNvSpPr>
              <p:nvPr/>
            </p:nvSpPr>
            <p:spPr bwMode="auto">
              <a:xfrm>
                <a:off x="10218" y="5816"/>
                <a:ext cx="988" cy="921"/>
              </a:xfrm>
              <a:prstGeom prst="rect">
                <a:avLst/>
              </a:prstGeom>
              <a:noFill/>
              <a:ln>
                <a:solidFill>
                  <a:schemeClr val="bg1"/>
                </a:solidFill>
              </a:ln>
              <a:extLst>
                <a:ext uri="{909E8E84-426E-40DD-AFC4-6F175D3DCCD1}">
                  <a14:hiddenFill xmlns:a14="http://schemas.microsoft.com/office/drawing/2010/main">
                    <a:solidFill>
                      <a:srgbClr val="6BD7D9"/>
                    </a:solidFill>
                  </a14:hiddenFill>
                </a:ext>
              </a:extLst>
            </p:spPr>
            <p:txBody>
              <a:bodyPr wrap="non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3200" b="0" i="0" u="none" strike="noStrike" kern="1200" cap="none" spc="0" normalizeH="0" baseline="0" noProof="0" dirty="0">
                    <a:ln>
                      <a:noFill/>
                    </a:ln>
                    <a:solidFill>
                      <a:srgbClr val="FFFFFF"/>
                    </a:solidFill>
                    <a:effectLst/>
                    <a:uLnTx/>
                    <a:uFillTx/>
                    <a:latin typeface="微软雅黑" panose="020B0503020204020204" charset="-122"/>
                    <a:ea typeface="微软雅黑" panose="020B0503020204020204" charset="-122"/>
                    <a:sym typeface="Source Han Serif SC" panose="02020400000000000000" pitchFamily="18" charset="-122"/>
                  </a:rPr>
                  <a:t>03</a:t>
                </a:r>
                <a:endParaRPr kumimoji="0" lang="en-US" altLang="zh-CN" sz="3200" b="0" i="0" u="none" strike="noStrike" kern="1200" cap="none" spc="0" normalizeH="0" baseline="0" noProof="0" dirty="0">
                  <a:ln>
                    <a:noFill/>
                  </a:ln>
                  <a:solidFill>
                    <a:srgbClr val="FFFFFF"/>
                  </a:solidFill>
                  <a:effectLst/>
                  <a:uLnTx/>
                  <a:uFillTx/>
                  <a:latin typeface="微软雅黑" panose="020B0503020204020204" charset="-122"/>
                  <a:ea typeface="微软雅黑" panose="020B0503020204020204" charset="-122"/>
                  <a:sym typeface="Source Han Serif SC" panose="02020400000000000000" pitchFamily="18" charset="-122"/>
                </a:endParaRPr>
              </a:p>
            </p:txBody>
          </p:sp>
          <p:grpSp>
            <p:nvGrpSpPr>
              <p:cNvPr id="30" name="组合 29"/>
              <p:cNvGrpSpPr/>
              <p:nvPr/>
            </p:nvGrpSpPr>
            <p:grpSpPr>
              <a:xfrm>
                <a:off x="11788" y="5670"/>
                <a:ext cx="3574" cy="1067"/>
                <a:chOff x="9531" y="8880"/>
                <a:chExt cx="3574" cy="1067"/>
              </a:xfrm>
            </p:grpSpPr>
            <p:sp>
              <p:nvSpPr>
                <p:cNvPr id="34" name="矩形 33"/>
                <p:cNvSpPr/>
                <p:nvPr/>
              </p:nvSpPr>
              <p:spPr>
                <a:xfrm>
                  <a:off x="9531" y="9462"/>
                  <a:ext cx="3574" cy="485"/>
                </a:xfrm>
                <a:prstGeom prst="rect">
                  <a:avLst/>
                </a:prstGeom>
              </p:spPr>
              <p:txBody>
                <a:bodyPr wrap="none">
                  <a:spAutoFit/>
                </a:bodyPr>
                <a:lstStyle/>
                <a:p>
                  <a:pPr marL="0" marR="0" lvl="0" indent="0" algn="l" defTabSz="914400" rtl="0" eaLnBrk="1" fontAlgn="auto" latinLnBrk="0" hangingPunct="1">
                    <a:lnSpc>
                      <a:spcPct val="100000"/>
                    </a:lnSpc>
                    <a:spcBef>
                      <a:spcPct val="0"/>
                    </a:spcBef>
                    <a:spcAft>
                      <a:spcPts val="0"/>
                    </a:spcAft>
                    <a:buClrTx/>
                    <a:buSzTx/>
                    <a:buFontTx/>
                    <a:buNone/>
                    <a:defRPr/>
                  </a:pPr>
                  <a:r>
                    <a:rPr kumimoji="0" lang="en-US" altLang="zh-CN" sz="1400" b="0" i="0" u="none" strike="noStrike" kern="1200" cap="none" spc="0" normalizeH="0" baseline="0" noProof="0" dirty="0">
                      <a:ln>
                        <a:noFill/>
                      </a:ln>
                      <a:solidFill>
                        <a:srgbClr val="FFFFFF"/>
                      </a:solidFill>
                      <a:effectLst/>
                      <a:uLnTx/>
                      <a:uFillTx/>
                      <a:latin typeface="微软雅黑" panose="020B0503020204020204" charset="-122"/>
                      <a:ea typeface="微软雅黑" panose="020B0503020204020204" charset="-122"/>
                      <a:sym typeface="Source Han Serif SC" panose="02020400000000000000" pitchFamily="18" charset="-122"/>
                    </a:rPr>
                    <a:t>Please add the title here</a:t>
                  </a:r>
                  <a:endParaRPr kumimoji="0" lang="en-US" altLang="zh-CN" sz="1400" b="0" i="0" u="none" strike="noStrike" kern="1200" cap="none" spc="0" normalizeH="0" baseline="0" noProof="0" dirty="0">
                    <a:ln>
                      <a:noFill/>
                    </a:ln>
                    <a:solidFill>
                      <a:srgbClr val="FFFFFF"/>
                    </a:solidFill>
                    <a:effectLst/>
                    <a:uLnTx/>
                    <a:uFillTx/>
                    <a:latin typeface="微软雅黑" panose="020B0503020204020204" charset="-122"/>
                    <a:ea typeface="微软雅黑" panose="020B0503020204020204" charset="-122"/>
                    <a:sym typeface="Source Han Serif SC" panose="02020400000000000000" pitchFamily="18" charset="-122"/>
                  </a:endParaRPr>
                </a:p>
              </p:txBody>
            </p:sp>
            <p:sp>
              <p:nvSpPr>
                <p:cNvPr id="28" name="TextBox 76"/>
                <p:cNvSpPr txBox="1"/>
                <p:nvPr/>
              </p:nvSpPr>
              <p:spPr>
                <a:xfrm>
                  <a:off x="9531" y="8880"/>
                  <a:ext cx="2498" cy="580"/>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lang="zh-CN" altLang="en-US" b="1" spc="788" noProof="0" dirty="0">
                      <a:ln>
                        <a:noFill/>
                      </a:ln>
                      <a:solidFill>
                        <a:srgbClr val="FFFFFF"/>
                      </a:solidFill>
                      <a:effectLst/>
                      <a:uLnTx/>
                      <a:uFillTx/>
                      <a:latin typeface="微软雅黑" panose="020B0503020204020204" charset="-122"/>
                      <a:ea typeface="微软雅黑" panose="020B0503020204020204" charset="-122"/>
                      <a:sym typeface="Source Han Serif SC" panose="02020400000000000000" pitchFamily="18" charset="-122"/>
                    </a:rPr>
                    <a:t>输入标题</a:t>
                  </a:r>
                  <a:endParaRPr kumimoji="0" lang="zh-CN" altLang="en-US" sz="1800" b="1" i="0" u="none" strike="noStrike" kern="1200" cap="none" spc="788" normalizeH="0" baseline="0" noProof="0" dirty="0">
                    <a:ln>
                      <a:noFill/>
                    </a:ln>
                    <a:solidFill>
                      <a:srgbClr val="FFFFFF"/>
                    </a:solidFill>
                    <a:effectLst/>
                    <a:uLnTx/>
                    <a:uFillTx/>
                    <a:latin typeface="微软雅黑" panose="020B0503020204020204" charset="-122"/>
                    <a:ea typeface="微软雅黑" panose="020B0503020204020204" charset="-122"/>
                    <a:sym typeface="Source Han Serif SC" panose="02020400000000000000" pitchFamily="18" charset="-122"/>
                  </a:endParaRPr>
                </a:p>
              </p:txBody>
            </p:sp>
          </p:grpSp>
        </p:grpSp>
        <p:grpSp>
          <p:nvGrpSpPr>
            <p:cNvPr id="29" name="组合 28"/>
            <p:cNvGrpSpPr/>
            <p:nvPr/>
          </p:nvGrpSpPr>
          <p:grpSpPr>
            <a:xfrm>
              <a:off x="7807374" y="2804209"/>
              <a:ext cx="3266440" cy="677545"/>
              <a:chOff x="11931" y="3400"/>
              <a:chExt cx="5144" cy="1067"/>
            </a:xfrm>
          </p:grpSpPr>
          <p:sp>
            <p:nvSpPr>
              <p:cNvPr id="31" name="TextBox 32"/>
              <p:cNvSpPr txBox="1">
                <a:spLocks noChangeArrowheads="1"/>
              </p:cNvSpPr>
              <p:nvPr/>
            </p:nvSpPr>
            <p:spPr bwMode="auto">
              <a:xfrm>
                <a:off x="11931" y="3546"/>
                <a:ext cx="988" cy="921"/>
              </a:xfrm>
              <a:prstGeom prst="rect">
                <a:avLst/>
              </a:prstGeom>
              <a:noFill/>
              <a:ln>
                <a:solidFill>
                  <a:schemeClr val="bg1"/>
                </a:solidFill>
              </a:ln>
              <a:extLst>
                <a:ext uri="{909E8E84-426E-40DD-AFC4-6F175D3DCCD1}">
                  <a14:hiddenFill xmlns:a14="http://schemas.microsoft.com/office/drawing/2010/main">
                    <a:solidFill>
                      <a:srgbClr val="FBC6D3"/>
                    </a:solidFill>
                  </a14:hiddenFill>
                </a:ext>
              </a:extLst>
            </p:spPr>
            <p:txBody>
              <a:bodyPr wrap="non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3200" b="0" i="0" u="none" strike="noStrike" kern="1200" cap="none" spc="0" normalizeH="0" baseline="0" noProof="0" dirty="0">
                    <a:ln>
                      <a:noFill/>
                    </a:ln>
                    <a:solidFill>
                      <a:srgbClr val="FFFFFF"/>
                    </a:solidFill>
                    <a:effectLst/>
                    <a:uLnTx/>
                    <a:uFillTx/>
                    <a:latin typeface="微软雅黑" panose="020B0503020204020204" charset="-122"/>
                    <a:ea typeface="微软雅黑" panose="020B0503020204020204" charset="-122"/>
                    <a:sym typeface="Source Han Serif SC" panose="02020400000000000000" pitchFamily="18" charset="-122"/>
                  </a:rPr>
                  <a:t>02</a:t>
                </a:r>
                <a:endParaRPr kumimoji="0" lang="en-US" altLang="zh-CN" sz="3200" b="0" i="0" u="none" strike="noStrike" kern="1200" cap="none" spc="0" normalizeH="0" baseline="0" noProof="0" dirty="0">
                  <a:ln>
                    <a:noFill/>
                  </a:ln>
                  <a:solidFill>
                    <a:srgbClr val="FFFFFF"/>
                  </a:solidFill>
                  <a:effectLst/>
                  <a:uLnTx/>
                  <a:uFillTx/>
                  <a:latin typeface="微软雅黑" panose="020B0503020204020204" charset="-122"/>
                  <a:ea typeface="微软雅黑" panose="020B0503020204020204" charset="-122"/>
                  <a:sym typeface="Source Han Serif SC" panose="02020400000000000000" pitchFamily="18" charset="-122"/>
                </a:endParaRPr>
              </a:p>
            </p:txBody>
          </p:sp>
          <p:grpSp>
            <p:nvGrpSpPr>
              <p:cNvPr id="32" name="组合 31"/>
              <p:cNvGrpSpPr/>
              <p:nvPr/>
            </p:nvGrpSpPr>
            <p:grpSpPr>
              <a:xfrm>
                <a:off x="13501" y="3400"/>
                <a:ext cx="3574" cy="1067"/>
                <a:chOff x="5405" y="8671"/>
                <a:chExt cx="3574" cy="1067"/>
              </a:xfrm>
            </p:grpSpPr>
            <p:sp>
              <p:nvSpPr>
                <p:cNvPr id="33" name="矩形 32"/>
                <p:cNvSpPr/>
                <p:nvPr/>
              </p:nvSpPr>
              <p:spPr>
                <a:xfrm>
                  <a:off x="5405" y="9253"/>
                  <a:ext cx="3574" cy="485"/>
                </a:xfrm>
                <a:prstGeom prst="rect">
                  <a:avLst/>
                </a:prstGeom>
              </p:spPr>
              <p:txBody>
                <a:bodyPr wrap="none">
                  <a:spAutoFit/>
                </a:bodyPr>
                <a:lstStyle/>
                <a:p>
                  <a:pPr marL="0" marR="0" lvl="0" indent="0" algn="l" defTabSz="914400" rtl="0" eaLnBrk="1" fontAlgn="auto" latinLnBrk="0" hangingPunct="1">
                    <a:lnSpc>
                      <a:spcPct val="100000"/>
                    </a:lnSpc>
                    <a:spcBef>
                      <a:spcPct val="0"/>
                    </a:spcBef>
                    <a:spcAft>
                      <a:spcPts val="0"/>
                    </a:spcAft>
                    <a:buClrTx/>
                    <a:buSzTx/>
                    <a:buFontTx/>
                    <a:buNone/>
                    <a:defRPr/>
                  </a:pPr>
                  <a:r>
                    <a:rPr kumimoji="0" lang="en-US" altLang="zh-CN" sz="1400" b="0" i="0" u="none" strike="noStrike" kern="1200" cap="none" spc="0" normalizeH="0" baseline="0" noProof="0" dirty="0">
                      <a:ln>
                        <a:noFill/>
                      </a:ln>
                      <a:solidFill>
                        <a:srgbClr val="FFFFFF"/>
                      </a:solidFill>
                      <a:effectLst/>
                      <a:uLnTx/>
                      <a:uFillTx/>
                      <a:latin typeface="微软雅黑" panose="020B0503020204020204" charset="-122"/>
                      <a:ea typeface="微软雅黑" panose="020B0503020204020204" charset="-122"/>
                      <a:sym typeface="Source Han Serif SC" panose="02020400000000000000" pitchFamily="18" charset="-122"/>
                    </a:rPr>
                    <a:t>Please add the title here</a:t>
                  </a:r>
                  <a:endParaRPr kumimoji="0" lang="en-US" altLang="zh-CN" sz="1400" b="0" i="0" u="none" strike="noStrike" kern="1200" cap="none" spc="0" normalizeH="0" baseline="0" noProof="0" dirty="0">
                    <a:ln>
                      <a:noFill/>
                    </a:ln>
                    <a:solidFill>
                      <a:srgbClr val="FFFFFF"/>
                    </a:solidFill>
                    <a:effectLst/>
                    <a:uLnTx/>
                    <a:uFillTx/>
                    <a:latin typeface="微软雅黑" panose="020B0503020204020204" charset="-122"/>
                    <a:ea typeface="微软雅黑" panose="020B0503020204020204" charset="-122"/>
                    <a:sym typeface="Source Han Serif SC" panose="02020400000000000000" pitchFamily="18" charset="-122"/>
                  </a:endParaRPr>
                </a:p>
              </p:txBody>
            </p:sp>
            <p:sp>
              <p:nvSpPr>
                <p:cNvPr id="35" name="TextBox 76"/>
                <p:cNvSpPr txBox="1"/>
                <p:nvPr/>
              </p:nvSpPr>
              <p:spPr>
                <a:xfrm>
                  <a:off x="5405" y="8671"/>
                  <a:ext cx="2468" cy="580"/>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lang="zh-CN" altLang="en-US" b="1" spc="788" noProof="0" dirty="0">
                      <a:ln>
                        <a:noFill/>
                      </a:ln>
                      <a:solidFill>
                        <a:srgbClr val="FFFFFF"/>
                      </a:solidFill>
                      <a:effectLst/>
                      <a:uLnTx/>
                      <a:uFillTx/>
                      <a:latin typeface="微软雅黑" panose="020B0503020204020204" charset="-122"/>
                      <a:ea typeface="微软雅黑" panose="020B0503020204020204" charset="-122"/>
                      <a:sym typeface="Source Han Serif SC" panose="02020400000000000000" pitchFamily="18" charset="-122"/>
                    </a:rPr>
                    <a:t>输入标题</a:t>
                  </a:r>
                  <a:endParaRPr lang="zh-CN" altLang="en-US" b="1" spc="788" dirty="0">
                    <a:solidFill>
                      <a:srgbClr val="FFFFFF"/>
                    </a:solidFill>
                    <a:latin typeface="微软雅黑" panose="020B0503020204020204" charset="-122"/>
                    <a:ea typeface="微软雅黑" panose="020B0503020204020204" charset="-122"/>
                    <a:sym typeface="Source Han Serif SC" panose="02020400000000000000" pitchFamily="18" charset="-122"/>
                  </a:endParaRPr>
                </a:p>
              </p:txBody>
            </p:sp>
          </p:grpSp>
        </p:grpSp>
        <p:grpSp>
          <p:nvGrpSpPr>
            <p:cNvPr id="36" name="组合 35"/>
            <p:cNvGrpSpPr/>
            <p:nvPr/>
          </p:nvGrpSpPr>
          <p:grpSpPr>
            <a:xfrm>
              <a:off x="7807374" y="4419649"/>
              <a:ext cx="3266440" cy="677545"/>
              <a:chOff x="8357" y="7939"/>
              <a:chExt cx="5144" cy="1067"/>
            </a:xfrm>
          </p:grpSpPr>
          <p:sp>
            <p:nvSpPr>
              <p:cNvPr id="37" name="TextBox 32"/>
              <p:cNvSpPr txBox="1">
                <a:spLocks noChangeArrowheads="1"/>
              </p:cNvSpPr>
              <p:nvPr/>
            </p:nvSpPr>
            <p:spPr bwMode="auto">
              <a:xfrm>
                <a:off x="8357" y="8085"/>
                <a:ext cx="988" cy="921"/>
              </a:xfrm>
              <a:prstGeom prst="rect">
                <a:avLst/>
              </a:prstGeom>
              <a:noFill/>
              <a:ln>
                <a:solidFill>
                  <a:schemeClr val="bg1"/>
                </a:solidFill>
              </a:ln>
              <a:extLst>
                <a:ext uri="{909E8E84-426E-40DD-AFC4-6F175D3DCCD1}">
                  <a14:hiddenFill xmlns:a14="http://schemas.microsoft.com/office/drawing/2010/main">
                    <a:solidFill>
                      <a:srgbClr val="FBC6D3"/>
                    </a:solidFill>
                  </a14:hiddenFill>
                </a:ext>
              </a:extLst>
            </p:spPr>
            <p:txBody>
              <a:bodyPr wrap="non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3200" b="0" i="0" u="none" strike="noStrike" kern="1200" cap="none" spc="0" normalizeH="0" baseline="0" noProof="0" dirty="0">
                    <a:ln>
                      <a:noFill/>
                    </a:ln>
                    <a:solidFill>
                      <a:srgbClr val="FFFFFF"/>
                    </a:solidFill>
                    <a:effectLst/>
                    <a:uLnTx/>
                    <a:uFillTx/>
                    <a:latin typeface="微软雅黑" panose="020B0503020204020204" charset="-122"/>
                    <a:ea typeface="微软雅黑" panose="020B0503020204020204" charset="-122"/>
                    <a:sym typeface="Source Han Serif SC" panose="02020400000000000000" pitchFamily="18" charset="-122"/>
                  </a:rPr>
                  <a:t>04</a:t>
                </a:r>
                <a:endParaRPr kumimoji="0" lang="en-US" altLang="zh-CN" sz="3200" b="0" i="0" u="none" strike="noStrike" kern="1200" cap="none" spc="0" normalizeH="0" baseline="0" noProof="0" dirty="0">
                  <a:ln>
                    <a:noFill/>
                  </a:ln>
                  <a:solidFill>
                    <a:srgbClr val="FFFFFF"/>
                  </a:solidFill>
                  <a:effectLst/>
                  <a:uLnTx/>
                  <a:uFillTx/>
                  <a:latin typeface="微软雅黑" panose="020B0503020204020204" charset="-122"/>
                  <a:ea typeface="微软雅黑" panose="020B0503020204020204" charset="-122"/>
                  <a:sym typeface="Source Han Serif SC" panose="02020400000000000000" pitchFamily="18" charset="-122"/>
                </a:endParaRPr>
              </a:p>
            </p:txBody>
          </p:sp>
          <p:grpSp>
            <p:nvGrpSpPr>
              <p:cNvPr id="38" name="组合 37"/>
              <p:cNvGrpSpPr/>
              <p:nvPr/>
            </p:nvGrpSpPr>
            <p:grpSpPr>
              <a:xfrm>
                <a:off x="9927" y="7939"/>
                <a:ext cx="3574" cy="1067"/>
                <a:chOff x="14798" y="8770"/>
                <a:chExt cx="3574" cy="1067"/>
              </a:xfrm>
            </p:grpSpPr>
            <p:sp>
              <p:nvSpPr>
                <p:cNvPr id="39" name="矩形 38"/>
                <p:cNvSpPr/>
                <p:nvPr/>
              </p:nvSpPr>
              <p:spPr>
                <a:xfrm>
                  <a:off x="14798" y="9352"/>
                  <a:ext cx="3574" cy="485"/>
                </a:xfrm>
                <a:prstGeom prst="rect">
                  <a:avLst/>
                </a:prstGeom>
              </p:spPr>
              <p:txBody>
                <a:bodyPr wrap="none">
                  <a:spAutoFit/>
                </a:bodyPr>
                <a:lstStyle/>
                <a:p>
                  <a:pPr marL="0" marR="0" lvl="0" indent="0" algn="l" defTabSz="914400" rtl="0" eaLnBrk="1" fontAlgn="auto" latinLnBrk="0" hangingPunct="1">
                    <a:lnSpc>
                      <a:spcPct val="100000"/>
                    </a:lnSpc>
                    <a:spcBef>
                      <a:spcPct val="0"/>
                    </a:spcBef>
                    <a:spcAft>
                      <a:spcPts val="0"/>
                    </a:spcAft>
                    <a:buClrTx/>
                    <a:buSzTx/>
                    <a:buFontTx/>
                    <a:buNone/>
                    <a:defRPr/>
                  </a:pPr>
                  <a:r>
                    <a:rPr kumimoji="0" lang="en-US" altLang="zh-CN" sz="1400" b="0" i="0" u="none" strike="noStrike" kern="1200" cap="none" spc="0" normalizeH="0" baseline="0" noProof="0" dirty="0">
                      <a:ln>
                        <a:noFill/>
                      </a:ln>
                      <a:solidFill>
                        <a:srgbClr val="FFFFFF"/>
                      </a:solidFill>
                      <a:effectLst/>
                      <a:uLnTx/>
                      <a:uFillTx/>
                      <a:latin typeface="微软雅黑" panose="020B0503020204020204" charset="-122"/>
                      <a:ea typeface="微软雅黑" panose="020B0503020204020204" charset="-122"/>
                      <a:sym typeface="Source Han Serif SC" panose="02020400000000000000" pitchFamily="18" charset="-122"/>
                    </a:rPr>
                    <a:t>Please add the title here</a:t>
                  </a:r>
                  <a:endParaRPr kumimoji="0" lang="en-US" altLang="zh-CN" sz="1400" b="0" i="0" u="none" strike="noStrike" kern="1200" cap="none" spc="0" normalizeH="0" baseline="0" noProof="0" dirty="0">
                    <a:ln>
                      <a:noFill/>
                    </a:ln>
                    <a:solidFill>
                      <a:srgbClr val="FFFFFF"/>
                    </a:solidFill>
                    <a:effectLst/>
                    <a:uLnTx/>
                    <a:uFillTx/>
                    <a:latin typeface="微软雅黑" panose="020B0503020204020204" charset="-122"/>
                    <a:ea typeface="微软雅黑" panose="020B0503020204020204" charset="-122"/>
                    <a:sym typeface="Source Han Serif SC" panose="02020400000000000000" pitchFamily="18" charset="-122"/>
                  </a:endParaRPr>
                </a:p>
              </p:txBody>
            </p:sp>
            <p:sp>
              <p:nvSpPr>
                <p:cNvPr id="52" name="TextBox 76"/>
                <p:cNvSpPr txBox="1"/>
                <p:nvPr/>
              </p:nvSpPr>
              <p:spPr>
                <a:xfrm>
                  <a:off x="14798" y="8770"/>
                  <a:ext cx="2454" cy="580"/>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lang="zh-CN" altLang="en-US" b="1" spc="788" noProof="0" dirty="0">
                      <a:ln>
                        <a:noFill/>
                      </a:ln>
                      <a:solidFill>
                        <a:srgbClr val="FFFFFF"/>
                      </a:solidFill>
                      <a:effectLst/>
                      <a:uLnTx/>
                      <a:uFillTx/>
                      <a:latin typeface="微软雅黑" panose="020B0503020204020204" charset="-122"/>
                      <a:ea typeface="微软雅黑" panose="020B0503020204020204" charset="-122"/>
                      <a:sym typeface="Source Han Serif SC" panose="02020400000000000000" pitchFamily="18" charset="-122"/>
                    </a:rPr>
                    <a:t>输入标题</a:t>
                  </a:r>
                  <a:endParaRPr kumimoji="0" lang="zh-CN" altLang="en-US" sz="1800" b="1" i="0" u="none" strike="noStrike" kern="1200" cap="none" spc="788" normalizeH="0" baseline="0" noProof="0" dirty="0">
                    <a:ln>
                      <a:noFill/>
                    </a:ln>
                    <a:solidFill>
                      <a:srgbClr val="FFFFFF"/>
                    </a:solidFill>
                    <a:effectLst/>
                    <a:uLnTx/>
                    <a:uFillTx/>
                    <a:latin typeface="微软雅黑" panose="020B0503020204020204" charset="-122"/>
                    <a:ea typeface="微软雅黑" panose="020B0503020204020204" charset="-122"/>
                    <a:sym typeface="Source Han Serif SC" panose="02020400000000000000" pitchFamily="18" charset="-122"/>
                  </a:endParaRPr>
                </a:p>
              </p:txBody>
            </p:sp>
          </p:grpSp>
        </p:grpSp>
        <p:sp>
          <p:nvSpPr>
            <p:cNvPr id="47" name="Text Box 3"/>
            <p:cNvSpPr>
              <a:spLocks noChangeArrowheads="1"/>
            </p:cNvSpPr>
            <p:nvPr/>
          </p:nvSpPr>
          <p:spPr bwMode="auto">
            <a:xfrm>
              <a:off x="3384599" y="1308100"/>
              <a:ext cx="2922905" cy="706755"/>
            </a:xfrm>
            <a:prstGeom prst="rect">
              <a:avLst/>
            </a:prstGeom>
            <a:noFill/>
            <a:extLst>
              <a:ext uri="{909E8E84-426E-40DD-AFC4-6F175D3DCCD1}">
                <a14:hiddenFill xmlns:a14="http://schemas.microsoft.com/office/drawing/2010/main">
                  <a:solidFill>
                    <a:schemeClr val="tx1">
                      <a:lumMod val="75000"/>
                      <a:lumOff val="25000"/>
                    </a:schemeClr>
                  </a:solidFill>
                </a14:hiddenFill>
              </a:ext>
            </a:extLst>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dist" defTabSz="914400" rtl="0" eaLnBrk="1" fontAlgn="auto" latinLnBrk="0" hangingPunct="1">
                <a:lnSpc>
                  <a:spcPct val="100000"/>
                </a:lnSpc>
                <a:spcBef>
                  <a:spcPct val="0"/>
                </a:spcBef>
                <a:spcAft>
                  <a:spcPts val="0"/>
                </a:spcAft>
                <a:buClrTx/>
                <a:buSzTx/>
                <a:buFontTx/>
                <a:buNone/>
                <a:defRPr/>
              </a:pPr>
              <a:r>
                <a:rPr kumimoji="0" lang="en-US" altLang="zh-CN" sz="4000" b="0" i="0" u="none" strike="noStrike" kern="1200" cap="none" spc="0" normalizeH="0" baseline="0" noProof="0" dirty="0">
                  <a:ln>
                    <a:noFill/>
                  </a:ln>
                  <a:solidFill>
                    <a:srgbClr val="FFFFFF"/>
                  </a:solidFill>
                  <a:effectLst/>
                  <a:uLnTx/>
                  <a:uFillTx/>
                  <a:latin typeface="微软雅黑" panose="020B0503020204020204" charset="-122"/>
                  <a:ea typeface="微软雅黑" panose="020B0503020204020204" charset="-122"/>
                  <a:cs typeface="Noto Sans S Chinese Black" panose="020B0A00000000000000" charset="-122"/>
                  <a:sym typeface="Source Han Serif SC" panose="02020400000000000000" pitchFamily="18" charset="-122"/>
                </a:rPr>
                <a:t>COMPANY</a:t>
              </a:r>
              <a:endParaRPr kumimoji="0" lang="en-US" altLang="zh-CN" sz="4000" b="0" i="0" u="none" strike="noStrike" kern="1200" cap="none" spc="0" normalizeH="0" baseline="0" noProof="0" dirty="0">
                <a:ln>
                  <a:noFill/>
                </a:ln>
                <a:solidFill>
                  <a:srgbClr val="FFFFFF"/>
                </a:solidFill>
                <a:effectLst/>
                <a:uLnTx/>
                <a:uFillTx/>
                <a:latin typeface="微软雅黑" panose="020B0503020204020204" charset="-122"/>
                <a:ea typeface="微软雅黑" panose="020B0503020204020204" charset="-122"/>
                <a:cs typeface="Noto Sans S Chinese Black" panose="020B0A00000000000000" charset="-122"/>
                <a:sym typeface="Source Han Serif SC" panose="02020400000000000000" pitchFamily="18" charset="-122"/>
              </a:endParaRPr>
            </a:p>
          </p:txBody>
        </p:sp>
      </p:grpSp>
    </p:spTree>
    <p:custDataLst>
      <p:tags r:id="rId2"/>
    </p:custDataLst>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descr="招聘"/>
          <p:cNvPicPr/>
          <p:nvPr/>
        </p:nvPicPr>
        <p:blipFill>
          <a:blip r:embed="rId1"/>
          <a:srcRect l="24779"/>
          <a:stretch>
            <a:fillRect/>
          </a:stretch>
        </p:blipFill>
        <p:spPr>
          <a:xfrm rot="16200000">
            <a:off x="2656840" y="-2657475"/>
            <a:ext cx="6877685" cy="12192000"/>
          </a:xfrm>
          <a:prstGeom prst="rect">
            <a:avLst/>
          </a:prstGeom>
        </p:spPr>
      </p:pic>
      <p:sp>
        <p:nvSpPr>
          <p:cNvPr id="8" name="矩形 7"/>
          <p:cNvSpPr/>
          <p:nvPr/>
        </p:nvSpPr>
        <p:spPr>
          <a:xfrm>
            <a:off x="6026785" y="436245"/>
            <a:ext cx="5549900" cy="6005195"/>
          </a:xfrm>
          <a:prstGeom prst="rect">
            <a:avLst/>
          </a:prstGeom>
          <a:solidFill>
            <a:srgbClr val="244241"/>
          </a:solidFill>
          <a:ln w="190500">
            <a:solidFill>
              <a:srgbClr val="F9B81B"/>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Arial" panose="020B0604020202020204" pitchFamily="34" charset="0"/>
              <a:ea typeface="黑体" panose="02010609060101010101" pitchFamily="49" charset="-122"/>
              <a:sym typeface="Arial" panose="020B0604020202020204" pitchFamily="34" charset="0"/>
            </a:endParaRPr>
          </a:p>
        </p:txBody>
      </p:sp>
      <p:grpSp>
        <p:nvGrpSpPr>
          <p:cNvPr id="11" name="组合 10"/>
          <p:cNvGrpSpPr/>
          <p:nvPr/>
        </p:nvGrpSpPr>
        <p:grpSpPr>
          <a:xfrm>
            <a:off x="6563513" y="1809932"/>
            <a:ext cx="4475921" cy="3791855"/>
            <a:chOff x="6426428" y="1341199"/>
            <a:chExt cx="4475921" cy="3791855"/>
          </a:xfrm>
        </p:grpSpPr>
        <p:sp>
          <p:nvSpPr>
            <p:cNvPr id="2" name="矩形 1"/>
            <p:cNvSpPr/>
            <p:nvPr/>
          </p:nvSpPr>
          <p:spPr>
            <a:xfrm>
              <a:off x="6859608" y="1967364"/>
              <a:ext cx="3609560" cy="1987825"/>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微软雅黑" panose="020B0503020204020204" charset="-122"/>
                <a:ea typeface="微软雅黑" panose="020B0503020204020204" charset="-122"/>
                <a:sym typeface="Source Han Serif SC" panose="02020400000000000000" pitchFamily="18" charset="-122"/>
              </a:endParaRPr>
            </a:p>
          </p:txBody>
        </p:sp>
        <p:sp>
          <p:nvSpPr>
            <p:cNvPr id="3" name="矩形 2"/>
            <p:cNvSpPr/>
            <p:nvPr/>
          </p:nvSpPr>
          <p:spPr>
            <a:xfrm>
              <a:off x="7972790" y="1341199"/>
              <a:ext cx="1383196" cy="1053548"/>
            </a:xfrm>
            <a:prstGeom prst="rect">
              <a:avLst/>
            </a:prstGeom>
            <a:solidFill>
              <a:srgbClr val="2442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8000" b="0" i="0" u="none" strike="noStrike" kern="1200" cap="none" spc="0" normalizeH="0" baseline="0" noProof="0" dirty="0">
                  <a:ln>
                    <a:noFill/>
                  </a:ln>
                  <a:solidFill>
                    <a:schemeClr val="bg1"/>
                  </a:solidFill>
                  <a:effectLst/>
                  <a:uLnTx/>
                  <a:uFillTx/>
                  <a:latin typeface="微软雅黑" panose="020B0503020204020204" charset="-122"/>
                  <a:ea typeface="微软雅黑" panose="020B0503020204020204" charset="-122"/>
                  <a:sym typeface="Source Han Serif SC" panose="02020400000000000000" pitchFamily="18" charset="-122"/>
                </a:rPr>
                <a:t>01</a:t>
              </a:r>
              <a:endParaRPr kumimoji="0" lang="en-US" altLang="zh-CN" sz="8000" b="0" i="0" u="none" strike="noStrike" kern="1200" cap="none" spc="0" normalizeH="0" baseline="0" noProof="0" dirty="0">
                <a:ln>
                  <a:noFill/>
                </a:ln>
                <a:solidFill>
                  <a:schemeClr val="bg1"/>
                </a:solidFill>
                <a:effectLst/>
                <a:uLnTx/>
                <a:uFillTx/>
                <a:latin typeface="微软雅黑" panose="020B0503020204020204" charset="-122"/>
                <a:ea typeface="微软雅黑" panose="020B0503020204020204" charset="-122"/>
                <a:sym typeface="Source Han Serif SC" panose="02020400000000000000" pitchFamily="18" charset="-122"/>
              </a:endParaRPr>
            </a:p>
          </p:txBody>
        </p:sp>
        <p:sp>
          <p:nvSpPr>
            <p:cNvPr id="4" name="矩形 3"/>
            <p:cNvSpPr/>
            <p:nvPr/>
          </p:nvSpPr>
          <p:spPr>
            <a:xfrm>
              <a:off x="6426428" y="2538864"/>
              <a:ext cx="4475921" cy="964095"/>
            </a:xfrm>
            <a:prstGeom prst="rect">
              <a:avLst/>
            </a:prstGeom>
            <a:solidFill>
              <a:srgbClr val="2442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dist">
                <a:defRPr/>
              </a:pPr>
              <a:r>
                <a:rPr lang="zh-CN" altLang="en-US" sz="4400" dirty="0">
                  <a:solidFill>
                    <a:schemeClr val="bg1"/>
                  </a:solidFill>
                  <a:latin typeface="微软雅黑" panose="020B0503020204020204" charset="-122"/>
                  <a:ea typeface="微软雅黑" panose="020B0503020204020204" charset="-122"/>
                  <a:sym typeface="Source Han Serif SC" panose="02020400000000000000" pitchFamily="18" charset="-122"/>
                </a:rPr>
                <a:t>输入标题</a:t>
              </a:r>
              <a:endParaRPr lang="zh-CN" altLang="en-US" sz="4400" dirty="0">
                <a:solidFill>
                  <a:schemeClr val="bg1"/>
                </a:solidFill>
                <a:latin typeface="微软雅黑" panose="020B0503020204020204" charset="-122"/>
                <a:ea typeface="微软雅黑" panose="020B0503020204020204" charset="-122"/>
                <a:sym typeface="Source Han Serif SC" panose="02020400000000000000" pitchFamily="18" charset="-122"/>
              </a:endParaRPr>
            </a:p>
          </p:txBody>
        </p:sp>
        <p:sp>
          <p:nvSpPr>
            <p:cNvPr id="5" name="文本框 4"/>
            <p:cNvSpPr txBox="1"/>
            <p:nvPr/>
          </p:nvSpPr>
          <p:spPr>
            <a:xfrm>
              <a:off x="7161302" y="4427220"/>
              <a:ext cx="3006172" cy="705834"/>
            </a:xfrm>
            <a:prstGeom prst="rect">
              <a:avLst/>
            </a:prstGeom>
            <a:noFill/>
          </p:spPr>
          <p:txBody>
            <a:bodyPr wrap="square" rtlCol="0">
              <a:spAutoFit/>
            </a:bodyPr>
            <a:lstStyle/>
            <a:p>
              <a:pPr marL="285750" marR="0" lvl="0" indent="-285750" algn="ctr" defTabSz="914400" rtl="0" eaLnBrk="1" fontAlgn="auto" latinLnBrk="0" hangingPunct="1">
                <a:lnSpc>
                  <a:spcPct val="150000"/>
                </a:lnSpc>
                <a:spcBef>
                  <a:spcPts val="0"/>
                </a:spcBef>
                <a:spcAft>
                  <a:spcPts val="0"/>
                </a:spcAft>
                <a:buClrTx/>
                <a:buSzTx/>
                <a:buFont typeface="Wingdings" panose="05000000000000000000" pitchFamily="2" charset="2"/>
                <a:buChar char="Ø"/>
                <a:defRPr/>
              </a:pPr>
              <a:r>
                <a:rPr kumimoji="0" lang="zh-CN" altLang="en-US" sz="1400" b="0" i="0" u="none" strike="noStrike" kern="1200" cap="none" spc="0" normalizeH="0" baseline="0" noProof="0" dirty="0">
                  <a:ln>
                    <a:noFill/>
                  </a:ln>
                  <a:solidFill>
                    <a:schemeClr val="bg1"/>
                  </a:solidFill>
                  <a:effectLst/>
                  <a:uLnTx/>
                  <a:uFillTx/>
                  <a:latin typeface="微软雅黑" panose="020B0503020204020204" charset="-122"/>
                  <a:ea typeface="微软雅黑" panose="020B0503020204020204" charset="-122"/>
                  <a:sym typeface="Source Han Serif SC" panose="02020400000000000000" pitchFamily="18" charset="-122"/>
                </a:rPr>
                <a:t>点击此处更换文本输入替换内容</a:t>
              </a:r>
              <a:endParaRPr kumimoji="0" lang="zh-CN" altLang="en-US" sz="1400" b="0" i="0" u="none" strike="noStrike" kern="1200" cap="none" spc="0" normalizeH="0" baseline="0" noProof="0" dirty="0">
                <a:ln>
                  <a:noFill/>
                </a:ln>
                <a:solidFill>
                  <a:schemeClr val="bg1"/>
                </a:solidFill>
                <a:effectLst/>
                <a:uLnTx/>
                <a:uFillTx/>
                <a:latin typeface="微软雅黑" panose="020B0503020204020204" charset="-122"/>
                <a:ea typeface="微软雅黑" panose="020B0503020204020204" charset="-122"/>
                <a:sym typeface="Source Han Serif SC" panose="02020400000000000000" pitchFamily="18" charset="-122"/>
              </a:endParaRPr>
            </a:p>
            <a:p>
              <a:pPr marL="285750" marR="0" lvl="0" indent="-285750" algn="ctr" defTabSz="914400" rtl="0" eaLnBrk="1" fontAlgn="auto" latinLnBrk="0" hangingPunct="1">
                <a:lnSpc>
                  <a:spcPct val="150000"/>
                </a:lnSpc>
                <a:spcBef>
                  <a:spcPts val="0"/>
                </a:spcBef>
                <a:spcAft>
                  <a:spcPts val="0"/>
                </a:spcAft>
                <a:buClrTx/>
                <a:buSzTx/>
                <a:buFont typeface="Wingdings" panose="05000000000000000000" pitchFamily="2" charset="2"/>
                <a:buChar char="Ø"/>
                <a:defRPr/>
              </a:pPr>
              <a:r>
                <a:rPr kumimoji="0" lang="zh-CN" altLang="en-US" sz="1400" b="0" i="0" u="none" strike="noStrike" kern="1200" cap="none" spc="0" normalizeH="0" baseline="0" noProof="0" dirty="0">
                  <a:ln>
                    <a:noFill/>
                  </a:ln>
                  <a:solidFill>
                    <a:schemeClr val="bg1"/>
                  </a:solidFill>
                  <a:effectLst/>
                  <a:uLnTx/>
                  <a:uFillTx/>
                  <a:latin typeface="微软雅黑" panose="020B0503020204020204" charset="-122"/>
                  <a:ea typeface="微软雅黑" panose="020B0503020204020204" charset="-122"/>
                  <a:sym typeface="Source Han Serif SC" panose="02020400000000000000" pitchFamily="18" charset="-122"/>
                </a:rPr>
                <a:t>点击此处更换文本输入替换内容</a:t>
              </a:r>
              <a:endParaRPr kumimoji="0" lang="zh-CN" altLang="en-US" sz="1400" b="0" i="0" u="none" strike="noStrike" kern="1200" cap="none" spc="0" normalizeH="0" baseline="0" noProof="0" dirty="0">
                <a:ln>
                  <a:noFill/>
                </a:ln>
                <a:solidFill>
                  <a:schemeClr val="bg1"/>
                </a:solidFill>
                <a:effectLst/>
                <a:uLnTx/>
                <a:uFillTx/>
                <a:latin typeface="微软雅黑" panose="020B0503020204020204" charset="-122"/>
                <a:ea typeface="微软雅黑" panose="020B0503020204020204" charset="-122"/>
                <a:sym typeface="Source Han Serif SC" panose="02020400000000000000" pitchFamily="18" charset="-122"/>
              </a:endParaRPr>
            </a:p>
          </p:txBody>
        </p:sp>
        <p:sp>
          <p:nvSpPr>
            <p:cNvPr id="6" name="矩形 5"/>
            <p:cNvSpPr/>
            <p:nvPr/>
          </p:nvSpPr>
          <p:spPr>
            <a:xfrm>
              <a:off x="6994118" y="3363674"/>
              <a:ext cx="3188335" cy="5270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kumimoji="0" lang="zh-CN" altLang="en-US" b="0" i="0" u="none" strike="noStrike" kern="1200" cap="none" spc="0" normalizeH="0" baseline="0" noProof="0" dirty="0">
                  <a:ln>
                    <a:noFill/>
                  </a:ln>
                  <a:solidFill>
                    <a:schemeClr val="bg1"/>
                  </a:solidFill>
                  <a:effectLst/>
                  <a:uLnTx/>
                  <a:uFillTx/>
                  <a:latin typeface="微软雅黑" panose="020B0503020204020204" charset="-122"/>
                  <a:ea typeface="微软雅黑" panose="020B0503020204020204" charset="-122"/>
                  <a:cs typeface="微软雅黑" panose="020B0503020204020204" charset="-122"/>
                  <a:sym typeface="Source Han Serif SC" panose="02020400000000000000" pitchFamily="18" charset="-122"/>
                </a:rPr>
                <a:t>（ </a:t>
              </a:r>
              <a:r>
                <a:rPr lang="en-US" altLang="zh-CN" dirty="0">
                  <a:solidFill>
                    <a:schemeClr val="bg1"/>
                  </a:solidFill>
                  <a:latin typeface="微软雅黑" panose="020B0503020204020204" charset="-122"/>
                  <a:ea typeface="微软雅黑" panose="020B0503020204020204" charset="-122"/>
                  <a:cs typeface="微软雅黑" panose="020B0503020204020204" charset="-122"/>
                  <a:sym typeface="Source Han Serif SC" panose="02020400000000000000" pitchFamily="18" charset="-122"/>
                </a:rPr>
                <a:t>Click add caption text</a:t>
              </a:r>
              <a:r>
                <a:rPr kumimoji="0" lang="zh-CN" altLang="en-US" b="0" i="0" u="none" strike="noStrike" kern="1200" cap="none" spc="0" normalizeH="0" baseline="0" noProof="0" dirty="0">
                  <a:ln>
                    <a:noFill/>
                  </a:ln>
                  <a:solidFill>
                    <a:schemeClr val="bg1"/>
                  </a:solidFill>
                  <a:effectLst/>
                  <a:uLnTx/>
                  <a:uFillTx/>
                  <a:latin typeface="微软雅黑" panose="020B0503020204020204" charset="-122"/>
                  <a:ea typeface="微软雅黑" panose="020B0503020204020204" charset="-122"/>
                  <a:cs typeface="微软雅黑" panose="020B0503020204020204" charset="-122"/>
                  <a:sym typeface="Source Han Serif SC" panose="02020400000000000000" pitchFamily="18" charset="-122"/>
                </a:rPr>
                <a:t>）</a:t>
              </a:r>
              <a:endParaRPr kumimoji="0" lang="zh-CN" altLang="en-US" b="0" i="0" u="none" strike="noStrike" kern="1200" cap="none" spc="0" normalizeH="0" baseline="0" noProof="0" dirty="0">
                <a:ln>
                  <a:noFill/>
                </a:ln>
                <a:solidFill>
                  <a:schemeClr val="bg1"/>
                </a:solidFill>
                <a:effectLst/>
                <a:uLnTx/>
                <a:uFillTx/>
                <a:latin typeface="微软雅黑" panose="020B0503020204020204" charset="-122"/>
                <a:ea typeface="微软雅黑" panose="020B0503020204020204" charset="-122"/>
                <a:cs typeface="微软雅黑" panose="020B0503020204020204" charset="-122"/>
                <a:sym typeface="Source Han Serif SC" panose="02020400000000000000" pitchFamily="18"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279400" y="215900"/>
            <a:ext cx="3790697" cy="677505"/>
            <a:chOff x="279400" y="215900"/>
            <a:chExt cx="3790697" cy="677505"/>
          </a:xfrm>
        </p:grpSpPr>
        <p:sp>
          <p:nvSpPr>
            <p:cNvPr id="10" name="L 形 9"/>
            <p:cNvSpPr/>
            <p:nvPr/>
          </p:nvSpPr>
          <p:spPr>
            <a:xfrm rot="10800000" flipH="1">
              <a:off x="279400" y="215900"/>
              <a:ext cx="469900" cy="419100"/>
            </a:xfrm>
            <a:prstGeom prst="corner">
              <a:avLst/>
            </a:prstGeom>
            <a:solidFill>
              <a:srgbClr val="2442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11" name="文本框 10"/>
            <p:cNvSpPr txBox="1"/>
            <p:nvPr/>
          </p:nvSpPr>
          <p:spPr>
            <a:xfrm>
              <a:off x="439104" y="433030"/>
              <a:ext cx="3630993" cy="4603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2400" b="1" dirty="0">
                  <a:solidFill>
                    <a:schemeClr val="tx1">
                      <a:lumMod val="75000"/>
                      <a:lumOff val="25000"/>
                    </a:schemeClr>
                  </a:solidFill>
                  <a:latin typeface="微软雅黑" panose="020B0503020204020204" charset="-122"/>
                  <a:ea typeface="微软雅黑" panose="020B0503020204020204" charset="-122"/>
                  <a:cs typeface="+mn-ea"/>
                  <a:sym typeface="Source Han Serif SC" panose="02020400000000000000" pitchFamily="18" charset="-122"/>
                </a:rPr>
                <a:t>点击添加标题文字</a:t>
              </a:r>
              <a:endParaRPr kumimoji="0" lang="zh-CN" altLang="en-US" sz="2400" b="1"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Source Han Serif SC" panose="02020400000000000000" pitchFamily="18" charset="-122"/>
              </a:endParaRPr>
            </a:p>
          </p:txBody>
        </p:sp>
      </p:grpSp>
      <p:grpSp>
        <p:nvGrpSpPr>
          <p:cNvPr id="39" name="组合 38"/>
          <p:cNvGrpSpPr/>
          <p:nvPr/>
        </p:nvGrpSpPr>
        <p:grpSpPr>
          <a:xfrm>
            <a:off x="966476" y="2101721"/>
            <a:ext cx="2127437" cy="3394716"/>
            <a:chOff x="952506" y="2404616"/>
            <a:chExt cx="2127437" cy="3394716"/>
          </a:xfrm>
        </p:grpSpPr>
        <p:sp>
          <p:nvSpPr>
            <p:cNvPr id="40" name="Oval 15"/>
            <p:cNvSpPr/>
            <p:nvPr/>
          </p:nvSpPr>
          <p:spPr>
            <a:xfrm>
              <a:off x="1662164" y="3820605"/>
              <a:ext cx="708120" cy="704928"/>
            </a:xfrm>
            <a:prstGeom prst="ellipse">
              <a:avLst/>
            </a:prstGeom>
            <a:solidFill>
              <a:srgbClr val="244241"/>
            </a:solidFill>
            <a:ln>
              <a:noFill/>
            </a:ln>
            <a:effectLst>
              <a:outerShdw blurRad="63500" algn="c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91281" tIns="45641" rIns="91281" bIns="45641" rtlCol="0" anchor="ctr"/>
            <a:lstStyle/>
            <a:p>
              <a:pPr algn="ctr"/>
              <a:endParaRPr lang="en-US" sz="3250" dirty="0">
                <a:solidFill>
                  <a:schemeClr val="tx1">
                    <a:lumMod val="75000"/>
                    <a:lumOff val="25000"/>
                  </a:schemeClr>
                </a:solidFill>
                <a:latin typeface="微软雅黑" panose="020B0503020204020204" charset="-122"/>
                <a:ea typeface="微软雅黑" panose="020B0503020204020204" charset="-122"/>
              </a:endParaRPr>
            </a:p>
          </p:txBody>
        </p:sp>
        <p:sp>
          <p:nvSpPr>
            <p:cNvPr id="41" name="Rectangle 20"/>
            <p:cNvSpPr/>
            <p:nvPr/>
          </p:nvSpPr>
          <p:spPr>
            <a:xfrm>
              <a:off x="1826268" y="2404616"/>
              <a:ext cx="379912" cy="461505"/>
            </a:xfrm>
            <a:prstGeom prst="rect">
              <a:avLst/>
            </a:prstGeom>
          </p:spPr>
          <p:txBody>
            <a:bodyPr wrap="none" lIns="91281" tIns="45641" rIns="91281" bIns="45641">
              <a:spAutoFit/>
            </a:bodyPr>
            <a:lstStyle/>
            <a:p>
              <a:pPr algn="ctr"/>
              <a:r>
                <a:rPr lang="en-US" sz="2400" dirty="0" smtClean="0">
                  <a:solidFill>
                    <a:schemeClr val="tx1">
                      <a:lumMod val="75000"/>
                      <a:lumOff val="25000"/>
                    </a:schemeClr>
                  </a:solidFill>
                  <a:latin typeface="微软雅黑" panose="020B0503020204020204" charset="-122"/>
                  <a:ea typeface="微软雅黑" panose="020B0503020204020204" charset="-122"/>
                </a:rPr>
                <a:t>01</a:t>
              </a:r>
              <a:endParaRPr lang="en-US" sz="2400" dirty="0" smtClean="0">
                <a:solidFill>
                  <a:schemeClr val="tx1">
                    <a:lumMod val="75000"/>
                    <a:lumOff val="25000"/>
                  </a:schemeClr>
                </a:solidFill>
                <a:latin typeface="微软雅黑" panose="020B0503020204020204" charset="-122"/>
                <a:ea typeface="微软雅黑" panose="020B0503020204020204" charset="-122"/>
              </a:endParaRPr>
            </a:p>
          </p:txBody>
        </p:sp>
        <p:cxnSp>
          <p:nvCxnSpPr>
            <p:cNvPr id="42" name="Straight Connector 26"/>
            <p:cNvCxnSpPr/>
            <p:nvPr/>
          </p:nvCxnSpPr>
          <p:spPr>
            <a:xfrm flipH="1" flipV="1">
              <a:off x="2016224" y="3314894"/>
              <a:ext cx="0" cy="505711"/>
            </a:xfrm>
            <a:prstGeom prst="line">
              <a:avLst/>
            </a:prstGeom>
            <a:ln w="12700" cmpd="sng">
              <a:solidFill>
                <a:srgbClr val="002232"/>
              </a:solidFill>
            </a:ln>
            <a:effectLst/>
          </p:spPr>
          <p:style>
            <a:lnRef idx="2">
              <a:schemeClr val="accent1"/>
            </a:lnRef>
            <a:fillRef idx="0">
              <a:schemeClr val="accent1"/>
            </a:fillRef>
            <a:effectRef idx="1">
              <a:schemeClr val="accent1"/>
            </a:effectRef>
            <a:fontRef idx="minor">
              <a:schemeClr val="tx1"/>
            </a:fontRef>
          </p:style>
        </p:cxnSp>
        <p:sp>
          <p:nvSpPr>
            <p:cNvPr id="43" name="Chevron 4"/>
            <p:cNvSpPr/>
            <p:nvPr/>
          </p:nvSpPr>
          <p:spPr>
            <a:xfrm>
              <a:off x="952506" y="2910326"/>
              <a:ext cx="2127437" cy="404568"/>
            </a:xfrm>
            <a:prstGeom prst="chevron">
              <a:avLst>
                <a:gd name="adj" fmla="val 32323"/>
              </a:avLst>
            </a:prstGeom>
            <a:solidFill>
              <a:srgbClr val="244241"/>
            </a:solidFill>
            <a:ln>
              <a:noFill/>
            </a:ln>
            <a:effectLst>
              <a:outerShdw blurRad="63500" algn="c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91281" tIns="45641" rIns="91281" bIns="45641" rtlCol="0" anchor="ctr"/>
            <a:lstStyle/>
            <a:p>
              <a:pPr algn="ctr"/>
              <a:endParaRPr lang="en-US" sz="3250" dirty="0">
                <a:solidFill>
                  <a:schemeClr val="tx1">
                    <a:lumMod val="75000"/>
                    <a:lumOff val="25000"/>
                  </a:schemeClr>
                </a:solidFill>
                <a:latin typeface="微软雅黑" panose="020B0503020204020204" charset="-122"/>
                <a:ea typeface="微软雅黑" panose="020B0503020204020204" charset="-122"/>
              </a:endParaRPr>
            </a:p>
          </p:txBody>
        </p:sp>
        <p:sp>
          <p:nvSpPr>
            <p:cNvPr id="44" name="Oval 41"/>
            <p:cNvSpPr/>
            <p:nvPr/>
          </p:nvSpPr>
          <p:spPr>
            <a:xfrm>
              <a:off x="1958495" y="3042881"/>
              <a:ext cx="115459" cy="114939"/>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lIns="91281" tIns="45641" rIns="91281" bIns="45641" rtlCol="0" anchor="ctr"/>
            <a:lstStyle/>
            <a:p>
              <a:pPr algn="ctr"/>
              <a:endParaRPr lang="en-US" sz="3250" dirty="0">
                <a:solidFill>
                  <a:schemeClr val="tx1">
                    <a:lumMod val="75000"/>
                    <a:lumOff val="25000"/>
                  </a:schemeClr>
                </a:solidFill>
                <a:latin typeface="微软雅黑" panose="020B0503020204020204" charset="-122"/>
                <a:ea typeface="微软雅黑" panose="020B0503020204020204" charset="-122"/>
              </a:endParaRPr>
            </a:p>
          </p:txBody>
        </p:sp>
        <p:pic>
          <p:nvPicPr>
            <p:cNvPr id="45" name="Picture 48"/>
            <p:cNvPicPr>
              <a:picLocks noChangeAspect="1"/>
            </p:cNvPicPr>
            <p:nvPr/>
          </p:nvPicPr>
          <p:blipFill>
            <a:blip r:embed="rId1"/>
            <a:stretch>
              <a:fillRect/>
            </a:stretch>
          </p:blipFill>
          <p:spPr>
            <a:xfrm>
              <a:off x="1849435" y="3947430"/>
              <a:ext cx="333579" cy="451282"/>
            </a:xfrm>
            <a:prstGeom prst="rect">
              <a:avLst/>
            </a:prstGeom>
          </p:spPr>
        </p:pic>
        <p:sp>
          <p:nvSpPr>
            <p:cNvPr id="46" name="文本框 52"/>
            <p:cNvSpPr txBox="1"/>
            <p:nvPr/>
          </p:nvSpPr>
          <p:spPr>
            <a:xfrm>
              <a:off x="1176442" y="4761309"/>
              <a:ext cx="1564104" cy="367030"/>
            </a:xfrm>
            <a:prstGeom prst="rect">
              <a:avLst/>
            </a:prstGeom>
            <a:noFill/>
          </p:spPr>
          <p:txBody>
            <a:bodyPr wrap="square" lIns="91281" tIns="45641" rIns="91281" bIns="45641" rtlCol="0">
              <a:spAutoFit/>
            </a:bodyPr>
            <a:lstStyle/>
            <a:p>
              <a:pPr algn="ctr"/>
              <a:r>
                <a:rPr lang="zh-CN" altLang="en-US" dirty="0">
                  <a:solidFill>
                    <a:schemeClr val="tx1">
                      <a:lumMod val="75000"/>
                      <a:lumOff val="25000"/>
                    </a:schemeClr>
                  </a:solidFill>
                  <a:latin typeface="微软雅黑" panose="020B0503020204020204" charset="-122"/>
                  <a:ea typeface="微软雅黑" panose="020B0503020204020204" charset="-122"/>
                  <a:sym typeface="+mn-ea"/>
                </a:rPr>
                <a:t>添加标题</a:t>
              </a:r>
              <a:endParaRPr lang="zh-CN" altLang="en-US" dirty="0" smtClean="0">
                <a:solidFill>
                  <a:schemeClr val="tx1">
                    <a:lumMod val="75000"/>
                    <a:lumOff val="25000"/>
                  </a:schemeClr>
                </a:solidFill>
                <a:latin typeface="微软雅黑" panose="020B0503020204020204" charset="-122"/>
                <a:ea typeface="微软雅黑" panose="020B0503020204020204" charset="-122"/>
              </a:endParaRPr>
            </a:p>
          </p:txBody>
        </p:sp>
        <p:sp>
          <p:nvSpPr>
            <p:cNvPr id="47" name="Text Placeholder 1"/>
            <p:cNvSpPr txBox="1"/>
            <p:nvPr/>
          </p:nvSpPr>
          <p:spPr>
            <a:xfrm>
              <a:off x="1095221" y="5264771"/>
              <a:ext cx="1877375" cy="534561"/>
            </a:xfrm>
            <a:prstGeom prst="rect">
              <a:avLst/>
            </a:prstGeom>
          </p:spPr>
          <p:txBody>
            <a:bodyPr vert="horz" lIns="0" tIns="45641" rIns="91281" bIns="45641" rtlCol="0" anchor="ctr">
              <a:no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此处添加详细文本描述，建议与标题相关并符合整体语言风格，语言描述尽量</a:t>
              </a:r>
              <a:r>
                <a:rPr lang="en-US" altLang="zh-CN"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a:t>
              </a:r>
              <a:endParaRPr lang="en-US" altLang="zh-CN"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p:txBody>
        </p:sp>
      </p:grpSp>
      <p:grpSp>
        <p:nvGrpSpPr>
          <p:cNvPr id="48" name="组合 47"/>
          <p:cNvGrpSpPr/>
          <p:nvPr/>
        </p:nvGrpSpPr>
        <p:grpSpPr>
          <a:xfrm>
            <a:off x="2993662" y="2101721"/>
            <a:ext cx="2127437" cy="3394716"/>
            <a:chOff x="2979692" y="2404616"/>
            <a:chExt cx="2127437" cy="3394716"/>
          </a:xfrm>
        </p:grpSpPr>
        <p:sp>
          <p:nvSpPr>
            <p:cNvPr id="49" name="Chevron 10"/>
            <p:cNvSpPr/>
            <p:nvPr/>
          </p:nvSpPr>
          <p:spPr>
            <a:xfrm>
              <a:off x="2979692" y="2910326"/>
              <a:ext cx="2127437" cy="404568"/>
            </a:xfrm>
            <a:prstGeom prst="chevron">
              <a:avLst>
                <a:gd name="adj" fmla="val 32323"/>
              </a:avLst>
            </a:prstGeom>
            <a:solidFill>
              <a:srgbClr val="F9B81B"/>
            </a:solidFill>
            <a:ln>
              <a:noFill/>
            </a:ln>
            <a:effectLst>
              <a:outerShdw blurRad="63500" algn="c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91281" tIns="45641" rIns="91281" bIns="45641" rtlCol="0" anchor="ctr"/>
            <a:lstStyle/>
            <a:p>
              <a:pPr algn="ctr"/>
              <a:endParaRPr lang="en-US" sz="3250" dirty="0">
                <a:solidFill>
                  <a:schemeClr val="tx1">
                    <a:lumMod val="75000"/>
                    <a:lumOff val="25000"/>
                  </a:schemeClr>
                </a:solidFill>
                <a:latin typeface="微软雅黑" panose="020B0503020204020204" charset="-122"/>
                <a:ea typeface="微软雅黑" panose="020B0503020204020204" charset="-122"/>
              </a:endParaRPr>
            </a:p>
          </p:txBody>
        </p:sp>
        <p:sp>
          <p:nvSpPr>
            <p:cNvPr id="50" name="Oval 42"/>
            <p:cNvSpPr/>
            <p:nvPr/>
          </p:nvSpPr>
          <p:spPr>
            <a:xfrm>
              <a:off x="3985681" y="3042881"/>
              <a:ext cx="115459" cy="114939"/>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lIns="91281" tIns="45641" rIns="91281" bIns="45641" rtlCol="0" anchor="ctr"/>
            <a:lstStyle/>
            <a:p>
              <a:pPr algn="ctr"/>
              <a:endParaRPr lang="en-US" sz="3250" dirty="0">
                <a:solidFill>
                  <a:schemeClr val="tx1">
                    <a:lumMod val="75000"/>
                    <a:lumOff val="25000"/>
                  </a:schemeClr>
                </a:solidFill>
                <a:latin typeface="微软雅黑" panose="020B0503020204020204" charset="-122"/>
                <a:ea typeface="微软雅黑" panose="020B0503020204020204" charset="-122"/>
              </a:endParaRPr>
            </a:p>
          </p:txBody>
        </p:sp>
        <p:sp>
          <p:nvSpPr>
            <p:cNvPr id="51" name="Oval 16"/>
            <p:cNvSpPr/>
            <p:nvPr/>
          </p:nvSpPr>
          <p:spPr>
            <a:xfrm>
              <a:off x="3689350" y="3820605"/>
              <a:ext cx="708120" cy="704928"/>
            </a:xfrm>
            <a:prstGeom prst="ellipse">
              <a:avLst/>
            </a:prstGeom>
            <a:solidFill>
              <a:srgbClr val="F9B81B"/>
            </a:solidFill>
            <a:ln>
              <a:noFill/>
            </a:ln>
            <a:effectLst>
              <a:outerShdw blurRad="63500" algn="c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91281" tIns="45641" rIns="91281" bIns="45641" rtlCol="0" anchor="ctr"/>
            <a:lstStyle/>
            <a:p>
              <a:pPr algn="ctr"/>
              <a:endParaRPr lang="en-US" sz="3250" dirty="0">
                <a:solidFill>
                  <a:schemeClr val="tx1">
                    <a:lumMod val="75000"/>
                    <a:lumOff val="25000"/>
                  </a:schemeClr>
                </a:solidFill>
                <a:latin typeface="微软雅黑" panose="020B0503020204020204" charset="-122"/>
                <a:ea typeface="微软雅黑" panose="020B0503020204020204" charset="-122"/>
              </a:endParaRPr>
            </a:p>
          </p:txBody>
        </p:sp>
        <p:sp>
          <p:nvSpPr>
            <p:cNvPr id="52" name="Rectangle 21"/>
            <p:cNvSpPr/>
            <p:nvPr/>
          </p:nvSpPr>
          <p:spPr>
            <a:xfrm>
              <a:off x="3824602" y="2404616"/>
              <a:ext cx="437620" cy="461505"/>
            </a:xfrm>
            <a:prstGeom prst="rect">
              <a:avLst/>
            </a:prstGeom>
          </p:spPr>
          <p:txBody>
            <a:bodyPr wrap="none" lIns="91281" tIns="45641" rIns="91281" bIns="45641">
              <a:spAutoFit/>
            </a:bodyPr>
            <a:lstStyle/>
            <a:p>
              <a:pPr algn="ctr"/>
              <a:r>
                <a:rPr lang="en-US" sz="2400" dirty="0" smtClean="0">
                  <a:solidFill>
                    <a:schemeClr val="tx1">
                      <a:lumMod val="75000"/>
                      <a:lumOff val="25000"/>
                    </a:schemeClr>
                  </a:solidFill>
                  <a:latin typeface="微软雅黑" panose="020B0503020204020204" charset="-122"/>
                  <a:ea typeface="微软雅黑" panose="020B0503020204020204" charset="-122"/>
                </a:rPr>
                <a:t>02</a:t>
              </a:r>
              <a:endParaRPr lang="en-US" sz="2400" dirty="0" smtClean="0">
                <a:solidFill>
                  <a:schemeClr val="tx1">
                    <a:lumMod val="75000"/>
                    <a:lumOff val="25000"/>
                  </a:schemeClr>
                </a:solidFill>
                <a:latin typeface="微软雅黑" panose="020B0503020204020204" charset="-122"/>
                <a:ea typeface="微软雅黑" panose="020B0503020204020204" charset="-122"/>
              </a:endParaRPr>
            </a:p>
          </p:txBody>
        </p:sp>
        <p:cxnSp>
          <p:nvCxnSpPr>
            <p:cNvPr id="53" name="Straight Connector 27"/>
            <p:cNvCxnSpPr/>
            <p:nvPr/>
          </p:nvCxnSpPr>
          <p:spPr>
            <a:xfrm flipH="1" flipV="1">
              <a:off x="4043410" y="3314894"/>
              <a:ext cx="0" cy="505711"/>
            </a:xfrm>
            <a:prstGeom prst="line">
              <a:avLst/>
            </a:prstGeom>
            <a:ln w="12700" cmpd="sng">
              <a:solidFill>
                <a:srgbClr val="002232"/>
              </a:solidFill>
            </a:ln>
            <a:effectLst/>
          </p:spPr>
          <p:style>
            <a:lnRef idx="2">
              <a:schemeClr val="accent1"/>
            </a:lnRef>
            <a:fillRef idx="0">
              <a:schemeClr val="accent1"/>
            </a:fillRef>
            <a:effectRef idx="1">
              <a:schemeClr val="accent1"/>
            </a:effectRef>
            <a:fontRef idx="minor">
              <a:schemeClr val="tx1"/>
            </a:fontRef>
          </p:style>
        </p:cxnSp>
        <p:pic>
          <p:nvPicPr>
            <p:cNvPr id="54" name="Picture 49"/>
            <p:cNvPicPr>
              <a:picLocks noChangeAspect="1"/>
            </p:cNvPicPr>
            <p:nvPr/>
          </p:nvPicPr>
          <p:blipFill>
            <a:blip r:embed="rId2"/>
            <a:stretch>
              <a:fillRect/>
            </a:stretch>
          </p:blipFill>
          <p:spPr>
            <a:xfrm>
              <a:off x="3821837" y="3952496"/>
              <a:ext cx="443147" cy="441150"/>
            </a:xfrm>
            <a:prstGeom prst="rect">
              <a:avLst/>
            </a:prstGeom>
          </p:spPr>
        </p:pic>
        <p:sp>
          <p:nvSpPr>
            <p:cNvPr id="55" name="文本框 65"/>
            <p:cNvSpPr txBox="1"/>
            <p:nvPr/>
          </p:nvSpPr>
          <p:spPr>
            <a:xfrm>
              <a:off x="3261359" y="4761309"/>
              <a:ext cx="1564104" cy="369172"/>
            </a:xfrm>
            <a:prstGeom prst="rect">
              <a:avLst/>
            </a:prstGeom>
            <a:noFill/>
          </p:spPr>
          <p:txBody>
            <a:bodyPr wrap="square" lIns="91281" tIns="45641" rIns="91281" bIns="45641" rtlCol="0">
              <a:spAutoFit/>
            </a:bodyPr>
            <a:lstStyle/>
            <a:p>
              <a:pPr algn="ctr"/>
              <a:r>
                <a:rPr lang="zh-CN" altLang="en-US" dirty="0">
                  <a:solidFill>
                    <a:schemeClr val="tx1">
                      <a:lumMod val="75000"/>
                      <a:lumOff val="25000"/>
                    </a:schemeClr>
                  </a:solidFill>
                  <a:latin typeface="微软雅黑" panose="020B0503020204020204" charset="-122"/>
                  <a:ea typeface="微软雅黑" panose="020B0503020204020204" charset="-122"/>
                </a:rPr>
                <a:t>单击添加标题</a:t>
              </a:r>
              <a:endParaRPr lang="zh-CN" altLang="en-US" dirty="0">
                <a:solidFill>
                  <a:schemeClr val="tx1">
                    <a:lumMod val="75000"/>
                    <a:lumOff val="25000"/>
                  </a:schemeClr>
                </a:solidFill>
                <a:latin typeface="微软雅黑" panose="020B0503020204020204" charset="-122"/>
                <a:ea typeface="微软雅黑" panose="020B0503020204020204" charset="-122"/>
              </a:endParaRPr>
            </a:p>
          </p:txBody>
        </p:sp>
        <p:sp>
          <p:nvSpPr>
            <p:cNvPr id="56" name="Text Placeholder 1"/>
            <p:cNvSpPr txBox="1"/>
            <p:nvPr/>
          </p:nvSpPr>
          <p:spPr>
            <a:xfrm>
              <a:off x="3180138" y="5264771"/>
              <a:ext cx="1877375" cy="534561"/>
            </a:xfrm>
            <a:prstGeom prst="rect">
              <a:avLst/>
            </a:prstGeom>
          </p:spPr>
          <p:txBody>
            <a:bodyPr vert="horz" lIns="0" tIns="45641" rIns="91281" bIns="45641" rtlCol="0" anchor="ctr">
              <a:no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此处添加详细文本描述，建议与标题相关并符合整体语言风格，语言描述尽量</a:t>
              </a:r>
              <a:r>
                <a:rPr lang="en-US" altLang="zh-CN"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a:t>
              </a:r>
              <a:endParaRPr lang="en-US" altLang="zh-CN"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p:txBody>
        </p:sp>
      </p:grpSp>
      <p:grpSp>
        <p:nvGrpSpPr>
          <p:cNvPr id="57" name="组合 56"/>
          <p:cNvGrpSpPr/>
          <p:nvPr/>
        </p:nvGrpSpPr>
        <p:grpSpPr>
          <a:xfrm>
            <a:off x="5020851" y="2101721"/>
            <a:ext cx="2127437" cy="3398813"/>
            <a:chOff x="5006881" y="2404616"/>
            <a:chExt cx="2127437" cy="3398813"/>
          </a:xfrm>
        </p:grpSpPr>
        <p:sp>
          <p:nvSpPr>
            <p:cNvPr id="58" name="Chevron 11"/>
            <p:cNvSpPr/>
            <p:nvPr/>
          </p:nvSpPr>
          <p:spPr>
            <a:xfrm>
              <a:off x="5006881" y="2910326"/>
              <a:ext cx="2127437" cy="404568"/>
            </a:xfrm>
            <a:prstGeom prst="chevron">
              <a:avLst>
                <a:gd name="adj" fmla="val 32323"/>
              </a:avLst>
            </a:prstGeom>
            <a:solidFill>
              <a:srgbClr val="244241"/>
            </a:solidFill>
            <a:ln>
              <a:noFill/>
            </a:ln>
            <a:effectLst>
              <a:outerShdw blurRad="63500" algn="c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91281" tIns="45641" rIns="91281" bIns="45641" rtlCol="0" anchor="ctr"/>
            <a:lstStyle/>
            <a:p>
              <a:pPr algn="ctr"/>
              <a:endParaRPr lang="en-US" sz="3250" dirty="0">
                <a:solidFill>
                  <a:schemeClr val="tx1">
                    <a:lumMod val="75000"/>
                    <a:lumOff val="25000"/>
                  </a:schemeClr>
                </a:solidFill>
                <a:latin typeface="微软雅黑" panose="020B0503020204020204" charset="-122"/>
                <a:ea typeface="微软雅黑" panose="020B0503020204020204" charset="-122"/>
              </a:endParaRPr>
            </a:p>
          </p:txBody>
        </p:sp>
        <p:sp>
          <p:nvSpPr>
            <p:cNvPr id="59" name="Oval 43"/>
            <p:cNvSpPr/>
            <p:nvPr/>
          </p:nvSpPr>
          <p:spPr>
            <a:xfrm>
              <a:off x="6012870" y="3042881"/>
              <a:ext cx="115459" cy="114939"/>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lIns="91281" tIns="45641" rIns="91281" bIns="45641" rtlCol="0" anchor="ctr"/>
            <a:lstStyle/>
            <a:p>
              <a:pPr algn="ctr"/>
              <a:endParaRPr lang="en-US" sz="3250" dirty="0">
                <a:solidFill>
                  <a:schemeClr val="tx1">
                    <a:lumMod val="75000"/>
                    <a:lumOff val="25000"/>
                  </a:schemeClr>
                </a:solidFill>
                <a:latin typeface="微软雅黑" panose="020B0503020204020204" charset="-122"/>
                <a:ea typeface="微软雅黑" panose="020B0503020204020204" charset="-122"/>
              </a:endParaRPr>
            </a:p>
          </p:txBody>
        </p:sp>
        <p:sp>
          <p:nvSpPr>
            <p:cNvPr id="60" name="Oval 17"/>
            <p:cNvSpPr/>
            <p:nvPr/>
          </p:nvSpPr>
          <p:spPr>
            <a:xfrm>
              <a:off x="5716538" y="3820605"/>
              <a:ext cx="708120" cy="704928"/>
            </a:xfrm>
            <a:prstGeom prst="ellipse">
              <a:avLst/>
            </a:prstGeom>
            <a:solidFill>
              <a:srgbClr val="244241"/>
            </a:solidFill>
            <a:ln>
              <a:noFill/>
            </a:ln>
            <a:effectLst>
              <a:outerShdw blurRad="63500" algn="c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91281" tIns="45641" rIns="91281" bIns="45641" rtlCol="0" anchor="ctr"/>
            <a:lstStyle/>
            <a:p>
              <a:pPr algn="ctr"/>
              <a:endParaRPr lang="en-US" sz="3250" dirty="0">
                <a:solidFill>
                  <a:schemeClr val="tx1">
                    <a:lumMod val="75000"/>
                    <a:lumOff val="25000"/>
                  </a:schemeClr>
                </a:solidFill>
                <a:latin typeface="微软雅黑" panose="020B0503020204020204" charset="-122"/>
                <a:ea typeface="微软雅黑" panose="020B0503020204020204" charset="-122"/>
              </a:endParaRPr>
            </a:p>
          </p:txBody>
        </p:sp>
        <p:sp>
          <p:nvSpPr>
            <p:cNvPr id="61" name="Rectangle 22"/>
            <p:cNvSpPr/>
            <p:nvPr/>
          </p:nvSpPr>
          <p:spPr>
            <a:xfrm>
              <a:off x="5846981" y="2404616"/>
              <a:ext cx="447237" cy="461505"/>
            </a:xfrm>
            <a:prstGeom prst="rect">
              <a:avLst/>
            </a:prstGeom>
          </p:spPr>
          <p:txBody>
            <a:bodyPr wrap="none" lIns="91281" tIns="45641" rIns="91281" bIns="45641">
              <a:spAutoFit/>
            </a:bodyPr>
            <a:lstStyle/>
            <a:p>
              <a:pPr algn="ctr"/>
              <a:r>
                <a:rPr lang="en-US" sz="2400" dirty="0" smtClean="0">
                  <a:solidFill>
                    <a:schemeClr val="tx1">
                      <a:lumMod val="75000"/>
                      <a:lumOff val="25000"/>
                    </a:schemeClr>
                  </a:solidFill>
                  <a:latin typeface="微软雅黑" panose="020B0503020204020204" charset="-122"/>
                  <a:ea typeface="微软雅黑" panose="020B0503020204020204" charset="-122"/>
                </a:rPr>
                <a:t>03</a:t>
              </a:r>
              <a:endParaRPr lang="en-US" sz="2400" dirty="0" smtClean="0">
                <a:solidFill>
                  <a:schemeClr val="tx1">
                    <a:lumMod val="75000"/>
                    <a:lumOff val="25000"/>
                  </a:schemeClr>
                </a:solidFill>
                <a:latin typeface="微软雅黑" panose="020B0503020204020204" charset="-122"/>
                <a:ea typeface="微软雅黑" panose="020B0503020204020204" charset="-122"/>
              </a:endParaRPr>
            </a:p>
          </p:txBody>
        </p:sp>
        <p:cxnSp>
          <p:nvCxnSpPr>
            <p:cNvPr id="62" name="Straight Connector 28"/>
            <p:cNvCxnSpPr/>
            <p:nvPr/>
          </p:nvCxnSpPr>
          <p:spPr>
            <a:xfrm flipH="1" flipV="1">
              <a:off x="6070598" y="3314894"/>
              <a:ext cx="0" cy="505711"/>
            </a:xfrm>
            <a:prstGeom prst="line">
              <a:avLst/>
            </a:prstGeom>
            <a:ln w="12700" cmpd="sng">
              <a:solidFill>
                <a:srgbClr val="002232"/>
              </a:solidFill>
            </a:ln>
            <a:effectLst/>
          </p:spPr>
          <p:style>
            <a:lnRef idx="2">
              <a:schemeClr val="accent1"/>
            </a:lnRef>
            <a:fillRef idx="0">
              <a:schemeClr val="accent1"/>
            </a:fillRef>
            <a:effectRef idx="1">
              <a:schemeClr val="accent1"/>
            </a:effectRef>
            <a:fontRef idx="minor">
              <a:schemeClr val="tx1"/>
            </a:fontRef>
          </p:style>
        </p:cxnSp>
        <p:pic>
          <p:nvPicPr>
            <p:cNvPr id="63" name="Picture 50"/>
            <p:cNvPicPr>
              <a:picLocks noChangeAspect="1"/>
            </p:cNvPicPr>
            <p:nvPr/>
          </p:nvPicPr>
          <p:blipFill>
            <a:blip r:embed="rId3"/>
            <a:stretch>
              <a:fillRect/>
            </a:stretch>
          </p:blipFill>
          <p:spPr>
            <a:xfrm>
              <a:off x="5835790" y="4023603"/>
              <a:ext cx="469619" cy="298932"/>
            </a:xfrm>
            <a:prstGeom prst="rect">
              <a:avLst/>
            </a:prstGeom>
          </p:spPr>
        </p:pic>
        <p:sp>
          <p:nvSpPr>
            <p:cNvPr id="64" name="文本框 67"/>
            <p:cNvSpPr txBox="1"/>
            <p:nvPr/>
          </p:nvSpPr>
          <p:spPr>
            <a:xfrm>
              <a:off x="5268345" y="4765406"/>
              <a:ext cx="1564104" cy="367030"/>
            </a:xfrm>
            <a:prstGeom prst="rect">
              <a:avLst/>
            </a:prstGeom>
            <a:noFill/>
          </p:spPr>
          <p:txBody>
            <a:bodyPr wrap="square" lIns="91281" tIns="45641" rIns="91281" bIns="45641" rtlCol="0">
              <a:spAutoFit/>
            </a:bodyPr>
            <a:lstStyle/>
            <a:p>
              <a:pPr algn="ctr"/>
              <a:r>
                <a:rPr lang="zh-CN" altLang="en-US" dirty="0">
                  <a:solidFill>
                    <a:schemeClr val="tx1">
                      <a:lumMod val="75000"/>
                      <a:lumOff val="25000"/>
                    </a:schemeClr>
                  </a:solidFill>
                  <a:latin typeface="微软雅黑" panose="020B0503020204020204" charset="-122"/>
                  <a:ea typeface="微软雅黑" panose="020B0503020204020204" charset="-122"/>
                  <a:sym typeface="+mn-ea"/>
                </a:rPr>
                <a:t>添加标题</a:t>
              </a:r>
              <a:endParaRPr lang="zh-CN" altLang="en-US" dirty="0" smtClean="0">
                <a:solidFill>
                  <a:schemeClr val="tx1">
                    <a:lumMod val="75000"/>
                    <a:lumOff val="25000"/>
                  </a:schemeClr>
                </a:solidFill>
                <a:latin typeface="微软雅黑" panose="020B0503020204020204" charset="-122"/>
                <a:ea typeface="微软雅黑" panose="020B0503020204020204" charset="-122"/>
              </a:endParaRPr>
            </a:p>
          </p:txBody>
        </p:sp>
        <p:sp>
          <p:nvSpPr>
            <p:cNvPr id="65" name="Text Placeholder 1"/>
            <p:cNvSpPr txBox="1"/>
            <p:nvPr/>
          </p:nvSpPr>
          <p:spPr>
            <a:xfrm>
              <a:off x="5187124" y="5268868"/>
              <a:ext cx="1877375" cy="534561"/>
            </a:xfrm>
            <a:prstGeom prst="rect">
              <a:avLst/>
            </a:prstGeom>
          </p:spPr>
          <p:txBody>
            <a:bodyPr vert="horz" lIns="0" tIns="45641" rIns="91281" bIns="45641" rtlCol="0" anchor="ctr">
              <a:no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此处添加详细文本描述，建议与标题相关并符合整体语言风格，语言描述尽量</a:t>
              </a:r>
              <a:r>
                <a:rPr lang="en-US" altLang="zh-CN"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a:t>
              </a:r>
              <a:endParaRPr lang="en-US" altLang="zh-CN"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p:txBody>
        </p:sp>
      </p:grpSp>
      <p:grpSp>
        <p:nvGrpSpPr>
          <p:cNvPr id="66" name="组合 65"/>
          <p:cNvGrpSpPr/>
          <p:nvPr/>
        </p:nvGrpSpPr>
        <p:grpSpPr>
          <a:xfrm>
            <a:off x="7048037" y="2101721"/>
            <a:ext cx="2127437" cy="3389430"/>
            <a:chOff x="7034067" y="2404616"/>
            <a:chExt cx="2127437" cy="3389430"/>
          </a:xfrm>
        </p:grpSpPr>
        <p:sp>
          <p:nvSpPr>
            <p:cNvPr id="67" name="Chevron 12"/>
            <p:cNvSpPr/>
            <p:nvPr/>
          </p:nvSpPr>
          <p:spPr>
            <a:xfrm>
              <a:off x="7034067" y="2910326"/>
              <a:ext cx="2127437" cy="404568"/>
            </a:xfrm>
            <a:prstGeom prst="chevron">
              <a:avLst>
                <a:gd name="adj" fmla="val 32323"/>
              </a:avLst>
            </a:prstGeom>
            <a:solidFill>
              <a:srgbClr val="F9B81B"/>
            </a:solidFill>
            <a:ln>
              <a:noFill/>
            </a:ln>
            <a:effectLst>
              <a:outerShdw blurRad="63500" algn="c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91281" tIns="45641" rIns="91281" bIns="45641" rtlCol="0" anchor="ctr"/>
            <a:lstStyle/>
            <a:p>
              <a:pPr algn="ctr"/>
              <a:endParaRPr lang="en-US" sz="3250" dirty="0">
                <a:solidFill>
                  <a:schemeClr val="tx1">
                    <a:lumMod val="75000"/>
                    <a:lumOff val="25000"/>
                  </a:schemeClr>
                </a:solidFill>
                <a:latin typeface="微软雅黑" panose="020B0503020204020204" charset="-122"/>
                <a:ea typeface="微软雅黑" panose="020B0503020204020204" charset="-122"/>
              </a:endParaRPr>
            </a:p>
          </p:txBody>
        </p:sp>
        <p:sp>
          <p:nvSpPr>
            <p:cNvPr id="68" name="Oval 44"/>
            <p:cNvSpPr/>
            <p:nvPr/>
          </p:nvSpPr>
          <p:spPr>
            <a:xfrm>
              <a:off x="8040056" y="3042881"/>
              <a:ext cx="115459" cy="114939"/>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lIns="91281" tIns="45641" rIns="91281" bIns="45641" rtlCol="0" anchor="ctr"/>
            <a:lstStyle/>
            <a:p>
              <a:pPr algn="ctr"/>
              <a:endParaRPr lang="en-US" sz="3250" dirty="0">
                <a:solidFill>
                  <a:schemeClr val="tx1">
                    <a:lumMod val="75000"/>
                    <a:lumOff val="25000"/>
                  </a:schemeClr>
                </a:solidFill>
                <a:latin typeface="微软雅黑" panose="020B0503020204020204" charset="-122"/>
                <a:ea typeface="微软雅黑" panose="020B0503020204020204" charset="-122"/>
              </a:endParaRPr>
            </a:p>
          </p:txBody>
        </p:sp>
        <p:sp>
          <p:nvSpPr>
            <p:cNvPr id="69" name="Oval 18"/>
            <p:cNvSpPr/>
            <p:nvPr/>
          </p:nvSpPr>
          <p:spPr>
            <a:xfrm>
              <a:off x="7743725" y="3820605"/>
              <a:ext cx="708120" cy="704928"/>
            </a:xfrm>
            <a:prstGeom prst="ellipse">
              <a:avLst/>
            </a:prstGeom>
            <a:solidFill>
              <a:srgbClr val="F9B81B"/>
            </a:solidFill>
            <a:ln>
              <a:noFill/>
            </a:ln>
            <a:effectLst>
              <a:outerShdw blurRad="63500" algn="c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91281" tIns="45641" rIns="91281" bIns="45641" rtlCol="0" anchor="ctr"/>
            <a:lstStyle/>
            <a:p>
              <a:pPr algn="ctr"/>
              <a:endParaRPr lang="en-US" sz="3250" dirty="0">
                <a:solidFill>
                  <a:schemeClr val="tx1">
                    <a:lumMod val="75000"/>
                    <a:lumOff val="25000"/>
                  </a:schemeClr>
                </a:solidFill>
                <a:latin typeface="微软雅黑" panose="020B0503020204020204" charset="-122"/>
                <a:ea typeface="微软雅黑" panose="020B0503020204020204" charset="-122"/>
              </a:endParaRPr>
            </a:p>
          </p:txBody>
        </p:sp>
        <p:sp>
          <p:nvSpPr>
            <p:cNvPr id="70" name="Rectangle 23"/>
            <p:cNvSpPr/>
            <p:nvPr/>
          </p:nvSpPr>
          <p:spPr>
            <a:xfrm>
              <a:off x="7879777" y="2404616"/>
              <a:ext cx="436017" cy="461505"/>
            </a:xfrm>
            <a:prstGeom prst="rect">
              <a:avLst/>
            </a:prstGeom>
          </p:spPr>
          <p:txBody>
            <a:bodyPr wrap="none" lIns="91281" tIns="45641" rIns="91281" bIns="45641">
              <a:spAutoFit/>
            </a:bodyPr>
            <a:lstStyle/>
            <a:p>
              <a:pPr algn="ctr"/>
              <a:r>
                <a:rPr lang="en-US" sz="2400" dirty="0" smtClean="0">
                  <a:solidFill>
                    <a:schemeClr val="tx1">
                      <a:lumMod val="75000"/>
                      <a:lumOff val="25000"/>
                    </a:schemeClr>
                  </a:solidFill>
                  <a:latin typeface="微软雅黑" panose="020B0503020204020204" charset="-122"/>
                  <a:ea typeface="微软雅黑" panose="020B0503020204020204" charset="-122"/>
                </a:rPr>
                <a:t>04</a:t>
              </a:r>
              <a:endParaRPr lang="en-US" sz="2400" dirty="0" smtClean="0">
                <a:solidFill>
                  <a:schemeClr val="tx1">
                    <a:lumMod val="75000"/>
                    <a:lumOff val="25000"/>
                  </a:schemeClr>
                </a:solidFill>
                <a:latin typeface="微软雅黑" panose="020B0503020204020204" charset="-122"/>
                <a:ea typeface="微软雅黑" panose="020B0503020204020204" charset="-122"/>
              </a:endParaRPr>
            </a:p>
          </p:txBody>
        </p:sp>
        <p:cxnSp>
          <p:nvCxnSpPr>
            <p:cNvPr id="71" name="Straight Connector 29"/>
            <p:cNvCxnSpPr/>
            <p:nvPr/>
          </p:nvCxnSpPr>
          <p:spPr>
            <a:xfrm flipH="1" flipV="1">
              <a:off x="8097785" y="3314894"/>
              <a:ext cx="0" cy="505711"/>
            </a:xfrm>
            <a:prstGeom prst="line">
              <a:avLst/>
            </a:prstGeom>
            <a:ln w="12700" cmpd="sng">
              <a:solidFill>
                <a:srgbClr val="002232"/>
              </a:solidFill>
            </a:ln>
            <a:effectLst/>
          </p:spPr>
          <p:style>
            <a:lnRef idx="2">
              <a:schemeClr val="accent1"/>
            </a:lnRef>
            <a:fillRef idx="0">
              <a:schemeClr val="accent1"/>
            </a:fillRef>
            <a:effectRef idx="1">
              <a:schemeClr val="accent1"/>
            </a:effectRef>
            <a:fontRef idx="minor">
              <a:schemeClr val="tx1"/>
            </a:fontRef>
          </p:style>
        </p:cxnSp>
        <p:pic>
          <p:nvPicPr>
            <p:cNvPr id="72" name="Picture 51"/>
            <p:cNvPicPr>
              <a:picLocks noChangeAspect="1"/>
            </p:cNvPicPr>
            <p:nvPr/>
          </p:nvPicPr>
          <p:blipFill>
            <a:blip r:embed="rId4"/>
            <a:stretch>
              <a:fillRect/>
            </a:stretch>
          </p:blipFill>
          <p:spPr>
            <a:xfrm>
              <a:off x="7857995" y="3932128"/>
              <a:ext cx="479581" cy="481883"/>
            </a:xfrm>
            <a:prstGeom prst="rect">
              <a:avLst/>
            </a:prstGeom>
          </p:spPr>
        </p:pic>
        <p:sp>
          <p:nvSpPr>
            <p:cNvPr id="73" name="文本框 69"/>
            <p:cNvSpPr txBox="1"/>
            <p:nvPr/>
          </p:nvSpPr>
          <p:spPr>
            <a:xfrm>
              <a:off x="7275331" y="4756021"/>
              <a:ext cx="1564104" cy="367030"/>
            </a:xfrm>
            <a:prstGeom prst="rect">
              <a:avLst/>
            </a:prstGeom>
            <a:noFill/>
          </p:spPr>
          <p:txBody>
            <a:bodyPr wrap="square" lIns="91281" tIns="45641" rIns="91281" bIns="45641" rtlCol="0">
              <a:spAutoFit/>
            </a:bodyPr>
            <a:lstStyle/>
            <a:p>
              <a:pPr algn="ctr"/>
              <a:r>
                <a:rPr lang="zh-CN" altLang="en-US" dirty="0">
                  <a:solidFill>
                    <a:schemeClr val="tx1">
                      <a:lumMod val="75000"/>
                      <a:lumOff val="25000"/>
                    </a:schemeClr>
                  </a:solidFill>
                  <a:latin typeface="微软雅黑" panose="020B0503020204020204" charset="-122"/>
                  <a:ea typeface="微软雅黑" panose="020B0503020204020204" charset="-122"/>
                  <a:sym typeface="+mn-ea"/>
                </a:rPr>
                <a:t>添加标题</a:t>
              </a:r>
              <a:endParaRPr lang="zh-CN" altLang="en-US" dirty="0" smtClean="0">
                <a:solidFill>
                  <a:schemeClr val="tx1">
                    <a:lumMod val="75000"/>
                    <a:lumOff val="25000"/>
                  </a:schemeClr>
                </a:solidFill>
                <a:latin typeface="微软雅黑" panose="020B0503020204020204" charset="-122"/>
                <a:ea typeface="微软雅黑" panose="020B0503020204020204" charset="-122"/>
              </a:endParaRPr>
            </a:p>
          </p:txBody>
        </p:sp>
        <p:sp>
          <p:nvSpPr>
            <p:cNvPr id="74" name="Text Placeholder 1"/>
            <p:cNvSpPr txBox="1"/>
            <p:nvPr/>
          </p:nvSpPr>
          <p:spPr>
            <a:xfrm>
              <a:off x="7194110" y="5259485"/>
              <a:ext cx="1877375" cy="534561"/>
            </a:xfrm>
            <a:prstGeom prst="rect">
              <a:avLst/>
            </a:prstGeom>
          </p:spPr>
          <p:txBody>
            <a:bodyPr vert="horz" lIns="0" tIns="45641" rIns="91281" bIns="45641" rtlCol="0" anchor="ctr">
              <a:no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此处添加详细文本描述，建议与标题相关并符合整体语言风格，语言描述尽量</a:t>
              </a:r>
              <a:r>
                <a:rPr lang="en-US" altLang="zh-CN"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a:t>
              </a:r>
              <a:endParaRPr lang="en-US" altLang="zh-CN"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p:txBody>
        </p:sp>
      </p:grpSp>
      <p:grpSp>
        <p:nvGrpSpPr>
          <p:cNvPr id="75" name="组合 74"/>
          <p:cNvGrpSpPr/>
          <p:nvPr/>
        </p:nvGrpSpPr>
        <p:grpSpPr>
          <a:xfrm>
            <a:off x="9075226" y="2101721"/>
            <a:ext cx="2127437" cy="3389430"/>
            <a:chOff x="9061256" y="2404616"/>
            <a:chExt cx="2127437" cy="3389430"/>
          </a:xfrm>
        </p:grpSpPr>
        <p:sp>
          <p:nvSpPr>
            <p:cNvPr id="76" name="Chevron 13"/>
            <p:cNvSpPr/>
            <p:nvPr/>
          </p:nvSpPr>
          <p:spPr>
            <a:xfrm>
              <a:off x="9061256" y="2910326"/>
              <a:ext cx="2127437" cy="404568"/>
            </a:xfrm>
            <a:prstGeom prst="chevron">
              <a:avLst>
                <a:gd name="adj" fmla="val 32323"/>
              </a:avLst>
            </a:prstGeom>
            <a:solidFill>
              <a:srgbClr val="244241"/>
            </a:solidFill>
            <a:ln>
              <a:noFill/>
            </a:ln>
            <a:effectLst>
              <a:outerShdw blurRad="63500" algn="c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91281" tIns="45641" rIns="91281" bIns="45641" rtlCol="0" anchor="ctr"/>
            <a:lstStyle/>
            <a:p>
              <a:pPr algn="ctr"/>
              <a:endParaRPr lang="en-US" sz="3250" dirty="0">
                <a:solidFill>
                  <a:schemeClr val="tx1">
                    <a:lumMod val="75000"/>
                    <a:lumOff val="25000"/>
                  </a:schemeClr>
                </a:solidFill>
                <a:latin typeface="微软雅黑" panose="020B0503020204020204" charset="-122"/>
                <a:ea typeface="微软雅黑" panose="020B0503020204020204" charset="-122"/>
              </a:endParaRPr>
            </a:p>
          </p:txBody>
        </p:sp>
        <p:sp>
          <p:nvSpPr>
            <p:cNvPr id="77" name="Oval 45"/>
            <p:cNvSpPr/>
            <p:nvPr/>
          </p:nvSpPr>
          <p:spPr>
            <a:xfrm>
              <a:off x="10067245" y="3042881"/>
              <a:ext cx="115459" cy="114939"/>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lIns="91281" tIns="45641" rIns="91281" bIns="45641" rtlCol="0" anchor="ctr"/>
            <a:lstStyle/>
            <a:p>
              <a:pPr algn="ctr"/>
              <a:endParaRPr lang="en-US" sz="3250" dirty="0">
                <a:solidFill>
                  <a:schemeClr val="tx1">
                    <a:lumMod val="75000"/>
                    <a:lumOff val="25000"/>
                  </a:schemeClr>
                </a:solidFill>
                <a:latin typeface="微软雅黑" panose="020B0503020204020204" charset="-122"/>
                <a:ea typeface="微软雅黑" panose="020B0503020204020204" charset="-122"/>
              </a:endParaRPr>
            </a:p>
          </p:txBody>
        </p:sp>
        <p:sp>
          <p:nvSpPr>
            <p:cNvPr id="78" name="Oval 19"/>
            <p:cNvSpPr/>
            <p:nvPr/>
          </p:nvSpPr>
          <p:spPr>
            <a:xfrm>
              <a:off x="9770913" y="3820605"/>
              <a:ext cx="708120" cy="704928"/>
            </a:xfrm>
            <a:prstGeom prst="ellipse">
              <a:avLst/>
            </a:prstGeom>
            <a:solidFill>
              <a:srgbClr val="244241"/>
            </a:solidFill>
            <a:ln>
              <a:noFill/>
            </a:ln>
            <a:effectLst>
              <a:outerShdw blurRad="63500" algn="c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91281" tIns="45641" rIns="91281" bIns="45641" rtlCol="0" anchor="ctr"/>
            <a:lstStyle/>
            <a:p>
              <a:pPr algn="ctr"/>
              <a:endParaRPr lang="en-US" sz="3250" dirty="0">
                <a:solidFill>
                  <a:schemeClr val="tx1">
                    <a:lumMod val="75000"/>
                    <a:lumOff val="25000"/>
                  </a:schemeClr>
                </a:solidFill>
                <a:latin typeface="微软雅黑" panose="020B0503020204020204" charset="-122"/>
                <a:ea typeface="微软雅黑" panose="020B0503020204020204" charset="-122"/>
              </a:endParaRPr>
            </a:p>
          </p:txBody>
        </p:sp>
        <p:sp>
          <p:nvSpPr>
            <p:cNvPr id="79" name="Rectangle 24"/>
            <p:cNvSpPr/>
            <p:nvPr/>
          </p:nvSpPr>
          <p:spPr>
            <a:xfrm>
              <a:off x="9902958" y="2404616"/>
              <a:ext cx="444032" cy="461505"/>
            </a:xfrm>
            <a:prstGeom prst="rect">
              <a:avLst/>
            </a:prstGeom>
          </p:spPr>
          <p:txBody>
            <a:bodyPr wrap="none" lIns="91281" tIns="45641" rIns="91281" bIns="45641">
              <a:spAutoFit/>
            </a:bodyPr>
            <a:lstStyle/>
            <a:p>
              <a:pPr algn="ctr"/>
              <a:r>
                <a:rPr lang="en-US" sz="2400" dirty="0" smtClean="0">
                  <a:solidFill>
                    <a:schemeClr val="tx1">
                      <a:lumMod val="75000"/>
                      <a:lumOff val="25000"/>
                    </a:schemeClr>
                  </a:solidFill>
                  <a:latin typeface="微软雅黑" panose="020B0503020204020204" charset="-122"/>
                  <a:ea typeface="微软雅黑" panose="020B0503020204020204" charset="-122"/>
                </a:rPr>
                <a:t>05</a:t>
              </a:r>
              <a:endParaRPr lang="en-US" sz="2400" dirty="0" smtClean="0">
                <a:solidFill>
                  <a:schemeClr val="tx1">
                    <a:lumMod val="75000"/>
                    <a:lumOff val="25000"/>
                  </a:schemeClr>
                </a:solidFill>
                <a:latin typeface="微软雅黑" panose="020B0503020204020204" charset="-122"/>
                <a:ea typeface="微软雅黑" panose="020B0503020204020204" charset="-122"/>
              </a:endParaRPr>
            </a:p>
          </p:txBody>
        </p:sp>
        <p:cxnSp>
          <p:nvCxnSpPr>
            <p:cNvPr id="80" name="Straight Connector 30"/>
            <p:cNvCxnSpPr/>
            <p:nvPr/>
          </p:nvCxnSpPr>
          <p:spPr>
            <a:xfrm flipH="1" flipV="1">
              <a:off x="10124973" y="3314894"/>
              <a:ext cx="0" cy="505711"/>
            </a:xfrm>
            <a:prstGeom prst="line">
              <a:avLst/>
            </a:prstGeom>
            <a:ln w="12700" cmpd="sng">
              <a:solidFill>
                <a:srgbClr val="002232"/>
              </a:solidFill>
            </a:ln>
            <a:effectLst/>
          </p:spPr>
          <p:style>
            <a:lnRef idx="2">
              <a:schemeClr val="accent1"/>
            </a:lnRef>
            <a:fillRef idx="0">
              <a:schemeClr val="accent1"/>
            </a:fillRef>
            <a:effectRef idx="1">
              <a:schemeClr val="accent1"/>
            </a:effectRef>
            <a:fontRef idx="minor">
              <a:schemeClr val="tx1"/>
            </a:fontRef>
          </p:style>
        </p:cxnSp>
        <p:sp>
          <p:nvSpPr>
            <p:cNvPr id="81" name="Freeform 18"/>
            <p:cNvSpPr/>
            <p:nvPr/>
          </p:nvSpPr>
          <p:spPr bwMode="auto">
            <a:xfrm>
              <a:off x="9929123" y="4118582"/>
              <a:ext cx="227496" cy="78328"/>
            </a:xfrm>
            <a:custGeom>
              <a:avLst/>
              <a:gdLst>
                <a:gd name="T0" fmla="*/ 1088 w 1088"/>
                <a:gd name="T1" fmla="*/ 184 h 368"/>
                <a:gd name="T2" fmla="*/ 1088 w 1088"/>
                <a:gd name="T3" fmla="*/ 184 h 368"/>
                <a:gd name="T4" fmla="*/ 544 w 1088"/>
                <a:gd name="T5" fmla="*/ 368 h 368"/>
                <a:gd name="T6" fmla="*/ 0 w 1088"/>
                <a:gd name="T7" fmla="*/ 184 h 368"/>
                <a:gd name="T8" fmla="*/ 544 w 1088"/>
                <a:gd name="T9" fmla="*/ 0 h 368"/>
                <a:gd name="T10" fmla="*/ 1088 w 1088"/>
                <a:gd name="T11" fmla="*/ 184 h 368"/>
                <a:gd name="T12" fmla="*/ 1088 w 1088"/>
                <a:gd name="T13" fmla="*/ 184 h 368"/>
              </a:gdLst>
              <a:ahLst/>
              <a:cxnLst>
                <a:cxn ang="0">
                  <a:pos x="T0" y="T1"/>
                </a:cxn>
                <a:cxn ang="0">
                  <a:pos x="T2" y="T3"/>
                </a:cxn>
                <a:cxn ang="0">
                  <a:pos x="T4" y="T5"/>
                </a:cxn>
                <a:cxn ang="0">
                  <a:pos x="T6" y="T7"/>
                </a:cxn>
                <a:cxn ang="0">
                  <a:pos x="T8" y="T9"/>
                </a:cxn>
                <a:cxn ang="0">
                  <a:pos x="T10" y="T11"/>
                </a:cxn>
                <a:cxn ang="0">
                  <a:pos x="T12" y="T13"/>
                </a:cxn>
              </a:cxnLst>
              <a:rect l="0" t="0" r="r" b="b"/>
              <a:pathLst>
                <a:path w="1088" h="368">
                  <a:moveTo>
                    <a:pt x="1088" y="184"/>
                  </a:moveTo>
                  <a:lnTo>
                    <a:pt x="1088" y="184"/>
                  </a:lnTo>
                  <a:cubicBezTo>
                    <a:pt x="1088" y="286"/>
                    <a:pt x="844" y="368"/>
                    <a:pt x="544" y="368"/>
                  </a:cubicBezTo>
                  <a:cubicBezTo>
                    <a:pt x="243" y="368"/>
                    <a:pt x="0" y="286"/>
                    <a:pt x="0" y="184"/>
                  </a:cubicBezTo>
                  <a:cubicBezTo>
                    <a:pt x="0" y="83"/>
                    <a:pt x="243" y="0"/>
                    <a:pt x="544" y="0"/>
                  </a:cubicBezTo>
                  <a:cubicBezTo>
                    <a:pt x="844" y="0"/>
                    <a:pt x="1088" y="83"/>
                    <a:pt x="1088" y="184"/>
                  </a:cubicBezTo>
                  <a:lnTo>
                    <a:pt x="1088" y="184"/>
                  </a:lnTo>
                  <a:close/>
                </a:path>
              </a:pathLst>
            </a:custGeom>
            <a:noFill/>
            <a:ln w="9525" cap="rnd">
              <a:solidFill>
                <a:srgbClr val="FFFFFF"/>
              </a:solidFill>
              <a:prstDash val="solid"/>
              <a:round/>
            </a:ln>
          </p:spPr>
          <p:txBody>
            <a:bodyPr vert="horz" wrap="square" lIns="121708" tIns="60855" rIns="121708" bIns="60855" numCol="1" anchor="t" anchorCtr="0" compatLnSpc="1"/>
            <a:lstStyle/>
            <a:p>
              <a:endParaRPr lang="en-US" sz="3250" dirty="0">
                <a:solidFill>
                  <a:schemeClr val="tx1">
                    <a:lumMod val="75000"/>
                    <a:lumOff val="25000"/>
                  </a:schemeClr>
                </a:solidFill>
                <a:latin typeface="微软雅黑" panose="020B0503020204020204" charset="-122"/>
                <a:ea typeface="微软雅黑" panose="020B0503020204020204" charset="-122"/>
              </a:endParaRPr>
            </a:p>
          </p:txBody>
        </p:sp>
        <p:sp>
          <p:nvSpPr>
            <p:cNvPr id="82" name="Freeform 19"/>
            <p:cNvSpPr/>
            <p:nvPr/>
          </p:nvSpPr>
          <p:spPr bwMode="auto">
            <a:xfrm>
              <a:off x="9929123" y="4157747"/>
              <a:ext cx="227496" cy="214551"/>
            </a:xfrm>
            <a:custGeom>
              <a:avLst/>
              <a:gdLst>
                <a:gd name="T0" fmla="*/ 1088 w 1088"/>
                <a:gd name="T1" fmla="*/ 0 h 1020"/>
                <a:gd name="T2" fmla="*/ 1088 w 1088"/>
                <a:gd name="T3" fmla="*/ 0 h 1020"/>
                <a:gd name="T4" fmla="*/ 1088 w 1088"/>
                <a:gd name="T5" fmla="*/ 836 h 1020"/>
                <a:gd name="T6" fmla="*/ 544 w 1088"/>
                <a:gd name="T7" fmla="*/ 1020 h 1020"/>
                <a:gd name="T8" fmla="*/ 0 w 1088"/>
                <a:gd name="T9" fmla="*/ 836 h 1020"/>
                <a:gd name="T10" fmla="*/ 0 w 1088"/>
                <a:gd name="T11" fmla="*/ 0 h 1020"/>
              </a:gdLst>
              <a:ahLst/>
              <a:cxnLst>
                <a:cxn ang="0">
                  <a:pos x="T0" y="T1"/>
                </a:cxn>
                <a:cxn ang="0">
                  <a:pos x="T2" y="T3"/>
                </a:cxn>
                <a:cxn ang="0">
                  <a:pos x="T4" y="T5"/>
                </a:cxn>
                <a:cxn ang="0">
                  <a:pos x="T6" y="T7"/>
                </a:cxn>
                <a:cxn ang="0">
                  <a:pos x="T8" y="T9"/>
                </a:cxn>
                <a:cxn ang="0">
                  <a:pos x="T10" y="T11"/>
                </a:cxn>
              </a:cxnLst>
              <a:rect l="0" t="0" r="r" b="b"/>
              <a:pathLst>
                <a:path w="1088" h="1020">
                  <a:moveTo>
                    <a:pt x="1088" y="0"/>
                  </a:moveTo>
                  <a:lnTo>
                    <a:pt x="1088" y="0"/>
                  </a:lnTo>
                  <a:lnTo>
                    <a:pt x="1088" y="836"/>
                  </a:lnTo>
                  <a:cubicBezTo>
                    <a:pt x="1088" y="938"/>
                    <a:pt x="844" y="1020"/>
                    <a:pt x="544" y="1020"/>
                  </a:cubicBezTo>
                  <a:cubicBezTo>
                    <a:pt x="243" y="1020"/>
                    <a:pt x="0" y="938"/>
                    <a:pt x="0" y="836"/>
                  </a:cubicBezTo>
                  <a:lnTo>
                    <a:pt x="0" y="0"/>
                  </a:lnTo>
                </a:path>
              </a:pathLst>
            </a:custGeom>
            <a:noFill/>
            <a:ln w="9525" cap="rnd">
              <a:solidFill>
                <a:srgbClr val="FFFFFF"/>
              </a:solidFill>
              <a:prstDash val="solid"/>
              <a:round/>
            </a:ln>
          </p:spPr>
          <p:txBody>
            <a:bodyPr vert="horz" wrap="square" lIns="121708" tIns="60855" rIns="121708" bIns="60855" numCol="1" anchor="t" anchorCtr="0" compatLnSpc="1"/>
            <a:lstStyle/>
            <a:p>
              <a:endParaRPr lang="en-US" sz="3250" dirty="0">
                <a:solidFill>
                  <a:schemeClr val="tx1">
                    <a:lumMod val="75000"/>
                    <a:lumOff val="25000"/>
                  </a:schemeClr>
                </a:solidFill>
                <a:latin typeface="微软雅黑" panose="020B0503020204020204" charset="-122"/>
                <a:ea typeface="微软雅黑" panose="020B0503020204020204" charset="-122"/>
              </a:endParaRPr>
            </a:p>
          </p:txBody>
        </p:sp>
        <p:sp>
          <p:nvSpPr>
            <p:cNvPr id="83" name="Freeform 20"/>
            <p:cNvSpPr/>
            <p:nvPr/>
          </p:nvSpPr>
          <p:spPr bwMode="auto">
            <a:xfrm>
              <a:off x="9929123" y="4276941"/>
              <a:ext cx="227496" cy="39165"/>
            </a:xfrm>
            <a:custGeom>
              <a:avLst/>
              <a:gdLst>
                <a:gd name="T0" fmla="*/ 1088 w 1088"/>
                <a:gd name="T1" fmla="*/ 0 h 184"/>
                <a:gd name="T2" fmla="*/ 1088 w 1088"/>
                <a:gd name="T3" fmla="*/ 0 h 184"/>
                <a:gd name="T4" fmla="*/ 544 w 1088"/>
                <a:gd name="T5" fmla="*/ 184 h 184"/>
                <a:gd name="T6" fmla="*/ 0 w 1088"/>
                <a:gd name="T7" fmla="*/ 0 h 184"/>
              </a:gdLst>
              <a:ahLst/>
              <a:cxnLst>
                <a:cxn ang="0">
                  <a:pos x="T0" y="T1"/>
                </a:cxn>
                <a:cxn ang="0">
                  <a:pos x="T2" y="T3"/>
                </a:cxn>
                <a:cxn ang="0">
                  <a:pos x="T4" y="T5"/>
                </a:cxn>
                <a:cxn ang="0">
                  <a:pos x="T6" y="T7"/>
                </a:cxn>
              </a:cxnLst>
              <a:rect l="0" t="0" r="r" b="b"/>
              <a:pathLst>
                <a:path w="1088" h="184">
                  <a:moveTo>
                    <a:pt x="1088" y="0"/>
                  </a:moveTo>
                  <a:lnTo>
                    <a:pt x="1088" y="0"/>
                  </a:lnTo>
                  <a:cubicBezTo>
                    <a:pt x="1088" y="102"/>
                    <a:pt x="844" y="184"/>
                    <a:pt x="544" y="184"/>
                  </a:cubicBezTo>
                  <a:cubicBezTo>
                    <a:pt x="243" y="184"/>
                    <a:pt x="0" y="102"/>
                    <a:pt x="0" y="0"/>
                  </a:cubicBezTo>
                </a:path>
              </a:pathLst>
            </a:custGeom>
            <a:noFill/>
            <a:ln w="9525" cap="rnd">
              <a:solidFill>
                <a:srgbClr val="FFFFFF"/>
              </a:solidFill>
              <a:prstDash val="solid"/>
              <a:round/>
            </a:ln>
          </p:spPr>
          <p:txBody>
            <a:bodyPr vert="horz" wrap="square" lIns="121708" tIns="60855" rIns="121708" bIns="60855" numCol="1" anchor="t" anchorCtr="0" compatLnSpc="1"/>
            <a:lstStyle/>
            <a:p>
              <a:endParaRPr lang="en-US" sz="3250" dirty="0">
                <a:solidFill>
                  <a:schemeClr val="tx1">
                    <a:lumMod val="75000"/>
                    <a:lumOff val="25000"/>
                  </a:schemeClr>
                </a:solidFill>
                <a:latin typeface="微软雅黑" panose="020B0503020204020204" charset="-122"/>
                <a:ea typeface="微软雅黑" panose="020B0503020204020204" charset="-122"/>
              </a:endParaRPr>
            </a:p>
          </p:txBody>
        </p:sp>
        <p:sp>
          <p:nvSpPr>
            <p:cNvPr id="84" name="Freeform 21"/>
            <p:cNvSpPr/>
            <p:nvPr/>
          </p:nvSpPr>
          <p:spPr bwMode="auto">
            <a:xfrm>
              <a:off x="9929123" y="4219046"/>
              <a:ext cx="227496" cy="39165"/>
            </a:xfrm>
            <a:custGeom>
              <a:avLst/>
              <a:gdLst>
                <a:gd name="T0" fmla="*/ 1088 w 1088"/>
                <a:gd name="T1" fmla="*/ 0 h 184"/>
                <a:gd name="T2" fmla="*/ 1088 w 1088"/>
                <a:gd name="T3" fmla="*/ 0 h 184"/>
                <a:gd name="T4" fmla="*/ 544 w 1088"/>
                <a:gd name="T5" fmla="*/ 184 h 184"/>
                <a:gd name="T6" fmla="*/ 0 w 1088"/>
                <a:gd name="T7" fmla="*/ 0 h 184"/>
              </a:gdLst>
              <a:ahLst/>
              <a:cxnLst>
                <a:cxn ang="0">
                  <a:pos x="T0" y="T1"/>
                </a:cxn>
                <a:cxn ang="0">
                  <a:pos x="T2" y="T3"/>
                </a:cxn>
                <a:cxn ang="0">
                  <a:pos x="T4" y="T5"/>
                </a:cxn>
                <a:cxn ang="0">
                  <a:pos x="T6" y="T7"/>
                </a:cxn>
              </a:cxnLst>
              <a:rect l="0" t="0" r="r" b="b"/>
              <a:pathLst>
                <a:path w="1088" h="184">
                  <a:moveTo>
                    <a:pt x="1088" y="0"/>
                  </a:moveTo>
                  <a:lnTo>
                    <a:pt x="1088" y="0"/>
                  </a:lnTo>
                  <a:cubicBezTo>
                    <a:pt x="1088" y="102"/>
                    <a:pt x="844" y="184"/>
                    <a:pt x="544" y="184"/>
                  </a:cubicBezTo>
                  <a:cubicBezTo>
                    <a:pt x="243" y="184"/>
                    <a:pt x="0" y="102"/>
                    <a:pt x="0" y="0"/>
                  </a:cubicBezTo>
                </a:path>
              </a:pathLst>
            </a:custGeom>
            <a:noFill/>
            <a:ln w="9525" cap="rnd">
              <a:solidFill>
                <a:srgbClr val="FFFFFF"/>
              </a:solidFill>
              <a:prstDash val="solid"/>
              <a:round/>
            </a:ln>
          </p:spPr>
          <p:txBody>
            <a:bodyPr vert="horz" wrap="square" lIns="121708" tIns="60855" rIns="121708" bIns="60855" numCol="1" anchor="t" anchorCtr="0" compatLnSpc="1"/>
            <a:lstStyle/>
            <a:p>
              <a:endParaRPr lang="en-US" sz="3250" dirty="0">
                <a:solidFill>
                  <a:schemeClr val="tx1">
                    <a:lumMod val="75000"/>
                    <a:lumOff val="25000"/>
                  </a:schemeClr>
                </a:solidFill>
                <a:latin typeface="微软雅黑" panose="020B0503020204020204" charset="-122"/>
                <a:ea typeface="微软雅黑" panose="020B0503020204020204" charset="-122"/>
              </a:endParaRPr>
            </a:p>
          </p:txBody>
        </p:sp>
        <p:sp>
          <p:nvSpPr>
            <p:cNvPr id="85" name="Freeform 22"/>
            <p:cNvSpPr/>
            <p:nvPr/>
          </p:nvSpPr>
          <p:spPr bwMode="auto">
            <a:xfrm>
              <a:off x="10093330" y="3973844"/>
              <a:ext cx="227496" cy="78328"/>
            </a:xfrm>
            <a:custGeom>
              <a:avLst/>
              <a:gdLst>
                <a:gd name="T0" fmla="*/ 1088 w 1088"/>
                <a:gd name="T1" fmla="*/ 184 h 368"/>
                <a:gd name="T2" fmla="*/ 1088 w 1088"/>
                <a:gd name="T3" fmla="*/ 184 h 368"/>
                <a:gd name="T4" fmla="*/ 544 w 1088"/>
                <a:gd name="T5" fmla="*/ 368 h 368"/>
                <a:gd name="T6" fmla="*/ 0 w 1088"/>
                <a:gd name="T7" fmla="*/ 184 h 368"/>
                <a:gd name="T8" fmla="*/ 544 w 1088"/>
                <a:gd name="T9" fmla="*/ 0 h 368"/>
                <a:gd name="T10" fmla="*/ 1088 w 1088"/>
                <a:gd name="T11" fmla="*/ 184 h 368"/>
                <a:gd name="T12" fmla="*/ 1088 w 1088"/>
                <a:gd name="T13" fmla="*/ 184 h 368"/>
              </a:gdLst>
              <a:ahLst/>
              <a:cxnLst>
                <a:cxn ang="0">
                  <a:pos x="T0" y="T1"/>
                </a:cxn>
                <a:cxn ang="0">
                  <a:pos x="T2" y="T3"/>
                </a:cxn>
                <a:cxn ang="0">
                  <a:pos x="T4" y="T5"/>
                </a:cxn>
                <a:cxn ang="0">
                  <a:pos x="T6" y="T7"/>
                </a:cxn>
                <a:cxn ang="0">
                  <a:pos x="T8" y="T9"/>
                </a:cxn>
                <a:cxn ang="0">
                  <a:pos x="T10" y="T11"/>
                </a:cxn>
                <a:cxn ang="0">
                  <a:pos x="T12" y="T13"/>
                </a:cxn>
              </a:cxnLst>
              <a:rect l="0" t="0" r="r" b="b"/>
              <a:pathLst>
                <a:path w="1088" h="368">
                  <a:moveTo>
                    <a:pt x="1088" y="184"/>
                  </a:moveTo>
                  <a:lnTo>
                    <a:pt x="1088" y="184"/>
                  </a:lnTo>
                  <a:cubicBezTo>
                    <a:pt x="1088" y="285"/>
                    <a:pt x="845" y="368"/>
                    <a:pt x="544" y="368"/>
                  </a:cubicBezTo>
                  <a:cubicBezTo>
                    <a:pt x="244" y="368"/>
                    <a:pt x="0" y="285"/>
                    <a:pt x="0" y="184"/>
                  </a:cubicBezTo>
                  <a:cubicBezTo>
                    <a:pt x="0" y="82"/>
                    <a:pt x="244" y="0"/>
                    <a:pt x="544" y="0"/>
                  </a:cubicBezTo>
                  <a:cubicBezTo>
                    <a:pt x="845" y="0"/>
                    <a:pt x="1088" y="82"/>
                    <a:pt x="1088" y="184"/>
                  </a:cubicBezTo>
                  <a:lnTo>
                    <a:pt x="1088" y="184"/>
                  </a:lnTo>
                  <a:close/>
                </a:path>
              </a:pathLst>
            </a:custGeom>
            <a:noFill/>
            <a:ln w="9525" cap="rnd">
              <a:solidFill>
                <a:schemeClr val="bg1"/>
              </a:solidFill>
              <a:prstDash val="solid"/>
              <a:round/>
            </a:ln>
          </p:spPr>
          <p:txBody>
            <a:bodyPr vert="horz" wrap="square" lIns="121708" tIns="60855" rIns="121708" bIns="60855" numCol="1" anchor="t" anchorCtr="0" compatLnSpc="1"/>
            <a:lstStyle/>
            <a:p>
              <a:endParaRPr lang="en-US" sz="3250" dirty="0">
                <a:solidFill>
                  <a:schemeClr val="tx1">
                    <a:lumMod val="75000"/>
                    <a:lumOff val="25000"/>
                  </a:schemeClr>
                </a:solidFill>
                <a:latin typeface="微软雅黑" panose="020B0503020204020204" charset="-122"/>
                <a:ea typeface="微软雅黑" panose="020B0503020204020204" charset="-122"/>
              </a:endParaRPr>
            </a:p>
          </p:txBody>
        </p:sp>
        <p:sp>
          <p:nvSpPr>
            <p:cNvPr id="86" name="Freeform 23"/>
            <p:cNvSpPr/>
            <p:nvPr/>
          </p:nvSpPr>
          <p:spPr bwMode="auto">
            <a:xfrm>
              <a:off x="10093330" y="4013009"/>
              <a:ext cx="0" cy="108979"/>
            </a:xfrm>
            <a:custGeom>
              <a:avLst/>
              <a:gdLst>
                <a:gd name="T0" fmla="*/ 519 h 519"/>
                <a:gd name="T1" fmla="*/ 519 h 519"/>
                <a:gd name="T2" fmla="*/ 0 h 519"/>
              </a:gdLst>
              <a:ahLst/>
              <a:cxnLst>
                <a:cxn ang="0">
                  <a:pos x="0" y="T0"/>
                </a:cxn>
                <a:cxn ang="0">
                  <a:pos x="0" y="T1"/>
                </a:cxn>
                <a:cxn ang="0">
                  <a:pos x="0" y="T2"/>
                </a:cxn>
              </a:cxnLst>
              <a:rect l="0" t="0" r="r" b="b"/>
              <a:pathLst>
                <a:path h="519">
                  <a:moveTo>
                    <a:pt x="0" y="519"/>
                  </a:moveTo>
                  <a:lnTo>
                    <a:pt x="0" y="519"/>
                  </a:lnTo>
                  <a:lnTo>
                    <a:pt x="0" y="0"/>
                  </a:lnTo>
                </a:path>
              </a:pathLst>
            </a:custGeom>
            <a:noFill/>
            <a:ln w="9525" cap="rnd">
              <a:solidFill>
                <a:srgbClr val="FFFFFF"/>
              </a:solidFill>
              <a:prstDash val="solid"/>
              <a:round/>
            </a:ln>
          </p:spPr>
          <p:txBody>
            <a:bodyPr vert="horz" wrap="square" lIns="121708" tIns="60855" rIns="121708" bIns="60855" numCol="1" anchor="t" anchorCtr="0" compatLnSpc="1"/>
            <a:lstStyle/>
            <a:p>
              <a:endParaRPr lang="en-US" sz="3250" dirty="0">
                <a:solidFill>
                  <a:schemeClr val="tx1">
                    <a:lumMod val="75000"/>
                    <a:lumOff val="25000"/>
                  </a:schemeClr>
                </a:solidFill>
                <a:latin typeface="微软雅黑" panose="020B0503020204020204" charset="-122"/>
                <a:ea typeface="微软雅黑" panose="020B0503020204020204" charset="-122"/>
              </a:endParaRPr>
            </a:p>
          </p:txBody>
        </p:sp>
        <p:sp>
          <p:nvSpPr>
            <p:cNvPr id="87" name="Freeform 24"/>
            <p:cNvSpPr/>
            <p:nvPr/>
          </p:nvSpPr>
          <p:spPr bwMode="auto">
            <a:xfrm>
              <a:off x="10156620" y="4013009"/>
              <a:ext cx="164207" cy="282663"/>
            </a:xfrm>
            <a:custGeom>
              <a:avLst/>
              <a:gdLst>
                <a:gd name="T0" fmla="*/ 780 w 780"/>
                <a:gd name="T1" fmla="*/ 0 h 1340"/>
                <a:gd name="T2" fmla="*/ 780 w 780"/>
                <a:gd name="T3" fmla="*/ 0 h 1340"/>
                <a:gd name="T4" fmla="*/ 780 w 780"/>
                <a:gd name="T5" fmla="*/ 1156 h 1340"/>
                <a:gd name="T6" fmla="*/ 236 w 780"/>
                <a:gd name="T7" fmla="*/ 1340 h 1340"/>
                <a:gd name="T8" fmla="*/ 0 w 780"/>
                <a:gd name="T9" fmla="*/ 1322 h 1340"/>
              </a:gdLst>
              <a:ahLst/>
              <a:cxnLst>
                <a:cxn ang="0">
                  <a:pos x="T0" y="T1"/>
                </a:cxn>
                <a:cxn ang="0">
                  <a:pos x="T2" y="T3"/>
                </a:cxn>
                <a:cxn ang="0">
                  <a:pos x="T4" y="T5"/>
                </a:cxn>
                <a:cxn ang="0">
                  <a:pos x="T6" y="T7"/>
                </a:cxn>
                <a:cxn ang="0">
                  <a:pos x="T8" y="T9"/>
                </a:cxn>
              </a:cxnLst>
              <a:rect l="0" t="0" r="r" b="b"/>
              <a:pathLst>
                <a:path w="780" h="1340">
                  <a:moveTo>
                    <a:pt x="780" y="0"/>
                  </a:moveTo>
                  <a:lnTo>
                    <a:pt x="780" y="0"/>
                  </a:lnTo>
                  <a:lnTo>
                    <a:pt x="780" y="1156"/>
                  </a:lnTo>
                  <a:cubicBezTo>
                    <a:pt x="780" y="1258"/>
                    <a:pt x="537" y="1340"/>
                    <a:pt x="236" y="1340"/>
                  </a:cubicBezTo>
                  <a:cubicBezTo>
                    <a:pt x="152" y="1340"/>
                    <a:pt x="71" y="1334"/>
                    <a:pt x="0" y="1322"/>
                  </a:cubicBezTo>
                </a:path>
              </a:pathLst>
            </a:custGeom>
            <a:noFill/>
            <a:ln w="9525" cap="rnd">
              <a:solidFill>
                <a:srgbClr val="FFFFFF"/>
              </a:solidFill>
              <a:prstDash val="solid"/>
              <a:round/>
            </a:ln>
          </p:spPr>
          <p:txBody>
            <a:bodyPr vert="horz" wrap="square" lIns="121708" tIns="60855" rIns="121708" bIns="60855" numCol="1" anchor="t" anchorCtr="0" compatLnSpc="1"/>
            <a:lstStyle/>
            <a:p>
              <a:endParaRPr lang="en-US" sz="3250" dirty="0">
                <a:solidFill>
                  <a:schemeClr val="tx1">
                    <a:lumMod val="75000"/>
                    <a:lumOff val="25000"/>
                  </a:schemeClr>
                </a:solidFill>
                <a:latin typeface="微软雅黑" panose="020B0503020204020204" charset="-122"/>
                <a:ea typeface="微软雅黑" panose="020B0503020204020204" charset="-122"/>
              </a:endParaRPr>
            </a:p>
          </p:txBody>
        </p:sp>
        <p:sp>
          <p:nvSpPr>
            <p:cNvPr id="88" name="Freeform 25"/>
            <p:cNvSpPr/>
            <p:nvPr/>
          </p:nvSpPr>
          <p:spPr bwMode="auto">
            <a:xfrm>
              <a:off x="10156620" y="4200317"/>
              <a:ext cx="164207" cy="37461"/>
            </a:xfrm>
            <a:custGeom>
              <a:avLst/>
              <a:gdLst>
                <a:gd name="T0" fmla="*/ 780 w 780"/>
                <a:gd name="T1" fmla="*/ 0 h 184"/>
                <a:gd name="T2" fmla="*/ 780 w 780"/>
                <a:gd name="T3" fmla="*/ 0 h 184"/>
                <a:gd name="T4" fmla="*/ 236 w 780"/>
                <a:gd name="T5" fmla="*/ 184 h 184"/>
                <a:gd name="T6" fmla="*/ 0 w 780"/>
                <a:gd name="T7" fmla="*/ 166 h 184"/>
              </a:gdLst>
              <a:ahLst/>
              <a:cxnLst>
                <a:cxn ang="0">
                  <a:pos x="T0" y="T1"/>
                </a:cxn>
                <a:cxn ang="0">
                  <a:pos x="T2" y="T3"/>
                </a:cxn>
                <a:cxn ang="0">
                  <a:pos x="T4" y="T5"/>
                </a:cxn>
                <a:cxn ang="0">
                  <a:pos x="T6" y="T7"/>
                </a:cxn>
              </a:cxnLst>
              <a:rect l="0" t="0" r="r" b="b"/>
              <a:pathLst>
                <a:path w="780" h="184">
                  <a:moveTo>
                    <a:pt x="780" y="0"/>
                  </a:moveTo>
                  <a:lnTo>
                    <a:pt x="780" y="0"/>
                  </a:lnTo>
                  <a:cubicBezTo>
                    <a:pt x="780" y="102"/>
                    <a:pt x="537" y="184"/>
                    <a:pt x="236" y="184"/>
                  </a:cubicBezTo>
                  <a:cubicBezTo>
                    <a:pt x="152" y="184"/>
                    <a:pt x="71" y="178"/>
                    <a:pt x="0" y="166"/>
                  </a:cubicBezTo>
                </a:path>
              </a:pathLst>
            </a:custGeom>
            <a:noFill/>
            <a:ln w="9525" cap="rnd">
              <a:solidFill>
                <a:srgbClr val="FFFFFF"/>
              </a:solidFill>
              <a:prstDash val="solid"/>
              <a:round/>
            </a:ln>
          </p:spPr>
          <p:txBody>
            <a:bodyPr vert="horz" wrap="square" lIns="121708" tIns="60855" rIns="121708" bIns="60855" numCol="1" anchor="t" anchorCtr="0" compatLnSpc="1"/>
            <a:lstStyle/>
            <a:p>
              <a:endParaRPr lang="en-US" sz="3250" dirty="0">
                <a:solidFill>
                  <a:schemeClr val="tx1">
                    <a:lumMod val="75000"/>
                    <a:lumOff val="25000"/>
                  </a:schemeClr>
                </a:solidFill>
                <a:latin typeface="微软雅黑" panose="020B0503020204020204" charset="-122"/>
                <a:ea typeface="微软雅黑" panose="020B0503020204020204" charset="-122"/>
              </a:endParaRPr>
            </a:p>
          </p:txBody>
        </p:sp>
        <p:sp>
          <p:nvSpPr>
            <p:cNvPr id="89" name="Freeform 26"/>
            <p:cNvSpPr/>
            <p:nvPr/>
          </p:nvSpPr>
          <p:spPr bwMode="auto">
            <a:xfrm>
              <a:off x="10156620" y="4139015"/>
              <a:ext cx="164207" cy="39165"/>
            </a:xfrm>
            <a:custGeom>
              <a:avLst/>
              <a:gdLst>
                <a:gd name="T0" fmla="*/ 780 w 780"/>
                <a:gd name="T1" fmla="*/ 0 h 184"/>
                <a:gd name="T2" fmla="*/ 780 w 780"/>
                <a:gd name="T3" fmla="*/ 0 h 184"/>
                <a:gd name="T4" fmla="*/ 236 w 780"/>
                <a:gd name="T5" fmla="*/ 184 h 184"/>
                <a:gd name="T6" fmla="*/ 0 w 780"/>
                <a:gd name="T7" fmla="*/ 166 h 184"/>
              </a:gdLst>
              <a:ahLst/>
              <a:cxnLst>
                <a:cxn ang="0">
                  <a:pos x="T0" y="T1"/>
                </a:cxn>
                <a:cxn ang="0">
                  <a:pos x="T2" y="T3"/>
                </a:cxn>
                <a:cxn ang="0">
                  <a:pos x="T4" y="T5"/>
                </a:cxn>
                <a:cxn ang="0">
                  <a:pos x="T6" y="T7"/>
                </a:cxn>
              </a:cxnLst>
              <a:rect l="0" t="0" r="r" b="b"/>
              <a:pathLst>
                <a:path w="780" h="184">
                  <a:moveTo>
                    <a:pt x="780" y="0"/>
                  </a:moveTo>
                  <a:lnTo>
                    <a:pt x="780" y="0"/>
                  </a:lnTo>
                  <a:cubicBezTo>
                    <a:pt x="780" y="102"/>
                    <a:pt x="537" y="184"/>
                    <a:pt x="236" y="184"/>
                  </a:cubicBezTo>
                  <a:cubicBezTo>
                    <a:pt x="152" y="184"/>
                    <a:pt x="71" y="178"/>
                    <a:pt x="0" y="166"/>
                  </a:cubicBezTo>
                </a:path>
              </a:pathLst>
            </a:custGeom>
            <a:noFill/>
            <a:ln w="9525" cap="rnd">
              <a:solidFill>
                <a:srgbClr val="FFFFFF"/>
              </a:solidFill>
              <a:prstDash val="solid"/>
              <a:round/>
            </a:ln>
          </p:spPr>
          <p:txBody>
            <a:bodyPr vert="horz" wrap="square" lIns="121708" tIns="60855" rIns="121708" bIns="60855" numCol="1" anchor="t" anchorCtr="0" compatLnSpc="1"/>
            <a:lstStyle/>
            <a:p>
              <a:endParaRPr lang="en-US" sz="3250" dirty="0">
                <a:solidFill>
                  <a:schemeClr val="tx1">
                    <a:lumMod val="75000"/>
                    <a:lumOff val="25000"/>
                  </a:schemeClr>
                </a:solidFill>
                <a:latin typeface="微软雅黑" panose="020B0503020204020204" charset="-122"/>
                <a:ea typeface="微软雅黑" panose="020B0503020204020204" charset="-122"/>
              </a:endParaRPr>
            </a:p>
          </p:txBody>
        </p:sp>
        <p:sp>
          <p:nvSpPr>
            <p:cNvPr id="90" name="Freeform 27"/>
            <p:cNvSpPr/>
            <p:nvPr/>
          </p:nvSpPr>
          <p:spPr bwMode="auto">
            <a:xfrm>
              <a:off x="10093330" y="4079417"/>
              <a:ext cx="227496" cy="39165"/>
            </a:xfrm>
            <a:custGeom>
              <a:avLst/>
              <a:gdLst>
                <a:gd name="T0" fmla="*/ 1088 w 1088"/>
                <a:gd name="T1" fmla="*/ 0 h 184"/>
                <a:gd name="T2" fmla="*/ 1088 w 1088"/>
                <a:gd name="T3" fmla="*/ 0 h 184"/>
                <a:gd name="T4" fmla="*/ 544 w 1088"/>
                <a:gd name="T5" fmla="*/ 184 h 184"/>
                <a:gd name="T6" fmla="*/ 0 w 1088"/>
                <a:gd name="T7" fmla="*/ 0 h 184"/>
              </a:gdLst>
              <a:ahLst/>
              <a:cxnLst>
                <a:cxn ang="0">
                  <a:pos x="T0" y="T1"/>
                </a:cxn>
                <a:cxn ang="0">
                  <a:pos x="T2" y="T3"/>
                </a:cxn>
                <a:cxn ang="0">
                  <a:pos x="T4" y="T5"/>
                </a:cxn>
                <a:cxn ang="0">
                  <a:pos x="T6" y="T7"/>
                </a:cxn>
              </a:cxnLst>
              <a:rect l="0" t="0" r="r" b="b"/>
              <a:pathLst>
                <a:path w="1088" h="184">
                  <a:moveTo>
                    <a:pt x="1088" y="0"/>
                  </a:moveTo>
                  <a:lnTo>
                    <a:pt x="1088" y="0"/>
                  </a:lnTo>
                  <a:cubicBezTo>
                    <a:pt x="1088" y="102"/>
                    <a:pt x="845" y="184"/>
                    <a:pt x="544" y="184"/>
                  </a:cubicBezTo>
                  <a:cubicBezTo>
                    <a:pt x="244" y="184"/>
                    <a:pt x="0" y="102"/>
                    <a:pt x="0" y="0"/>
                  </a:cubicBezTo>
                </a:path>
              </a:pathLst>
            </a:custGeom>
            <a:noFill/>
            <a:ln w="9525" cap="rnd">
              <a:solidFill>
                <a:srgbClr val="FFFFFF"/>
              </a:solidFill>
              <a:prstDash val="solid"/>
              <a:round/>
            </a:ln>
          </p:spPr>
          <p:txBody>
            <a:bodyPr vert="horz" wrap="square" lIns="121708" tIns="60855" rIns="121708" bIns="60855" numCol="1" anchor="t" anchorCtr="0" compatLnSpc="1"/>
            <a:lstStyle/>
            <a:p>
              <a:endParaRPr lang="en-US" sz="3250" dirty="0">
                <a:solidFill>
                  <a:schemeClr val="tx1">
                    <a:lumMod val="75000"/>
                    <a:lumOff val="25000"/>
                  </a:schemeClr>
                </a:solidFill>
                <a:latin typeface="微软雅黑" panose="020B0503020204020204" charset="-122"/>
                <a:ea typeface="微软雅黑" panose="020B0503020204020204" charset="-122"/>
              </a:endParaRPr>
            </a:p>
          </p:txBody>
        </p:sp>
        <p:sp>
          <p:nvSpPr>
            <p:cNvPr id="91" name="文本框 71"/>
            <p:cNvSpPr txBox="1"/>
            <p:nvPr/>
          </p:nvSpPr>
          <p:spPr>
            <a:xfrm>
              <a:off x="9282316" y="4756021"/>
              <a:ext cx="1564104" cy="367030"/>
            </a:xfrm>
            <a:prstGeom prst="rect">
              <a:avLst/>
            </a:prstGeom>
            <a:noFill/>
          </p:spPr>
          <p:txBody>
            <a:bodyPr wrap="square" lIns="91281" tIns="45641" rIns="91281" bIns="45641" rtlCol="0">
              <a:spAutoFit/>
            </a:bodyPr>
            <a:lstStyle/>
            <a:p>
              <a:pPr algn="ctr"/>
              <a:r>
                <a:rPr lang="zh-CN" altLang="en-US" dirty="0">
                  <a:solidFill>
                    <a:schemeClr val="tx1">
                      <a:lumMod val="75000"/>
                      <a:lumOff val="25000"/>
                    </a:schemeClr>
                  </a:solidFill>
                  <a:latin typeface="微软雅黑" panose="020B0503020204020204" charset="-122"/>
                  <a:ea typeface="微软雅黑" panose="020B0503020204020204" charset="-122"/>
                  <a:sym typeface="+mn-ea"/>
                </a:rPr>
                <a:t>添加标题</a:t>
              </a:r>
              <a:endParaRPr lang="zh-CN" altLang="en-US" dirty="0" smtClean="0">
                <a:solidFill>
                  <a:schemeClr val="tx1">
                    <a:lumMod val="75000"/>
                    <a:lumOff val="25000"/>
                  </a:schemeClr>
                </a:solidFill>
                <a:latin typeface="微软雅黑" panose="020B0503020204020204" charset="-122"/>
                <a:ea typeface="微软雅黑" panose="020B0503020204020204" charset="-122"/>
              </a:endParaRPr>
            </a:p>
          </p:txBody>
        </p:sp>
        <p:sp>
          <p:nvSpPr>
            <p:cNvPr id="92" name="Text Placeholder 1"/>
            <p:cNvSpPr txBox="1"/>
            <p:nvPr/>
          </p:nvSpPr>
          <p:spPr>
            <a:xfrm>
              <a:off x="9201096" y="5259485"/>
              <a:ext cx="1877375" cy="534561"/>
            </a:xfrm>
            <a:prstGeom prst="rect">
              <a:avLst/>
            </a:prstGeom>
          </p:spPr>
          <p:txBody>
            <a:bodyPr vert="horz" lIns="0" tIns="45641" rIns="91281" bIns="45641" rtlCol="0" anchor="ctr">
              <a:no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此处添加详细文本描述，建议与标题相关并符合整体语言风格，语言描述尽量</a:t>
              </a:r>
              <a:r>
                <a:rPr lang="en-US" altLang="zh-CN"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a:t>
              </a:r>
              <a:endParaRPr lang="en-US" altLang="zh-CN"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 name="组合 40"/>
          <p:cNvGrpSpPr/>
          <p:nvPr/>
        </p:nvGrpSpPr>
        <p:grpSpPr>
          <a:xfrm>
            <a:off x="279400" y="215900"/>
            <a:ext cx="3790697" cy="677505"/>
            <a:chOff x="279400" y="215900"/>
            <a:chExt cx="3790697" cy="677505"/>
          </a:xfrm>
        </p:grpSpPr>
        <p:sp>
          <p:nvSpPr>
            <p:cNvPr id="42" name="L 形 41"/>
            <p:cNvSpPr/>
            <p:nvPr/>
          </p:nvSpPr>
          <p:spPr>
            <a:xfrm rot="10800000" flipH="1">
              <a:off x="279400" y="215900"/>
              <a:ext cx="469900" cy="419100"/>
            </a:xfrm>
            <a:prstGeom prst="corner">
              <a:avLst/>
            </a:prstGeom>
            <a:solidFill>
              <a:srgbClr val="2442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43" name="文本框 42"/>
            <p:cNvSpPr txBox="1"/>
            <p:nvPr/>
          </p:nvSpPr>
          <p:spPr>
            <a:xfrm>
              <a:off x="439104" y="433030"/>
              <a:ext cx="3630993" cy="460375"/>
            </a:xfrm>
            <a:prstGeom prst="rect">
              <a:avLst/>
            </a:prstGeom>
            <a:noFill/>
          </p:spPr>
          <p:txBody>
            <a:bodyPr wrap="square" rtlCol="0">
              <a:spAutoFit/>
            </a:bodyPr>
            <a:p>
              <a:pPr marL="0" marR="0" lvl="0" indent="0" algn="l" defTabSz="914400" rtl="0" eaLnBrk="1" fontAlgn="auto" latinLnBrk="0" hangingPunct="1">
                <a:lnSpc>
                  <a:spcPct val="100000"/>
                </a:lnSpc>
                <a:spcBef>
                  <a:spcPts val="0"/>
                </a:spcBef>
                <a:spcAft>
                  <a:spcPts val="0"/>
                </a:spcAft>
                <a:buClrTx/>
                <a:buSzTx/>
                <a:buFontTx/>
                <a:buNone/>
                <a:defRPr/>
              </a:pPr>
              <a:r>
                <a:rPr lang="zh-CN" altLang="en-US" sz="2400" b="1" dirty="0">
                  <a:solidFill>
                    <a:schemeClr val="tx1">
                      <a:lumMod val="75000"/>
                      <a:lumOff val="25000"/>
                    </a:schemeClr>
                  </a:solidFill>
                  <a:latin typeface="微软雅黑" panose="020B0503020204020204" charset="-122"/>
                  <a:ea typeface="微软雅黑" panose="020B0503020204020204" charset="-122"/>
                  <a:cs typeface="+mn-ea"/>
                  <a:sym typeface="Source Han Serif SC" panose="02020400000000000000" pitchFamily="18" charset="-122"/>
                </a:rPr>
                <a:t>点击添加标题文字</a:t>
              </a:r>
              <a:endParaRPr kumimoji="0" lang="zh-CN" altLang="en-US" sz="2400" b="1"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Source Han Serif SC" panose="02020400000000000000" pitchFamily="18" charset="-122"/>
              </a:endParaRPr>
            </a:p>
          </p:txBody>
        </p:sp>
      </p:grpSp>
      <p:grpSp>
        <p:nvGrpSpPr>
          <p:cNvPr id="44" name="组合 43"/>
          <p:cNvGrpSpPr/>
          <p:nvPr/>
        </p:nvGrpSpPr>
        <p:grpSpPr>
          <a:xfrm>
            <a:off x="4174230" y="1809063"/>
            <a:ext cx="3818141" cy="2357594"/>
            <a:chOff x="4186930" y="2722707"/>
            <a:chExt cx="3818141" cy="2357594"/>
          </a:xfrm>
          <a:solidFill>
            <a:srgbClr val="244241"/>
          </a:solidFill>
        </p:grpSpPr>
        <p:grpSp>
          <p:nvGrpSpPr>
            <p:cNvPr id="45" name="组合 44"/>
            <p:cNvGrpSpPr/>
            <p:nvPr/>
          </p:nvGrpSpPr>
          <p:grpSpPr>
            <a:xfrm>
              <a:off x="5340370" y="2722707"/>
              <a:ext cx="1515797" cy="2357594"/>
              <a:chOff x="5428820" y="2860384"/>
              <a:chExt cx="398987" cy="620565"/>
            </a:xfrm>
            <a:grpFill/>
          </p:grpSpPr>
          <p:sp>
            <p:nvSpPr>
              <p:cNvPr id="57" name="Oval 18"/>
              <p:cNvSpPr>
                <a:spLocks noChangeArrowheads="1"/>
              </p:cNvSpPr>
              <p:nvPr/>
            </p:nvSpPr>
            <p:spPr bwMode="auto">
              <a:xfrm>
                <a:off x="5504643" y="2860384"/>
                <a:ext cx="247343" cy="248079"/>
              </a:xfrm>
              <a:prstGeom prst="ellipse">
                <a:avLst/>
              </a:prstGeom>
              <a:grpFill/>
              <a:ln>
                <a:noFill/>
              </a:ln>
              <a:effectLst>
                <a:outerShdw blurRad="63500" algn="ctr" rotWithShape="0">
                  <a:prstClr val="black">
                    <a:alpha val="40000"/>
                  </a:prstClr>
                </a:outerShdw>
              </a:effectLst>
            </p:spPr>
            <p:txBody>
              <a:bodyPr vert="horz" wrap="square" lIns="91440" tIns="45720" rIns="91440" bIns="45720" numCol="1" anchor="t" anchorCtr="0" compatLnSpc="1"/>
              <a:lstStyle/>
              <a:p>
                <a:endParaRPr lang="zh-CN" altLang="en-US" sz="1600">
                  <a:solidFill>
                    <a:schemeClr val="tx1">
                      <a:lumMod val="75000"/>
                      <a:lumOff val="25000"/>
                    </a:schemeClr>
                  </a:solidFill>
                  <a:latin typeface="微软雅黑" panose="020B0503020204020204" charset="-122"/>
                  <a:ea typeface="微软雅黑" panose="020B0503020204020204" charset="-122"/>
                </a:endParaRPr>
              </a:p>
            </p:txBody>
          </p:sp>
          <p:sp>
            <p:nvSpPr>
              <p:cNvPr id="58" name="Freeform 19"/>
              <p:cNvSpPr/>
              <p:nvPr/>
            </p:nvSpPr>
            <p:spPr bwMode="auto">
              <a:xfrm>
                <a:off x="5428820" y="3128338"/>
                <a:ext cx="398987" cy="352611"/>
              </a:xfrm>
              <a:custGeom>
                <a:avLst/>
                <a:gdLst>
                  <a:gd name="T0" fmla="*/ 201 w 301"/>
                  <a:gd name="T1" fmla="*/ 0 h 266"/>
                  <a:gd name="T2" fmla="*/ 151 w 301"/>
                  <a:gd name="T3" fmla="*/ 67 h 266"/>
                  <a:gd name="T4" fmla="*/ 101 w 301"/>
                  <a:gd name="T5" fmla="*/ 0 h 266"/>
                  <a:gd name="T6" fmla="*/ 0 w 301"/>
                  <a:gd name="T7" fmla="*/ 144 h 266"/>
                  <a:gd name="T8" fmla="*/ 0 w 301"/>
                  <a:gd name="T9" fmla="*/ 235 h 266"/>
                  <a:gd name="T10" fmla="*/ 0 w 301"/>
                  <a:gd name="T11" fmla="*/ 235 h 266"/>
                  <a:gd name="T12" fmla="*/ 151 w 301"/>
                  <a:gd name="T13" fmla="*/ 266 h 266"/>
                  <a:gd name="T14" fmla="*/ 301 w 301"/>
                  <a:gd name="T15" fmla="*/ 235 h 266"/>
                  <a:gd name="T16" fmla="*/ 301 w 301"/>
                  <a:gd name="T17" fmla="*/ 235 h 266"/>
                  <a:gd name="T18" fmla="*/ 301 w 301"/>
                  <a:gd name="T19" fmla="*/ 144 h 266"/>
                  <a:gd name="T20" fmla="*/ 201 w 301"/>
                  <a:gd name="T21" fmla="*/ 0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1" h="266">
                    <a:moveTo>
                      <a:pt x="201" y="0"/>
                    </a:moveTo>
                    <a:cubicBezTo>
                      <a:pt x="151" y="67"/>
                      <a:pt x="151" y="67"/>
                      <a:pt x="151" y="67"/>
                    </a:cubicBezTo>
                    <a:cubicBezTo>
                      <a:pt x="101" y="0"/>
                      <a:pt x="101" y="0"/>
                      <a:pt x="101" y="0"/>
                    </a:cubicBezTo>
                    <a:cubicBezTo>
                      <a:pt x="42" y="21"/>
                      <a:pt x="0" y="78"/>
                      <a:pt x="0" y="144"/>
                    </a:cubicBezTo>
                    <a:cubicBezTo>
                      <a:pt x="0" y="235"/>
                      <a:pt x="0" y="235"/>
                      <a:pt x="0" y="235"/>
                    </a:cubicBezTo>
                    <a:cubicBezTo>
                      <a:pt x="0" y="235"/>
                      <a:pt x="0" y="235"/>
                      <a:pt x="0" y="235"/>
                    </a:cubicBezTo>
                    <a:cubicBezTo>
                      <a:pt x="3" y="252"/>
                      <a:pt x="69" y="266"/>
                      <a:pt x="151" y="266"/>
                    </a:cubicBezTo>
                    <a:cubicBezTo>
                      <a:pt x="232" y="266"/>
                      <a:pt x="298" y="252"/>
                      <a:pt x="301" y="235"/>
                    </a:cubicBezTo>
                    <a:cubicBezTo>
                      <a:pt x="301" y="235"/>
                      <a:pt x="301" y="235"/>
                      <a:pt x="301" y="235"/>
                    </a:cubicBezTo>
                    <a:cubicBezTo>
                      <a:pt x="301" y="144"/>
                      <a:pt x="301" y="144"/>
                      <a:pt x="301" y="144"/>
                    </a:cubicBezTo>
                    <a:cubicBezTo>
                      <a:pt x="301" y="78"/>
                      <a:pt x="259" y="21"/>
                      <a:pt x="201" y="0"/>
                    </a:cubicBezTo>
                    <a:close/>
                  </a:path>
                </a:pathLst>
              </a:custGeom>
              <a:grpFill/>
              <a:ln>
                <a:noFill/>
              </a:ln>
              <a:effectLst>
                <a:outerShdw blurRad="63500" algn="ctr" rotWithShape="0">
                  <a:prstClr val="black">
                    <a:alpha val="40000"/>
                  </a:prstClr>
                </a:outerShdw>
              </a:effectLst>
            </p:spPr>
            <p:txBody>
              <a:bodyPr vert="horz" wrap="square" lIns="91440" tIns="45720" rIns="91440" bIns="45720" numCol="1" anchor="t" anchorCtr="0" compatLnSpc="1"/>
              <a:lstStyle/>
              <a:p>
                <a:endParaRPr lang="zh-CN" altLang="en-US" sz="1600">
                  <a:solidFill>
                    <a:schemeClr val="tx1">
                      <a:lumMod val="75000"/>
                      <a:lumOff val="25000"/>
                    </a:schemeClr>
                  </a:solidFill>
                  <a:latin typeface="微软雅黑" panose="020B0503020204020204" charset="-122"/>
                  <a:ea typeface="微软雅黑" panose="020B0503020204020204" charset="-122"/>
                </a:endParaRPr>
              </a:p>
            </p:txBody>
          </p:sp>
          <p:sp>
            <p:nvSpPr>
              <p:cNvPr id="59" name="Freeform 20"/>
              <p:cNvSpPr/>
              <p:nvPr/>
            </p:nvSpPr>
            <p:spPr bwMode="auto">
              <a:xfrm>
                <a:off x="5609174" y="3116560"/>
                <a:ext cx="39752" cy="23556"/>
              </a:xfrm>
              <a:custGeom>
                <a:avLst/>
                <a:gdLst>
                  <a:gd name="T0" fmla="*/ 30 w 30"/>
                  <a:gd name="T1" fmla="*/ 1 h 18"/>
                  <a:gd name="T2" fmla="*/ 15 w 30"/>
                  <a:gd name="T3" fmla="*/ 0 h 18"/>
                  <a:gd name="T4" fmla="*/ 1 w 30"/>
                  <a:gd name="T5" fmla="*/ 1 h 18"/>
                  <a:gd name="T6" fmla="*/ 7 w 30"/>
                  <a:gd name="T7" fmla="*/ 18 h 18"/>
                  <a:gd name="T8" fmla="*/ 24 w 30"/>
                  <a:gd name="T9" fmla="*/ 18 h 18"/>
                  <a:gd name="T10" fmla="*/ 30 w 30"/>
                  <a:gd name="T11" fmla="*/ 1 h 18"/>
                </a:gdLst>
                <a:ahLst/>
                <a:cxnLst>
                  <a:cxn ang="0">
                    <a:pos x="T0" y="T1"/>
                  </a:cxn>
                  <a:cxn ang="0">
                    <a:pos x="T2" y="T3"/>
                  </a:cxn>
                  <a:cxn ang="0">
                    <a:pos x="T4" y="T5"/>
                  </a:cxn>
                  <a:cxn ang="0">
                    <a:pos x="T6" y="T7"/>
                  </a:cxn>
                  <a:cxn ang="0">
                    <a:pos x="T8" y="T9"/>
                  </a:cxn>
                  <a:cxn ang="0">
                    <a:pos x="T10" y="T11"/>
                  </a:cxn>
                </a:cxnLst>
                <a:rect l="0" t="0" r="r" b="b"/>
                <a:pathLst>
                  <a:path w="30" h="18">
                    <a:moveTo>
                      <a:pt x="30" y="1"/>
                    </a:moveTo>
                    <a:cubicBezTo>
                      <a:pt x="25" y="0"/>
                      <a:pt x="20" y="0"/>
                      <a:pt x="15" y="0"/>
                    </a:cubicBezTo>
                    <a:cubicBezTo>
                      <a:pt x="10" y="0"/>
                      <a:pt x="6" y="0"/>
                      <a:pt x="1" y="1"/>
                    </a:cubicBezTo>
                    <a:cubicBezTo>
                      <a:pt x="1" y="1"/>
                      <a:pt x="0" y="11"/>
                      <a:pt x="7" y="18"/>
                    </a:cubicBezTo>
                    <a:cubicBezTo>
                      <a:pt x="7" y="18"/>
                      <a:pt x="18" y="18"/>
                      <a:pt x="24" y="18"/>
                    </a:cubicBezTo>
                    <a:cubicBezTo>
                      <a:pt x="24" y="18"/>
                      <a:pt x="30" y="12"/>
                      <a:pt x="30" y="1"/>
                    </a:cubicBezTo>
                    <a:close/>
                  </a:path>
                </a:pathLst>
              </a:custGeom>
              <a:grpFill/>
              <a:ln>
                <a:noFill/>
              </a:ln>
              <a:effectLst>
                <a:outerShdw blurRad="63500" algn="ctr" rotWithShape="0">
                  <a:prstClr val="black">
                    <a:alpha val="40000"/>
                  </a:prstClr>
                </a:outerShdw>
              </a:effectLst>
            </p:spPr>
            <p:txBody>
              <a:bodyPr vert="horz" wrap="square" lIns="91440" tIns="45720" rIns="91440" bIns="45720" numCol="1" anchor="t" anchorCtr="0" compatLnSpc="1"/>
              <a:lstStyle/>
              <a:p>
                <a:endParaRPr lang="zh-CN" altLang="en-US" sz="1600">
                  <a:solidFill>
                    <a:schemeClr val="tx1">
                      <a:lumMod val="75000"/>
                      <a:lumOff val="25000"/>
                    </a:schemeClr>
                  </a:solidFill>
                  <a:latin typeface="微软雅黑" panose="020B0503020204020204" charset="-122"/>
                  <a:ea typeface="微软雅黑" panose="020B0503020204020204" charset="-122"/>
                </a:endParaRPr>
              </a:p>
            </p:txBody>
          </p:sp>
          <p:sp>
            <p:nvSpPr>
              <p:cNvPr id="60" name="Freeform 21"/>
              <p:cNvSpPr/>
              <p:nvPr/>
            </p:nvSpPr>
            <p:spPr bwMode="auto">
              <a:xfrm>
                <a:off x="5606230" y="3143798"/>
                <a:ext cx="44168" cy="60363"/>
              </a:xfrm>
              <a:custGeom>
                <a:avLst/>
                <a:gdLst>
                  <a:gd name="T0" fmla="*/ 15 w 60"/>
                  <a:gd name="T1" fmla="*/ 0 h 82"/>
                  <a:gd name="T2" fmla="*/ 47 w 60"/>
                  <a:gd name="T3" fmla="*/ 0 h 82"/>
                  <a:gd name="T4" fmla="*/ 60 w 60"/>
                  <a:gd name="T5" fmla="*/ 47 h 82"/>
                  <a:gd name="T6" fmla="*/ 31 w 60"/>
                  <a:gd name="T7" fmla="*/ 82 h 82"/>
                  <a:gd name="T8" fmla="*/ 0 w 60"/>
                  <a:gd name="T9" fmla="*/ 47 h 82"/>
                  <a:gd name="T10" fmla="*/ 15 w 60"/>
                  <a:gd name="T11" fmla="*/ 0 h 82"/>
                </a:gdLst>
                <a:ahLst/>
                <a:cxnLst>
                  <a:cxn ang="0">
                    <a:pos x="T0" y="T1"/>
                  </a:cxn>
                  <a:cxn ang="0">
                    <a:pos x="T2" y="T3"/>
                  </a:cxn>
                  <a:cxn ang="0">
                    <a:pos x="T4" y="T5"/>
                  </a:cxn>
                  <a:cxn ang="0">
                    <a:pos x="T6" y="T7"/>
                  </a:cxn>
                  <a:cxn ang="0">
                    <a:pos x="T8" y="T9"/>
                  </a:cxn>
                  <a:cxn ang="0">
                    <a:pos x="T10" y="T11"/>
                  </a:cxn>
                </a:cxnLst>
                <a:rect l="0" t="0" r="r" b="b"/>
                <a:pathLst>
                  <a:path w="60" h="82">
                    <a:moveTo>
                      <a:pt x="15" y="0"/>
                    </a:moveTo>
                    <a:lnTo>
                      <a:pt x="47" y="0"/>
                    </a:lnTo>
                    <a:lnTo>
                      <a:pt x="60" y="47"/>
                    </a:lnTo>
                    <a:lnTo>
                      <a:pt x="31" y="82"/>
                    </a:lnTo>
                    <a:lnTo>
                      <a:pt x="0" y="47"/>
                    </a:lnTo>
                    <a:lnTo>
                      <a:pt x="15" y="0"/>
                    </a:lnTo>
                    <a:close/>
                  </a:path>
                </a:pathLst>
              </a:custGeom>
              <a:grpFill/>
              <a:ln>
                <a:noFill/>
              </a:ln>
              <a:effectLst>
                <a:outerShdw blurRad="63500" algn="ctr" rotWithShape="0">
                  <a:prstClr val="black">
                    <a:alpha val="40000"/>
                  </a:prstClr>
                </a:outerShdw>
              </a:effectLst>
            </p:spPr>
            <p:txBody>
              <a:bodyPr vert="horz" wrap="square" lIns="91440" tIns="45720" rIns="91440" bIns="45720" numCol="1" anchor="t" anchorCtr="0" compatLnSpc="1"/>
              <a:lstStyle/>
              <a:p>
                <a:endParaRPr lang="zh-CN" altLang="en-US" sz="1600">
                  <a:solidFill>
                    <a:schemeClr val="tx1">
                      <a:lumMod val="75000"/>
                      <a:lumOff val="25000"/>
                    </a:schemeClr>
                  </a:solidFill>
                  <a:latin typeface="微软雅黑" panose="020B0503020204020204" charset="-122"/>
                  <a:ea typeface="微软雅黑" panose="020B0503020204020204" charset="-122"/>
                </a:endParaRPr>
              </a:p>
            </p:txBody>
          </p:sp>
        </p:grpSp>
        <p:grpSp>
          <p:nvGrpSpPr>
            <p:cNvPr id="46" name="组合 45"/>
            <p:cNvGrpSpPr/>
            <p:nvPr/>
          </p:nvGrpSpPr>
          <p:grpSpPr>
            <a:xfrm>
              <a:off x="4697134" y="3075086"/>
              <a:ext cx="920107" cy="1767498"/>
              <a:chOff x="4227178" y="2344249"/>
              <a:chExt cx="920107" cy="1767498"/>
            </a:xfrm>
            <a:grpFill/>
          </p:grpSpPr>
          <p:sp>
            <p:nvSpPr>
              <p:cNvPr id="53" name="Freeform 22"/>
              <p:cNvSpPr/>
              <p:nvPr/>
            </p:nvSpPr>
            <p:spPr bwMode="auto">
              <a:xfrm>
                <a:off x="4730580" y="3155286"/>
                <a:ext cx="125849" cy="170599"/>
              </a:xfrm>
              <a:custGeom>
                <a:avLst/>
                <a:gdLst>
                  <a:gd name="T0" fmla="*/ 23 w 45"/>
                  <a:gd name="T1" fmla="*/ 61 h 61"/>
                  <a:gd name="T2" fmla="*/ 45 w 45"/>
                  <a:gd name="T3" fmla="*/ 34 h 61"/>
                  <a:gd name="T4" fmla="*/ 34 w 45"/>
                  <a:gd name="T5" fmla="*/ 0 h 61"/>
                  <a:gd name="T6" fmla="*/ 11 w 45"/>
                  <a:gd name="T7" fmla="*/ 0 h 61"/>
                  <a:gd name="T8" fmla="*/ 0 w 45"/>
                  <a:gd name="T9" fmla="*/ 34 h 61"/>
                  <a:gd name="T10" fmla="*/ 23 w 45"/>
                  <a:gd name="T11" fmla="*/ 61 h 61"/>
                </a:gdLst>
                <a:ahLst/>
                <a:cxnLst>
                  <a:cxn ang="0">
                    <a:pos x="T0" y="T1"/>
                  </a:cxn>
                  <a:cxn ang="0">
                    <a:pos x="T2" y="T3"/>
                  </a:cxn>
                  <a:cxn ang="0">
                    <a:pos x="T4" y="T5"/>
                  </a:cxn>
                  <a:cxn ang="0">
                    <a:pos x="T6" y="T7"/>
                  </a:cxn>
                  <a:cxn ang="0">
                    <a:pos x="T8" y="T9"/>
                  </a:cxn>
                  <a:cxn ang="0">
                    <a:pos x="T10" y="T11"/>
                  </a:cxn>
                </a:cxnLst>
                <a:rect l="0" t="0" r="r" b="b"/>
                <a:pathLst>
                  <a:path w="45" h="61">
                    <a:moveTo>
                      <a:pt x="23" y="61"/>
                    </a:moveTo>
                    <a:lnTo>
                      <a:pt x="45" y="34"/>
                    </a:lnTo>
                    <a:lnTo>
                      <a:pt x="34" y="0"/>
                    </a:lnTo>
                    <a:lnTo>
                      <a:pt x="11" y="0"/>
                    </a:lnTo>
                    <a:lnTo>
                      <a:pt x="0" y="34"/>
                    </a:lnTo>
                    <a:lnTo>
                      <a:pt x="23" y="61"/>
                    </a:lnTo>
                    <a:close/>
                  </a:path>
                </a:pathLst>
              </a:custGeom>
              <a:grpFill/>
              <a:ln>
                <a:noFill/>
              </a:ln>
              <a:effectLst>
                <a:outerShdw blurRad="63500" algn="ctr" rotWithShape="0">
                  <a:prstClr val="black">
                    <a:alpha val="40000"/>
                  </a:prstClr>
                </a:outerShdw>
              </a:effectLst>
            </p:spPr>
            <p:txBody>
              <a:bodyPr vert="horz" wrap="square" lIns="91440" tIns="45720" rIns="91440" bIns="45720" numCol="1" anchor="t" anchorCtr="0" compatLnSpc="1"/>
              <a:lstStyle/>
              <a:p>
                <a:endParaRPr lang="zh-CN" altLang="en-US" sz="1600">
                  <a:solidFill>
                    <a:schemeClr val="tx1">
                      <a:lumMod val="75000"/>
                      <a:lumOff val="25000"/>
                    </a:schemeClr>
                  </a:solidFill>
                  <a:latin typeface="微软雅黑" panose="020B0503020204020204" charset="-122"/>
                  <a:ea typeface="微软雅黑" panose="020B0503020204020204" charset="-122"/>
                </a:endParaRPr>
              </a:p>
            </p:txBody>
          </p:sp>
          <p:sp>
            <p:nvSpPr>
              <p:cNvPr id="54" name="Freeform 23"/>
              <p:cNvSpPr/>
              <p:nvPr/>
            </p:nvSpPr>
            <p:spPr bwMode="auto">
              <a:xfrm>
                <a:off x="4227178" y="3110537"/>
                <a:ext cx="819427" cy="1001210"/>
              </a:xfrm>
              <a:custGeom>
                <a:avLst/>
                <a:gdLst>
                  <a:gd name="T0" fmla="*/ 150 w 163"/>
                  <a:gd name="T1" fmla="*/ 0 h 199"/>
                  <a:gd name="T2" fmla="*/ 113 w 163"/>
                  <a:gd name="T3" fmla="*/ 50 h 199"/>
                  <a:gd name="T4" fmla="*/ 75 w 163"/>
                  <a:gd name="T5" fmla="*/ 0 h 199"/>
                  <a:gd name="T6" fmla="*/ 0 w 163"/>
                  <a:gd name="T7" fmla="*/ 108 h 199"/>
                  <a:gd name="T8" fmla="*/ 0 w 163"/>
                  <a:gd name="T9" fmla="*/ 176 h 199"/>
                  <a:gd name="T10" fmla="*/ 0 w 163"/>
                  <a:gd name="T11" fmla="*/ 176 h 199"/>
                  <a:gd name="T12" fmla="*/ 113 w 163"/>
                  <a:gd name="T13" fmla="*/ 199 h 199"/>
                  <a:gd name="T14" fmla="*/ 114 w 163"/>
                  <a:gd name="T15" fmla="*/ 199 h 199"/>
                  <a:gd name="T16" fmla="*/ 114 w 163"/>
                  <a:gd name="T17" fmla="*/ 124 h 199"/>
                  <a:gd name="T18" fmla="*/ 163 w 163"/>
                  <a:gd name="T19" fmla="*/ 6 h 199"/>
                  <a:gd name="T20" fmla="*/ 150 w 163"/>
                  <a:gd name="T21"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3" h="199">
                    <a:moveTo>
                      <a:pt x="150" y="0"/>
                    </a:moveTo>
                    <a:cubicBezTo>
                      <a:pt x="113" y="50"/>
                      <a:pt x="113" y="50"/>
                      <a:pt x="113" y="50"/>
                    </a:cubicBezTo>
                    <a:cubicBezTo>
                      <a:pt x="75" y="0"/>
                      <a:pt x="75" y="0"/>
                      <a:pt x="75" y="0"/>
                    </a:cubicBezTo>
                    <a:cubicBezTo>
                      <a:pt x="31" y="16"/>
                      <a:pt x="0" y="58"/>
                      <a:pt x="0" y="108"/>
                    </a:cubicBezTo>
                    <a:cubicBezTo>
                      <a:pt x="0" y="176"/>
                      <a:pt x="0" y="176"/>
                      <a:pt x="0" y="176"/>
                    </a:cubicBezTo>
                    <a:cubicBezTo>
                      <a:pt x="0" y="176"/>
                      <a:pt x="0" y="176"/>
                      <a:pt x="0" y="176"/>
                    </a:cubicBezTo>
                    <a:cubicBezTo>
                      <a:pt x="2" y="189"/>
                      <a:pt x="52" y="199"/>
                      <a:pt x="113" y="199"/>
                    </a:cubicBezTo>
                    <a:cubicBezTo>
                      <a:pt x="113" y="199"/>
                      <a:pt x="114" y="199"/>
                      <a:pt x="114" y="199"/>
                    </a:cubicBezTo>
                    <a:cubicBezTo>
                      <a:pt x="114" y="124"/>
                      <a:pt x="114" y="124"/>
                      <a:pt x="114" y="124"/>
                    </a:cubicBezTo>
                    <a:cubicBezTo>
                      <a:pt x="114" y="78"/>
                      <a:pt x="133" y="36"/>
                      <a:pt x="163" y="6"/>
                    </a:cubicBezTo>
                    <a:cubicBezTo>
                      <a:pt x="159" y="3"/>
                      <a:pt x="155" y="2"/>
                      <a:pt x="150" y="0"/>
                    </a:cubicBezTo>
                    <a:close/>
                  </a:path>
                </a:pathLst>
              </a:custGeom>
              <a:grpFill/>
              <a:ln>
                <a:noFill/>
              </a:ln>
              <a:effectLst>
                <a:outerShdw blurRad="63500" algn="ctr" rotWithShape="0">
                  <a:prstClr val="black">
                    <a:alpha val="40000"/>
                  </a:prstClr>
                </a:outerShdw>
              </a:effectLst>
            </p:spPr>
            <p:txBody>
              <a:bodyPr vert="horz" wrap="square" lIns="91440" tIns="45720" rIns="91440" bIns="45720" numCol="1" anchor="t" anchorCtr="0" compatLnSpc="1"/>
              <a:lstStyle/>
              <a:p>
                <a:endParaRPr lang="zh-CN" altLang="en-US" sz="1600">
                  <a:solidFill>
                    <a:schemeClr val="tx1">
                      <a:lumMod val="75000"/>
                      <a:lumOff val="25000"/>
                    </a:schemeClr>
                  </a:solidFill>
                  <a:latin typeface="微软雅黑" panose="020B0503020204020204" charset="-122"/>
                  <a:ea typeface="微软雅黑" panose="020B0503020204020204" charset="-122"/>
                </a:endParaRPr>
              </a:p>
            </p:txBody>
          </p:sp>
          <p:sp>
            <p:nvSpPr>
              <p:cNvPr id="55" name="Freeform 24"/>
              <p:cNvSpPr/>
              <p:nvPr/>
            </p:nvSpPr>
            <p:spPr bwMode="auto">
              <a:xfrm>
                <a:off x="4741768" y="3074183"/>
                <a:ext cx="109073" cy="72715"/>
              </a:xfrm>
              <a:custGeom>
                <a:avLst/>
                <a:gdLst>
                  <a:gd name="T0" fmla="*/ 18 w 22"/>
                  <a:gd name="T1" fmla="*/ 14 h 14"/>
                  <a:gd name="T2" fmla="*/ 22 w 22"/>
                  <a:gd name="T3" fmla="*/ 1 h 14"/>
                  <a:gd name="T4" fmla="*/ 11 w 22"/>
                  <a:gd name="T5" fmla="*/ 0 h 14"/>
                  <a:gd name="T6" fmla="*/ 0 w 22"/>
                  <a:gd name="T7" fmla="*/ 1 h 14"/>
                  <a:gd name="T8" fmla="*/ 5 w 22"/>
                  <a:gd name="T9" fmla="*/ 14 h 14"/>
                  <a:gd name="T10" fmla="*/ 18 w 22"/>
                  <a:gd name="T11" fmla="*/ 14 h 14"/>
                </a:gdLst>
                <a:ahLst/>
                <a:cxnLst>
                  <a:cxn ang="0">
                    <a:pos x="T0" y="T1"/>
                  </a:cxn>
                  <a:cxn ang="0">
                    <a:pos x="T2" y="T3"/>
                  </a:cxn>
                  <a:cxn ang="0">
                    <a:pos x="T4" y="T5"/>
                  </a:cxn>
                  <a:cxn ang="0">
                    <a:pos x="T6" y="T7"/>
                  </a:cxn>
                  <a:cxn ang="0">
                    <a:pos x="T8" y="T9"/>
                  </a:cxn>
                  <a:cxn ang="0">
                    <a:pos x="T10" y="T11"/>
                  </a:cxn>
                </a:cxnLst>
                <a:rect l="0" t="0" r="r" b="b"/>
                <a:pathLst>
                  <a:path w="22" h="14">
                    <a:moveTo>
                      <a:pt x="18" y="14"/>
                    </a:moveTo>
                    <a:cubicBezTo>
                      <a:pt x="18" y="14"/>
                      <a:pt x="22" y="9"/>
                      <a:pt x="22" y="1"/>
                    </a:cubicBezTo>
                    <a:cubicBezTo>
                      <a:pt x="18" y="0"/>
                      <a:pt x="15" y="0"/>
                      <a:pt x="11" y="0"/>
                    </a:cubicBezTo>
                    <a:cubicBezTo>
                      <a:pt x="7" y="0"/>
                      <a:pt x="4" y="0"/>
                      <a:pt x="0" y="1"/>
                    </a:cubicBezTo>
                    <a:cubicBezTo>
                      <a:pt x="0" y="1"/>
                      <a:pt x="0" y="8"/>
                      <a:pt x="5" y="14"/>
                    </a:cubicBezTo>
                    <a:cubicBezTo>
                      <a:pt x="5" y="14"/>
                      <a:pt x="13" y="14"/>
                      <a:pt x="18" y="14"/>
                    </a:cubicBezTo>
                    <a:close/>
                  </a:path>
                </a:pathLst>
              </a:custGeom>
              <a:grpFill/>
              <a:ln>
                <a:noFill/>
              </a:ln>
              <a:effectLst>
                <a:outerShdw blurRad="63500" algn="ctr" rotWithShape="0">
                  <a:prstClr val="black">
                    <a:alpha val="40000"/>
                  </a:prstClr>
                </a:outerShdw>
              </a:effectLst>
            </p:spPr>
            <p:txBody>
              <a:bodyPr vert="horz" wrap="square" lIns="91440" tIns="45720" rIns="91440" bIns="45720" numCol="1" anchor="t" anchorCtr="0" compatLnSpc="1"/>
              <a:lstStyle/>
              <a:p>
                <a:endParaRPr lang="zh-CN" altLang="en-US" sz="1600">
                  <a:solidFill>
                    <a:schemeClr val="tx1">
                      <a:lumMod val="75000"/>
                      <a:lumOff val="25000"/>
                    </a:schemeClr>
                  </a:solidFill>
                  <a:latin typeface="微软雅黑" panose="020B0503020204020204" charset="-122"/>
                  <a:ea typeface="微软雅黑" panose="020B0503020204020204" charset="-122"/>
                </a:endParaRPr>
              </a:p>
            </p:txBody>
          </p:sp>
          <p:sp>
            <p:nvSpPr>
              <p:cNvPr id="56" name="Oval 25"/>
              <p:cNvSpPr>
                <a:spLocks noChangeArrowheads="1"/>
              </p:cNvSpPr>
              <p:nvPr/>
            </p:nvSpPr>
            <p:spPr bwMode="auto">
              <a:xfrm>
                <a:off x="4439727" y="2344249"/>
                <a:ext cx="707558" cy="710354"/>
              </a:xfrm>
              <a:prstGeom prst="ellipse">
                <a:avLst/>
              </a:prstGeom>
              <a:grpFill/>
              <a:ln>
                <a:noFill/>
              </a:ln>
              <a:effectLst>
                <a:outerShdw blurRad="63500" algn="ctr" rotWithShape="0">
                  <a:prstClr val="black">
                    <a:alpha val="40000"/>
                  </a:prstClr>
                </a:outerShdw>
              </a:effectLst>
            </p:spPr>
            <p:txBody>
              <a:bodyPr vert="horz" wrap="square" lIns="91440" tIns="45720" rIns="91440" bIns="45720" numCol="1" anchor="t" anchorCtr="0" compatLnSpc="1"/>
              <a:lstStyle/>
              <a:p>
                <a:endParaRPr lang="zh-CN" altLang="en-US" sz="1600">
                  <a:solidFill>
                    <a:schemeClr val="tx1">
                      <a:lumMod val="75000"/>
                      <a:lumOff val="25000"/>
                    </a:schemeClr>
                  </a:solidFill>
                  <a:latin typeface="微软雅黑" panose="020B0503020204020204" charset="-122"/>
                  <a:ea typeface="微软雅黑" panose="020B0503020204020204" charset="-122"/>
                </a:endParaRPr>
              </a:p>
            </p:txBody>
          </p:sp>
        </p:grpSp>
        <p:grpSp>
          <p:nvGrpSpPr>
            <p:cNvPr id="47" name="组合 46"/>
            <p:cNvGrpSpPr/>
            <p:nvPr/>
          </p:nvGrpSpPr>
          <p:grpSpPr>
            <a:xfrm>
              <a:off x="6579299" y="3075086"/>
              <a:ext cx="920107" cy="1767498"/>
              <a:chOff x="6109343" y="2344249"/>
              <a:chExt cx="920107" cy="1767498"/>
            </a:xfrm>
            <a:grpFill/>
          </p:grpSpPr>
          <p:sp>
            <p:nvSpPr>
              <p:cNvPr id="49" name="Freeform 26"/>
              <p:cNvSpPr/>
              <p:nvPr/>
            </p:nvSpPr>
            <p:spPr bwMode="auto">
              <a:xfrm>
                <a:off x="6411384" y="3074183"/>
                <a:ext cx="109073" cy="72715"/>
              </a:xfrm>
              <a:custGeom>
                <a:avLst/>
                <a:gdLst>
                  <a:gd name="T0" fmla="*/ 17 w 22"/>
                  <a:gd name="T1" fmla="*/ 14 h 14"/>
                  <a:gd name="T2" fmla="*/ 22 w 22"/>
                  <a:gd name="T3" fmla="*/ 1 h 14"/>
                  <a:gd name="T4" fmla="*/ 11 w 22"/>
                  <a:gd name="T5" fmla="*/ 0 h 14"/>
                  <a:gd name="T6" fmla="*/ 0 w 22"/>
                  <a:gd name="T7" fmla="*/ 1 h 14"/>
                  <a:gd name="T8" fmla="*/ 5 w 22"/>
                  <a:gd name="T9" fmla="*/ 14 h 14"/>
                  <a:gd name="T10" fmla="*/ 17 w 22"/>
                  <a:gd name="T11" fmla="*/ 14 h 14"/>
                </a:gdLst>
                <a:ahLst/>
                <a:cxnLst>
                  <a:cxn ang="0">
                    <a:pos x="T0" y="T1"/>
                  </a:cxn>
                  <a:cxn ang="0">
                    <a:pos x="T2" y="T3"/>
                  </a:cxn>
                  <a:cxn ang="0">
                    <a:pos x="T4" y="T5"/>
                  </a:cxn>
                  <a:cxn ang="0">
                    <a:pos x="T6" y="T7"/>
                  </a:cxn>
                  <a:cxn ang="0">
                    <a:pos x="T8" y="T9"/>
                  </a:cxn>
                  <a:cxn ang="0">
                    <a:pos x="T10" y="T11"/>
                  </a:cxn>
                </a:cxnLst>
                <a:rect l="0" t="0" r="r" b="b"/>
                <a:pathLst>
                  <a:path w="22" h="14">
                    <a:moveTo>
                      <a:pt x="17" y="14"/>
                    </a:moveTo>
                    <a:cubicBezTo>
                      <a:pt x="17" y="14"/>
                      <a:pt x="22" y="9"/>
                      <a:pt x="22" y="1"/>
                    </a:cubicBezTo>
                    <a:cubicBezTo>
                      <a:pt x="18" y="0"/>
                      <a:pt x="15" y="0"/>
                      <a:pt x="11" y="0"/>
                    </a:cubicBezTo>
                    <a:cubicBezTo>
                      <a:pt x="7" y="0"/>
                      <a:pt x="4" y="0"/>
                      <a:pt x="0" y="1"/>
                    </a:cubicBezTo>
                    <a:cubicBezTo>
                      <a:pt x="0" y="1"/>
                      <a:pt x="0" y="8"/>
                      <a:pt x="5" y="14"/>
                    </a:cubicBezTo>
                    <a:cubicBezTo>
                      <a:pt x="5" y="14"/>
                      <a:pt x="13" y="14"/>
                      <a:pt x="17" y="14"/>
                    </a:cubicBezTo>
                    <a:close/>
                  </a:path>
                </a:pathLst>
              </a:custGeom>
              <a:grpFill/>
              <a:ln>
                <a:noFill/>
              </a:ln>
              <a:effectLst>
                <a:outerShdw blurRad="63500" algn="ctr" rotWithShape="0">
                  <a:prstClr val="black">
                    <a:alpha val="40000"/>
                  </a:prstClr>
                </a:outerShdw>
              </a:effectLst>
            </p:spPr>
            <p:txBody>
              <a:bodyPr vert="horz" wrap="square" lIns="91440" tIns="45720" rIns="91440" bIns="45720" numCol="1" anchor="t" anchorCtr="0" compatLnSpc="1"/>
              <a:lstStyle/>
              <a:p>
                <a:endParaRPr lang="zh-CN" altLang="en-US" sz="1600">
                  <a:solidFill>
                    <a:schemeClr val="tx1">
                      <a:lumMod val="75000"/>
                      <a:lumOff val="25000"/>
                    </a:schemeClr>
                  </a:solidFill>
                  <a:latin typeface="微软雅黑" panose="020B0503020204020204" charset="-122"/>
                  <a:ea typeface="微软雅黑" panose="020B0503020204020204" charset="-122"/>
                </a:endParaRPr>
              </a:p>
            </p:txBody>
          </p:sp>
          <p:sp>
            <p:nvSpPr>
              <p:cNvPr id="50" name="Freeform 27"/>
              <p:cNvSpPr/>
              <p:nvPr/>
            </p:nvSpPr>
            <p:spPr bwMode="auto">
              <a:xfrm>
                <a:off x="6400195" y="3155286"/>
                <a:ext cx="125849" cy="170599"/>
              </a:xfrm>
              <a:custGeom>
                <a:avLst/>
                <a:gdLst>
                  <a:gd name="T0" fmla="*/ 24 w 45"/>
                  <a:gd name="T1" fmla="*/ 61 h 61"/>
                  <a:gd name="T2" fmla="*/ 45 w 45"/>
                  <a:gd name="T3" fmla="*/ 34 h 61"/>
                  <a:gd name="T4" fmla="*/ 34 w 45"/>
                  <a:gd name="T5" fmla="*/ 0 h 61"/>
                  <a:gd name="T6" fmla="*/ 11 w 45"/>
                  <a:gd name="T7" fmla="*/ 0 h 61"/>
                  <a:gd name="T8" fmla="*/ 0 w 45"/>
                  <a:gd name="T9" fmla="*/ 34 h 61"/>
                  <a:gd name="T10" fmla="*/ 24 w 45"/>
                  <a:gd name="T11" fmla="*/ 61 h 61"/>
                </a:gdLst>
                <a:ahLst/>
                <a:cxnLst>
                  <a:cxn ang="0">
                    <a:pos x="T0" y="T1"/>
                  </a:cxn>
                  <a:cxn ang="0">
                    <a:pos x="T2" y="T3"/>
                  </a:cxn>
                  <a:cxn ang="0">
                    <a:pos x="T4" y="T5"/>
                  </a:cxn>
                  <a:cxn ang="0">
                    <a:pos x="T6" y="T7"/>
                  </a:cxn>
                  <a:cxn ang="0">
                    <a:pos x="T8" y="T9"/>
                  </a:cxn>
                  <a:cxn ang="0">
                    <a:pos x="T10" y="T11"/>
                  </a:cxn>
                </a:cxnLst>
                <a:rect l="0" t="0" r="r" b="b"/>
                <a:pathLst>
                  <a:path w="45" h="61">
                    <a:moveTo>
                      <a:pt x="24" y="61"/>
                    </a:moveTo>
                    <a:lnTo>
                      <a:pt x="45" y="34"/>
                    </a:lnTo>
                    <a:lnTo>
                      <a:pt x="34" y="0"/>
                    </a:lnTo>
                    <a:lnTo>
                      <a:pt x="11" y="0"/>
                    </a:lnTo>
                    <a:lnTo>
                      <a:pt x="0" y="34"/>
                    </a:lnTo>
                    <a:lnTo>
                      <a:pt x="24" y="61"/>
                    </a:lnTo>
                    <a:close/>
                  </a:path>
                </a:pathLst>
              </a:custGeom>
              <a:grpFill/>
              <a:ln>
                <a:noFill/>
              </a:ln>
              <a:effectLst>
                <a:outerShdw blurRad="63500" algn="ctr" rotWithShape="0">
                  <a:prstClr val="black">
                    <a:alpha val="40000"/>
                  </a:prstClr>
                </a:outerShdw>
              </a:effectLst>
            </p:spPr>
            <p:txBody>
              <a:bodyPr vert="horz" wrap="square" lIns="91440" tIns="45720" rIns="91440" bIns="45720" numCol="1" anchor="t" anchorCtr="0" compatLnSpc="1"/>
              <a:lstStyle/>
              <a:p>
                <a:endParaRPr lang="zh-CN" altLang="en-US" sz="1600">
                  <a:solidFill>
                    <a:schemeClr val="tx1">
                      <a:lumMod val="75000"/>
                      <a:lumOff val="25000"/>
                    </a:schemeClr>
                  </a:solidFill>
                  <a:latin typeface="微软雅黑" panose="020B0503020204020204" charset="-122"/>
                  <a:ea typeface="微软雅黑" panose="020B0503020204020204" charset="-122"/>
                </a:endParaRPr>
              </a:p>
            </p:txBody>
          </p:sp>
          <p:sp>
            <p:nvSpPr>
              <p:cNvPr id="51" name="Oval 28"/>
              <p:cNvSpPr>
                <a:spLocks noChangeArrowheads="1"/>
              </p:cNvSpPr>
              <p:nvPr/>
            </p:nvSpPr>
            <p:spPr bwMode="auto">
              <a:xfrm>
                <a:off x="6109343" y="2344249"/>
                <a:ext cx="710355" cy="710354"/>
              </a:xfrm>
              <a:prstGeom prst="ellipse">
                <a:avLst/>
              </a:prstGeom>
              <a:grpFill/>
              <a:ln>
                <a:noFill/>
              </a:ln>
              <a:effectLst>
                <a:outerShdw blurRad="63500" algn="ctr" rotWithShape="0">
                  <a:prstClr val="black">
                    <a:alpha val="40000"/>
                  </a:prstClr>
                </a:outerShdw>
              </a:effectLst>
            </p:spPr>
            <p:txBody>
              <a:bodyPr vert="horz" wrap="square" lIns="91440" tIns="45720" rIns="91440" bIns="45720" numCol="1" anchor="t" anchorCtr="0" compatLnSpc="1"/>
              <a:lstStyle/>
              <a:p>
                <a:endParaRPr lang="zh-CN" altLang="en-US" sz="1600">
                  <a:solidFill>
                    <a:schemeClr val="tx1">
                      <a:lumMod val="75000"/>
                      <a:lumOff val="25000"/>
                    </a:schemeClr>
                  </a:solidFill>
                  <a:latin typeface="微软雅黑" panose="020B0503020204020204" charset="-122"/>
                  <a:ea typeface="微软雅黑" panose="020B0503020204020204" charset="-122"/>
                </a:endParaRPr>
              </a:p>
            </p:txBody>
          </p:sp>
          <p:sp>
            <p:nvSpPr>
              <p:cNvPr id="52" name="Freeform 29"/>
              <p:cNvSpPr/>
              <p:nvPr/>
            </p:nvSpPr>
            <p:spPr bwMode="auto">
              <a:xfrm>
                <a:off x="6210023" y="3110537"/>
                <a:ext cx="819427" cy="1001210"/>
              </a:xfrm>
              <a:custGeom>
                <a:avLst/>
                <a:gdLst>
                  <a:gd name="T0" fmla="*/ 88 w 163"/>
                  <a:gd name="T1" fmla="*/ 0 h 199"/>
                  <a:gd name="T2" fmla="*/ 51 w 163"/>
                  <a:gd name="T3" fmla="*/ 50 h 199"/>
                  <a:gd name="T4" fmla="*/ 13 w 163"/>
                  <a:gd name="T5" fmla="*/ 0 h 199"/>
                  <a:gd name="T6" fmla="*/ 0 w 163"/>
                  <a:gd name="T7" fmla="*/ 6 h 199"/>
                  <a:gd name="T8" fmla="*/ 49 w 163"/>
                  <a:gd name="T9" fmla="*/ 124 h 199"/>
                  <a:gd name="T10" fmla="*/ 49 w 163"/>
                  <a:gd name="T11" fmla="*/ 199 h 199"/>
                  <a:gd name="T12" fmla="*/ 51 w 163"/>
                  <a:gd name="T13" fmla="*/ 199 h 199"/>
                  <a:gd name="T14" fmla="*/ 163 w 163"/>
                  <a:gd name="T15" fmla="*/ 176 h 199"/>
                  <a:gd name="T16" fmla="*/ 163 w 163"/>
                  <a:gd name="T17" fmla="*/ 176 h 199"/>
                  <a:gd name="T18" fmla="*/ 163 w 163"/>
                  <a:gd name="T19" fmla="*/ 108 h 199"/>
                  <a:gd name="T20" fmla="*/ 88 w 163"/>
                  <a:gd name="T21"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3" h="199">
                    <a:moveTo>
                      <a:pt x="88" y="0"/>
                    </a:moveTo>
                    <a:cubicBezTo>
                      <a:pt x="51" y="50"/>
                      <a:pt x="51" y="50"/>
                      <a:pt x="51" y="50"/>
                    </a:cubicBezTo>
                    <a:cubicBezTo>
                      <a:pt x="13" y="0"/>
                      <a:pt x="13" y="0"/>
                      <a:pt x="13" y="0"/>
                    </a:cubicBezTo>
                    <a:cubicBezTo>
                      <a:pt x="9" y="2"/>
                      <a:pt x="4" y="3"/>
                      <a:pt x="0" y="6"/>
                    </a:cubicBezTo>
                    <a:cubicBezTo>
                      <a:pt x="30" y="36"/>
                      <a:pt x="49" y="78"/>
                      <a:pt x="49" y="124"/>
                    </a:cubicBezTo>
                    <a:cubicBezTo>
                      <a:pt x="49" y="199"/>
                      <a:pt x="49" y="199"/>
                      <a:pt x="49" y="199"/>
                    </a:cubicBezTo>
                    <a:cubicBezTo>
                      <a:pt x="50" y="199"/>
                      <a:pt x="50" y="199"/>
                      <a:pt x="51" y="199"/>
                    </a:cubicBezTo>
                    <a:cubicBezTo>
                      <a:pt x="112" y="199"/>
                      <a:pt x="161" y="189"/>
                      <a:pt x="163" y="176"/>
                    </a:cubicBezTo>
                    <a:cubicBezTo>
                      <a:pt x="163" y="176"/>
                      <a:pt x="163" y="176"/>
                      <a:pt x="163" y="176"/>
                    </a:cubicBezTo>
                    <a:cubicBezTo>
                      <a:pt x="163" y="108"/>
                      <a:pt x="163" y="108"/>
                      <a:pt x="163" y="108"/>
                    </a:cubicBezTo>
                    <a:cubicBezTo>
                      <a:pt x="163" y="58"/>
                      <a:pt x="132" y="16"/>
                      <a:pt x="88" y="0"/>
                    </a:cubicBezTo>
                    <a:close/>
                  </a:path>
                </a:pathLst>
              </a:custGeom>
              <a:grpFill/>
              <a:ln>
                <a:noFill/>
              </a:ln>
              <a:effectLst>
                <a:outerShdw blurRad="63500" algn="ctr" rotWithShape="0">
                  <a:prstClr val="black">
                    <a:alpha val="40000"/>
                  </a:prstClr>
                </a:outerShdw>
              </a:effectLst>
            </p:spPr>
            <p:txBody>
              <a:bodyPr vert="horz" wrap="square" lIns="91440" tIns="45720" rIns="91440" bIns="45720" numCol="1" anchor="t" anchorCtr="0" compatLnSpc="1"/>
              <a:lstStyle/>
              <a:p>
                <a:endParaRPr lang="zh-CN" altLang="en-US" sz="1600">
                  <a:solidFill>
                    <a:schemeClr val="tx1">
                      <a:lumMod val="75000"/>
                      <a:lumOff val="25000"/>
                    </a:schemeClr>
                  </a:solidFill>
                  <a:latin typeface="微软雅黑" panose="020B0503020204020204" charset="-122"/>
                  <a:ea typeface="微软雅黑" panose="020B0503020204020204" charset="-122"/>
                </a:endParaRPr>
              </a:p>
            </p:txBody>
          </p:sp>
        </p:grpSp>
        <p:grpSp>
          <p:nvGrpSpPr>
            <p:cNvPr id="48" name="组合 47"/>
            <p:cNvGrpSpPr/>
            <p:nvPr/>
          </p:nvGrpSpPr>
          <p:grpSpPr>
            <a:xfrm>
              <a:off x="7305038" y="3313565"/>
              <a:ext cx="700033" cy="1344742"/>
              <a:chOff x="6109343" y="2344249"/>
              <a:chExt cx="920107" cy="1767498"/>
            </a:xfrm>
            <a:grpFill/>
          </p:grpSpPr>
          <p:sp>
            <p:nvSpPr>
              <p:cNvPr id="61" name="Freeform 26"/>
              <p:cNvSpPr/>
              <p:nvPr/>
            </p:nvSpPr>
            <p:spPr bwMode="auto">
              <a:xfrm>
                <a:off x="6411384" y="3074183"/>
                <a:ext cx="109073" cy="72715"/>
              </a:xfrm>
              <a:custGeom>
                <a:avLst/>
                <a:gdLst>
                  <a:gd name="T0" fmla="*/ 17 w 22"/>
                  <a:gd name="T1" fmla="*/ 14 h 14"/>
                  <a:gd name="T2" fmla="*/ 22 w 22"/>
                  <a:gd name="T3" fmla="*/ 1 h 14"/>
                  <a:gd name="T4" fmla="*/ 11 w 22"/>
                  <a:gd name="T5" fmla="*/ 0 h 14"/>
                  <a:gd name="T6" fmla="*/ 0 w 22"/>
                  <a:gd name="T7" fmla="*/ 1 h 14"/>
                  <a:gd name="T8" fmla="*/ 5 w 22"/>
                  <a:gd name="T9" fmla="*/ 14 h 14"/>
                  <a:gd name="T10" fmla="*/ 17 w 22"/>
                  <a:gd name="T11" fmla="*/ 14 h 14"/>
                </a:gdLst>
                <a:ahLst/>
                <a:cxnLst>
                  <a:cxn ang="0">
                    <a:pos x="T0" y="T1"/>
                  </a:cxn>
                  <a:cxn ang="0">
                    <a:pos x="T2" y="T3"/>
                  </a:cxn>
                  <a:cxn ang="0">
                    <a:pos x="T4" y="T5"/>
                  </a:cxn>
                  <a:cxn ang="0">
                    <a:pos x="T6" y="T7"/>
                  </a:cxn>
                  <a:cxn ang="0">
                    <a:pos x="T8" y="T9"/>
                  </a:cxn>
                  <a:cxn ang="0">
                    <a:pos x="T10" y="T11"/>
                  </a:cxn>
                </a:cxnLst>
                <a:rect l="0" t="0" r="r" b="b"/>
                <a:pathLst>
                  <a:path w="22" h="14">
                    <a:moveTo>
                      <a:pt x="17" y="14"/>
                    </a:moveTo>
                    <a:cubicBezTo>
                      <a:pt x="17" y="14"/>
                      <a:pt x="22" y="9"/>
                      <a:pt x="22" y="1"/>
                    </a:cubicBezTo>
                    <a:cubicBezTo>
                      <a:pt x="18" y="0"/>
                      <a:pt x="15" y="0"/>
                      <a:pt x="11" y="0"/>
                    </a:cubicBezTo>
                    <a:cubicBezTo>
                      <a:pt x="7" y="0"/>
                      <a:pt x="4" y="0"/>
                      <a:pt x="0" y="1"/>
                    </a:cubicBezTo>
                    <a:cubicBezTo>
                      <a:pt x="0" y="1"/>
                      <a:pt x="0" y="8"/>
                      <a:pt x="5" y="14"/>
                    </a:cubicBezTo>
                    <a:cubicBezTo>
                      <a:pt x="5" y="14"/>
                      <a:pt x="13" y="14"/>
                      <a:pt x="17" y="14"/>
                    </a:cubicBezTo>
                    <a:close/>
                  </a:path>
                </a:pathLst>
              </a:custGeom>
              <a:grpFill/>
              <a:ln>
                <a:noFill/>
              </a:ln>
              <a:effectLst>
                <a:outerShdw blurRad="63500" algn="ctr" rotWithShape="0">
                  <a:prstClr val="black">
                    <a:alpha val="40000"/>
                  </a:prstClr>
                </a:outerShdw>
              </a:effectLst>
            </p:spPr>
            <p:txBody>
              <a:bodyPr vert="horz" wrap="square" lIns="91440" tIns="45720" rIns="91440" bIns="45720" numCol="1" anchor="t" anchorCtr="0" compatLnSpc="1"/>
              <a:lstStyle/>
              <a:p>
                <a:endParaRPr lang="zh-CN" altLang="en-US" sz="1600">
                  <a:solidFill>
                    <a:schemeClr val="tx1">
                      <a:lumMod val="75000"/>
                      <a:lumOff val="25000"/>
                    </a:schemeClr>
                  </a:solidFill>
                  <a:latin typeface="微软雅黑" panose="020B0503020204020204" charset="-122"/>
                  <a:ea typeface="微软雅黑" panose="020B0503020204020204" charset="-122"/>
                </a:endParaRPr>
              </a:p>
            </p:txBody>
          </p:sp>
          <p:sp>
            <p:nvSpPr>
              <p:cNvPr id="62" name="Freeform 27"/>
              <p:cNvSpPr/>
              <p:nvPr/>
            </p:nvSpPr>
            <p:spPr bwMode="auto">
              <a:xfrm>
                <a:off x="6400195" y="3155286"/>
                <a:ext cx="125849" cy="170599"/>
              </a:xfrm>
              <a:custGeom>
                <a:avLst/>
                <a:gdLst>
                  <a:gd name="T0" fmla="*/ 24 w 45"/>
                  <a:gd name="T1" fmla="*/ 61 h 61"/>
                  <a:gd name="T2" fmla="*/ 45 w 45"/>
                  <a:gd name="T3" fmla="*/ 34 h 61"/>
                  <a:gd name="T4" fmla="*/ 34 w 45"/>
                  <a:gd name="T5" fmla="*/ 0 h 61"/>
                  <a:gd name="T6" fmla="*/ 11 w 45"/>
                  <a:gd name="T7" fmla="*/ 0 h 61"/>
                  <a:gd name="T8" fmla="*/ 0 w 45"/>
                  <a:gd name="T9" fmla="*/ 34 h 61"/>
                  <a:gd name="T10" fmla="*/ 24 w 45"/>
                  <a:gd name="T11" fmla="*/ 61 h 61"/>
                </a:gdLst>
                <a:ahLst/>
                <a:cxnLst>
                  <a:cxn ang="0">
                    <a:pos x="T0" y="T1"/>
                  </a:cxn>
                  <a:cxn ang="0">
                    <a:pos x="T2" y="T3"/>
                  </a:cxn>
                  <a:cxn ang="0">
                    <a:pos x="T4" y="T5"/>
                  </a:cxn>
                  <a:cxn ang="0">
                    <a:pos x="T6" y="T7"/>
                  </a:cxn>
                  <a:cxn ang="0">
                    <a:pos x="T8" y="T9"/>
                  </a:cxn>
                  <a:cxn ang="0">
                    <a:pos x="T10" y="T11"/>
                  </a:cxn>
                </a:cxnLst>
                <a:rect l="0" t="0" r="r" b="b"/>
                <a:pathLst>
                  <a:path w="45" h="61">
                    <a:moveTo>
                      <a:pt x="24" y="61"/>
                    </a:moveTo>
                    <a:lnTo>
                      <a:pt x="45" y="34"/>
                    </a:lnTo>
                    <a:lnTo>
                      <a:pt x="34" y="0"/>
                    </a:lnTo>
                    <a:lnTo>
                      <a:pt x="11" y="0"/>
                    </a:lnTo>
                    <a:lnTo>
                      <a:pt x="0" y="34"/>
                    </a:lnTo>
                    <a:lnTo>
                      <a:pt x="24" y="61"/>
                    </a:lnTo>
                    <a:close/>
                  </a:path>
                </a:pathLst>
              </a:custGeom>
              <a:grpFill/>
              <a:ln>
                <a:noFill/>
              </a:ln>
              <a:effectLst>
                <a:outerShdw blurRad="63500" algn="ctr" rotWithShape="0">
                  <a:prstClr val="black">
                    <a:alpha val="40000"/>
                  </a:prstClr>
                </a:outerShdw>
              </a:effectLst>
            </p:spPr>
            <p:txBody>
              <a:bodyPr vert="horz" wrap="square" lIns="91440" tIns="45720" rIns="91440" bIns="45720" numCol="1" anchor="t" anchorCtr="0" compatLnSpc="1"/>
              <a:lstStyle/>
              <a:p>
                <a:endParaRPr lang="zh-CN" altLang="en-US" sz="1600">
                  <a:solidFill>
                    <a:schemeClr val="tx1">
                      <a:lumMod val="75000"/>
                      <a:lumOff val="25000"/>
                    </a:schemeClr>
                  </a:solidFill>
                  <a:latin typeface="微软雅黑" panose="020B0503020204020204" charset="-122"/>
                  <a:ea typeface="微软雅黑" panose="020B0503020204020204" charset="-122"/>
                </a:endParaRPr>
              </a:p>
            </p:txBody>
          </p:sp>
          <p:sp>
            <p:nvSpPr>
              <p:cNvPr id="63" name="Oval 28"/>
              <p:cNvSpPr>
                <a:spLocks noChangeArrowheads="1"/>
              </p:cNvSpPr>
              <p:nvPr/>
            </p:nvSpPr>
            <p:spPr bwMode="auto">
              <a:xfrm>
                <a:off x="6109343" y="2344249"/>
                <a:ext cx="710355" cy="710354"/>
              </a:xfrm>
              <a:prstGeom prst="ellipse">
                <a:avLst/>
              </a:prstGeom>
              <a:grpFill/>
              <a:ln>
                <a:noFill/>
              </a:ln>
              <a:effectLst>
                <a:outerShdw blurRad="63500" algn="ctr" rotWithShape="0">
                  <a:prstClr val="black">
                    <a:alpha val="40000"/>
                  </a:prstClr>
                </a:outerShdw>
              </a:effectLst>
            </p:spPr>
            <p:txBody>
              <a:bodyPr vert="horz" wrap="square" lIns="91440" tIns="45720" rIns="91440" bIns="45720" numCol="1" anchor="t" anchorCtr="0" compatLnSpc="1"/>
              <a:lstStyle/>
              <a:p>
                <a:endParaRPr lang="zh-CN" altLang="en-US" sz="1600">
                  <a:solidFill>
                    <a:schemeClr val="tx1">
                      <a:lumMod val="75000"/>
                      <a:lumOff val="25000"/>
                    </a:schemeClr>
                  </a:solidFill>
                  <a:latin typeface="微软雅黑" panose="020B0503020204020204" charset="-122"/>
                  <a:ea typeface="微软雅黑" panose="020B0503020204020204" charset="-122"/>
                </a:endParaRPr>
              </a:p>
            </p:txBody>
          </p:sp>
          <p:sp>
            <p:nvSpPr>
              <p:cNvPr id="64" name="Freeform 29"/>
              <p:cNvSpPr/>
              <p:nvPr/>
            </p:nvSpPr>
            <p:spPr bwMode="auto">
              <a:xfrm>
                <a:off x="6210023" y="3110537"/>
                <a:ext cx="819427" cy="1001210"/>
              </a:xfrm>
              <a:custGeom>
                <a:avLst/>
                <a:gdLst>
                  <a:gd name="T0" fmla="*/ 88 w 163"/>
                  <a:gd name="T1" fmla="*/ 0 h 199"/>
                  <a:gd name="T2" fmla="*/ 51 w 163"/>
                  <a:gd name="T3" fmla="*/ 50 h 199"/>
                  <a:gd name="T4" fmla="*/ 13 w 163"/>
                  <a:gd name="T5" fmla="*/ 0 h 199"/>
                  <a:gd name="T6" fmla="*/ 0 w 163"/>
                  <a:gd name="T7" fmla="*/ 6 h 199"/>
                  <a:gd name="T8" fmla="*/ 49 w 163"/>
                  <a:gd name="T9" fmla="*/ 124 h 199"/>
                  <a:gd name="T10" fmla="*/ 49 w 163"/>
                  <a:gd name="T11" fmla="*/ 199 h 199"/>
                  <a:gd name="T12" fmla="*/ 51 w 163"/>
                  <a:gd name="T13" fmla="*/ 199 h 199"/>
                  <a:gd name="T14" fmla="*/ 163 w 163"/>
                  <a:gd name="T15" fmla="*/ 176 h 199"/>
                  <a:gd name="T16" fmla="*/ 163 w 163"/>
                  <a:gd name="T17" fmla="*/ 176 h 199"/>
                  <a:gd name="T18" fmla="*/ 163 w 163"/>
                  <a:gd name="T19" fmla="*/ 108 h 199"/>
                  <a:gd name="T20" fmla="*/ 88 w 163"/>
                  <a:gd name="T21"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3" h="199">
                    <a:moveTo>
                      <a:pt x="88" y="0"/>
                    </a:moveTo>
                    <a:cubicBezTo>
                      <a:pt x="51" y="50"/>
                      <a:pt x="51" y="50"/>
                      <a:pt x="51" y="50"/>
                    </a:cubicBezTo>
                    <a:cubicBezTo>
                      <a:pt x="13" y="0"/>
                      <a:pt x="13" y="0"/>
                      <a:pt x="13" y="0"/>
                    </a:cubicBezTo>
                    <a:cubicBezTo>
                      <a:pt x="9" y="2"/>
                      <a:pt x="4" y="3"/>
                      <a:pt x="0" y="6"/>
                    </a:cubicBezTo>
                    <a:cubicBezTo>
                      <a:pt x="30" y="36"/>
                      <a:pt x="49" y="78"/>
                      <a:pt x="49" y="124"/>
                    </a:cubicBezTo>
                    <a:cubicBezTo>
                      <a:pt x="49" y="199"/>
                      <a:pt x="49" y="199"/>
                      <a:pt x="49" y="199"/>
                    </a:cubicBezTo>
                    <a:cubicBezTo>
                      <a:pt x="50" y="199"/>
                      <a:pt x="50" y="199"/>
                      <a:pt x="51" y="199"/>
                    </a:cubicBezTo>
                    <a:cubicBezTo>
                      <a:pt x="112" y="199"/>
                      <a:pt x="161" y="189"/>
                      <a:pt x="163" y="176"/>
                    </a:cubicBezTo>
                    <a:cubicBezTo>
                      <a:pt x="163" y="176"/>
                      <a:pt x="163" y="176"/>
                      <a:pt x="163" y="176"/>
                    </a:cubicBezTo>
                    <a:cubicBezTo>
                      <a:pt x="163" y="108"/>
                      <a:pt x="163" y="108"/>
                      <a:pt x="163" y="108"/>
                    </a:cubicBezTo>
                    <a:cubicBezTo>
                      <a:pt x="163" y="58"/>
                      <a:pt x="132" y="16"/>
                      <a:pt x="88" y="0"/>
                    </a:cubicBezTo>
                    <a:close/>
                  </a:path>
                </a:pathLst>
              </a:custGeom>
              <a:grpFill/>
              <a:ln>
                <a:noFill/>
              </a:ln>
              <a:effectLst>
                <a:outerShdw blurRad="63500" algn="ctr" rotWithShape="0">
                  <a:prstClr val="black">
                    <a:alpha val="40000"/>
                  </a:prstClr>
                </a:outerShdw>
              </a:effectLst>
            </p:spPr>
            <p:txBody>
              <a:bodyPr vert="horz" wrap="square" lIns="91440" tIns="45720" rIns="91440" bIns="45720" numCol="1" anchor="t" anchorCtr="0" compatLnSpc="1"/>
              <a:lstStyle/>
              <a:p>
                <a:endParaRPr lang="zh-CN" altLang="en-US" sz="1600">
                  <a:solidFill>
                    <a:schemeClr val="tx1">
                      <a:lumMod val="75000"/>
                      <a:lumOff val="25000"/>
                    </a:schemeClr>
                  </a:solidFill>
                  <a:latin typeface="微软雅黑" panose="020B0503020204020204" charset="-122"/>
                  <a:ea typeface="微软雅黑" panose="020B0503020204020204" charset="-122"/>
                </a:endParaRPr>
              </a:p>
            </p:txBody>
          </p:sp>
        </p:grpSp>
        <p:grpSp>
          <p:nvGrpSpPr>
            <p:cNvPr id="65" name="组合 64"/>
            <p:cNvGrpSpPr/>
            <p:nvPr/>
          </p:nvGrpSpPr>
          <p:grpSpPr>
            <a:xfrm flipH="1">
              <a:off x="4186930" y="3313565"/>
              <a:ext cx="700033" cy="1344742"/>
              <a:chOff x="6109343" y="2344249"/>
              <a:chExt cx="920107" cy="1767498"/>
            </a:xfrm>
            <a:grpFill/>
          </p:grpSpPr>
          <p:sp>
            <p:nvSpPr>
              <p:cNvPr id="66" name="Freeform 26"/>
              <p:cNvSpPr/>
              <p:nvPr/>
            </p:nvSpPr>
            <p:spPr bwMode="auto">
              <a:xfrm>
                <a:off x="6411384" y="3074183"/>
                <a:ext cx="109073" cy="72715"/>
              </a:xfrm>
              <a:custGeom>
                <a:avLst/>
                <a:gdLst>
                  <a:gd name="T0" fmla="*/ 17 w 22"/>
                  <a:gd name="T1" fmla="*/ 14 h 14"/>
                  <a:gd name="T2" fmla="*/ 22 w 22"/>
                  <a:gd name="T3" fmla="*/ 1 h 14"/>
                  <a:gd name="T4" fmla="*/ 11 w 22"/>
                  <a:gd name="T5" fmla="*/ 0 h 14"/>
                  <a:gd name="T6" fmla="*/ 0 w 22"/>
                  <a:gd name="T7" fmla="*/ 1 h 14"/>
                  <a:gd name="T8" fmla="*/ 5 w 22"/>
                  <a:gd name="T9" fmla="*/ 14 h 14"/>
                  <a:gd name="T10" fmla="*/ 17 w 22"/>
                  <a:gd name="T11" fmla="*/ 14 h 14"/>
                </a:gdLst>
                <a:ahLst/>
                <a:cxnLst>
                  <a:cxn ang="0">
                    <a:pos x="T0" y="T1"/>
                  </a:cxn>
                  <a:cxn ang="0">
                    <a:pos x="T2" y="T3"/>
                  </a:cxn>
                  <a:cxn ang="0">
                    <a:pos x="T4" y="T5"/>
                  </a:cxn>
                  <a:cxn ang="0">
                    <a:pos x="T6" y="T7"/>
                  </a:cxn>
                  <a:cxn ang="0">
                    <a:pos x="T8" y="T9"/>
                  </a:cxn>
                  <a:cxn ang="0">
                    <a:pos x="T10" y="T11"/>
                  </a:cxn>
                </a:cxnLst>
                <a:rect l="0" t="0" r="r" b="b"/>
                <a:pathLst>
                  <a:path w="22" h="14">
                    <a:moveTo>
                      <a:pt x="17" y="14"/>
                    </a:moveTo>
                    <a:cubicBezTo>
                      <a:pt x="17" y="14"/>
                      <a:pt x="22" y="9"/>
                      <a:pt x="22" y="1"/>
                    </a:cubicBezTo>
                    <a:cubicBezTo>
                      <a:pt x="18" y="0"/>
                      <a:pt x="15" y="0"/>
                      <a:pt x="11" y="0"/>
                    </a:cubicBezTo>
                    <a:cubicBezTo>
                      <a:pt x="7" y="0"/>
                      <a:pt x="4" y="0"/>
                      <a:pt x="0" y="1"/>
                    </a:cubicBezTo>
                    <a:cubicBezTo>
                      <a:pt x="0" y="1"/>
                      <a:pt x="0" y="8"/>
                      <a:pt x="5" y="14"/>
                    </a:cubicBezTo>
                    <a:cubicBezTo>
                      <a:pt x="5" y="14"/>
                      <a:pt x="13" y="14"/>
                      <a:pt x="17" y="14"/>
                    </a:cubicBezTo>
                    <a:close/>
                  </a:path>
                </a:pathLst>
              </a:custGeom>
              <a:grpFill/>
              <a:ln>
                <a:noFill/>
              </a:ln>
              <a:effectLst>
                <a:outerShdw blurRad="63500" algn="ctr" rotWithShape="0">
                  <a:prstClr val="black">
                    <a:alpha val="40000"/>
                  </a:prstClr>
                </a:outerShdw>
              </a:effectLst>
            </p:spPr>
            <p:txBody>
              <a:bodyPr vert="horz" wrap="square" lIns="91440" tIns="45720" rIns="91440" bIns="45720" numCol="1" anchor="t" anchorCtr="0" compatLnSpc="1"/>
              <a:lstStyle/>
              <a:p>
                <a:endParaRPr lang="zh-CN" altLang="en-US" sz="1600">
                  <a:solidFill>
                    <a:schemeClr val="tx1">
                      <a:lumMod val="75000"/>
                      <a:lumOff val="25000"/>
                    </a:schemeClr>
                  </a:solidFill>
                  <a:latin typeface="微软雅黑" panose="020B0503020204020204" charset="-122"/>
                  <a:ea typeface="微软雅黑" panose="020B0503020204020204" charset="-122"/>
                </a:endParaRPr>
              </a:p>
            </p:txBody>
          </p:sp>
          <p:sp>
            <p:nvSpPr>
              <p:cNvPr id="67" name="Freeform 27"/>
              <p:cNvSpPr/>
              <p:nvPr/>
            </p:nvSpPr>
            <p:spPr bwMode="auto">
              <a:xfrm>
                <a:off x="6400195" y="3155286"/>
                <a:ext cx="125849" cy="170599"/>
              </a:xfrm>
              <a:custGeom>
                <a:avLst/>
                <a:gdLst>
                  <a:gd name="T0" fmla="*/ 24 w 45"/>
                  <a:gd name="T1" fmla="*/ 61 h 61"/>
                  <a:gd name="T2" fmla="*/ 45 w 45"/>
                  <a:gd name="T3" fmla="*/ 34 h 61"/>
                  <a:gd name="T4" fmla="*/ 34 w 45"/>
                  <a:gd name="T5" fmla="*/ 0 h 61"/>
                  <a:gd name="T6" fmla="*/ 11 w 45"/>
                  <a:gd name="T7" fmla="*/ 0 h 61"/>
                  <a:gd name="T8" fmla="*/ 0 w 45"/>
                  <a:gd name="T9" fmla="*/ 34 h 61"/>
                  <a:gd name="T10" fmla="*/ 24 w 45"/>
                  <a:gd name="T11" fmla="*/ 61 h 61"/>
                </a:gdLst>
                <a:ahLst/>
                <a:cxnLst>
                  <a:cxn ang="0">
                    <a:pos x="T0" y="T1"/>
                  </a:cxn>
                  <a:cxn ang="0">
                    <a:pos x="T2" y="T3"/>
                  </a:cxn>
                  <a:cxn ang="0">
                    <a:pos x="T4" y="T5"/>
                  </a:cxn>
                  <a:cxn ang="0">
                    <a:pos x="T6" y="T7"/>
                  </a:cxn>
                  <a:cxn ang="0">
                    <a:pos x="T8" y="T9"/>
                  </a:cxn>
                  <a:cxn ang="0">
                    <a:pos x="T10" y="T11"/>
                  </a:cxn>
                </a:cxnLst>
                <a:rect l="0" t="0" r="r" b="b"/>
                <a:pathLst>
                  <a:path w="45" h="61">
                    <a:moveTo>
                      <a:pt x="24" y="61"/>
                    </a:moveTo>
                    <a:lnTo>
                      <a:pt x="45" y="34"/>
                    </a:lnTo>
                    <a:lnTo>
                      <a:pt x="34" y="0"/>
                    </a:lnTo>
                    <a:lnTo>
                      <a:pt x="11" y="0"/>
                    </a:lnTo>
                    <a:lnTo>
                      <a:pt x="0" y="34"/>
                    </a:lnTo>
                    <a:lnTo>
                      <a:pt x="24" y="61"/>
                    </a:lnTo>
                    <a:close/>
                  </a:path>
                </a:pathLst>
              </a:custGeom>
              <a:grpFill/>
              <a:ln>
                <a:noFill/>
              </a:ln>
              <a:effectLst>
                <a:outerShdw blurRad="63500" algn="ctr" rotWithShape="0">
                  <a:prstClr val="black">
                    <a:alpha val="40000"/>
                  </a:prstClr>
                </a:outerShdw>
              </a:effectLst>
            </p:spPr>
            <p:txBody>
              <a:bodyPr vert="horz" wrap="square" lIns="91440" tIns="45720" rIns="91440" bIns="45720" numCol="1" anchor="t" anchorCtr="0" compatLnSpc="1"/>
              <a:lstStyle/>
              <a:p>
                <a:endParaRPr lang="zh-CN" altLang="en-US" sz="1600">
                  <a:solidFill>
                    <a:schemeClr val="tx1">
                      <a:lumMod val="75000"/>
                      <a:lumOff val="25000"/>
                    </a:schemeClr>
                  </a:solidFill>
                  <a:latin typeface="微软雅黑" panose="020B0503020204020204" charset="-122"/>
                  <a:ea typeface="微软雅黑" panose="020B0503020204020204" charset="-122"/>
                </a:endParaRPr>
              </a:p>
            </p:txBody>
          </p:sp>
          <p:sp>
            <p:nvSpPr>
              <p:cNvPr id="68" name="Oval 28"/>
              <p:cNvSpPr>
                <a:spLocks noChangeArrowheads="1"/>
              </p:cNvSpPr>
              <p:nvPr/>
            </p:nvSpPr>
            <p:spPr bwMode="auto">
              <a:xfrm>
                <a:off x="6109343" y="2344249"/>
                <a:ext cx="710355" cy="710354"/>
              </a:xfrm>
              <a:prstGeom prst="ellipse">
                <a:avLst/>
              </a:prstGeom>
              <a:grpFill/>
              <a:ln>
                <a:noFill/>
              </a:ln>
              <a:effectLst>
                <a:outerShdw blurRad="63500" algn="ctr" rotWithShape="0">
                  <a:prstClr val="black">
                    <a:alpha val="40000"/>
                  </a:prstClr>
                </a:outerShdw>
              </a:effectLst>
            </p:spPr>
            <p:txBody>
              <a:bodyPr vert="horz" wrap="square" lIns="91440" tIns="45720" rIns="91440" bIns="45720" numCol="1" anchor="t" anchorCtr="0" compatLnSpc="1"/>
              <a:lstStyle/>
              <a:p>
                <a:endParaRPr lang="zh-CN" altLang="en-US" sz="1600">
                  <a:solidFill>
                    <a:schemeClr val="tx1">
                      <a:lumMod val="75000"/>
                      <a:lumOff val="25000"/>
                    </a:schemeClr>
                  </a:solidFill>
                  <a:latin typeface="微软雅黑" panose="020B0503020204020204" charset="-122"/>
                  <a:ea typeface="微软雅黑" panose="020B0503020204020204" charset="-122"/>
                </a:endParaRPr>
              </a:p>
            </p:txBody>
          </p:sp>
          <p:sp>
            <p:nvSpPr>
              <p:cNvPr id="69" name="Freeform 29"/>
              <p:cNvSpPr/>
              <p:nvPr/>
            </p:nvSpPr>
            <p:spPr bwMode="auto">
              <a:xfrm>
                <a:off x="6210023" y="3110537"/>
                <a:ext cx="819427" cy="1001210"/>
              </a:xfrm>
              <a:custGeom>
                <a:avLst/>
                <a:gdLst>
                  <a:gd name="T0" fmla="*/ 88 w 163"/>
                  <a:gd name="T1" fmla="*/ 0 h 199"/>
                  <a:gd name="T2" fmla="*/ 51 w 163"/>
                  <a:gd name="T3" fmla="*/ 50 h 199"/>
                  <a:gd name="T4" fmla="*/ 13 w 163"/>
                  <a:gd name="T5" fmla="*/ 0 h 199"/>
                  <a:gd name="T6" fmla="*/ 0 w 163"/>
                  <a:gd name="T7" fmla="*/ 6 h 199"/>
                  <a:gd name="T8" fmla="*/ 49 w 163"/>
                  <a:gd name="T9" fmla="*/ 124 h 199"/>
                  <a:gd name="T10" fmla="*/ 49 w 163"/>
                  <a:gd name="T11" fmla="*/ 199 h 199"/>
                  <a:gd name="T12" fmla="*/ 51 w 163"/>
                  <a:gd name="T13" fmla="*/ 199 h 199"/>
                  <a:gd name="T14" fmla="*/ 163 w 163"/>
                  <a:gd name="T15" fmla="*/ 176 h 199"/>
                  <a:gd name="T16" fmla="*/ 163 w 163"/>
                  <a:gd name="T17" fmla="*/ 176 h 199"/>
                  <a:gd name="T18" fmla="*/ 163 w 163"/>
                  <a:gd name="T19" fmla="*/ 108 h 199"/>
                  <a:gd name="T20" fmla="*/ 88 w 163"/>
                  <a:gd name="T21"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3" h="199">
                    <a:moveTo>
                      <a:pt x="88" y="0"/>
                    </a:moveTo>
                    <a:cubicBezTo>
                      <a:pt x="51" y="50"/>
                      <a:pt x="51" y="50"/>
                      <a:pt x="51" y="50"/>
                    </a:cubicBezTo>
                    <a:cubicBezTo>
                      <a:pt x="13" y="0"/>
                      <a:pt x="13" y="0"/>
                      <a:pt x="13" y="0"/>
                    </a:cubicBezTo>
                    <a:cubicBezTo>
                      <a:pt x="9" y="2"/>
                      <a:pt x="4" y="3"/>
                      <a:pt x="0" y="6"/>
                    </a:cubicBezTo>
                    <a:cubicBezTo>
                      <a:pt x="30" y="36"/>
                      <a:pt x="49" y="78"/>
                      <a:pt x="49" y="124"/>
                    </a:cubicBezTo>
                    <a:cubicBezTo>
                      <a:pt x="49" y="199"/>
                      <a:pt x="49" y="199"/>
                      <a:pt x="49" y="199"/>
                    </a:cubicBezTo>
                    <a:cubicBezTo>
                      <a:pt x="50" y="199"/>
                      <a:pt x="50" y="199"/>
                      <a:pt x="51" y="199"/>
                    </a:cubicBezTo>
                    <a:cubicBezTo>
                      <a:pt x="112" y="199"/>
                      <a:pt x="161" y="189"/>
                      <a:pt x="163" y="176"/>
                    </a:cubicBezTo>
                    <a:cubicBezTo>
                      <a:pt x="163" y="176"/>
                      <a:pt x="163" y="176"/>
                      <a:pt x="163" y="176"/>
                    </a:cubicBezTo>
                    <a:cubicBezTo>
                      <a:pt x="163" y="108"/>
                      <a:pt x="163" y="108"/>
                      <a:pt x="163" y="108"/>
                    </a:cubicBezTo>
                    <a:cubicBezTo>
                      <a:pt x="163" y="58"/>
                      <a:pt x="132" y="16"/>
                      <a:pt x="88" y="0"/>
                    </a:cubicBezTo>
                    <a:close/>
                  </a:path>
                </a:pathLst>
              </a:custGeom>
              <a:grpFill/>
              <a:ln>
                <a:noFill/>
              </a:ln>
              <a:effectLst>
                <a:outerShdw blurRad="63500" algn="ctr" rotWithShape="0">
                  <a:prstClr val="black">
                    <a:alpha val="40000"/>
                  </a:prstClr>
                </a:outerShdw>
              </a:effectLst>
            </p:spPr>
            <p:txBody>
              <a:bodyPr vert="horz" wrap="square" lIns="91440" tIns="45720" rIns="91440" bIns="45720" numCol="1" anchor="t" anchorCtr="0" compatLnSpc="1"/>
              <a:lstStyle/>
              <a:p>
                <a:endParaRPr lang="zh-CN" altLang="en-US" sz="1600">
                  <a:solidFill>
                    <a:schemeClr val="tx1">
                      <a:lumMod val="75000"/>
                      <a:lumOff val="25000"/>
                    </a:schemeClr>
                  </a:solidFill>
                  <a:latin typeface="微软雅黑" panose="020B0503020204020204" charset="-122"/>
                  <a:ea typeface="微软雅黑" panose="020B0503020204020204" charset="-122"/>
                </a:endParaRPr>
              </a:p>
            </p:txBody>
          </p:sp>
        </p:grpSp>
      </p:grpSp>
      <p:sp>
        <p:nvSpPr>
          <p:cNvPr id="70" name="文本框 69"/>
          <p:cNvSpPr txBox="1"/>
          <p:nvPr/>
        </p:nvSpPr>
        <p:spPr>
          <a:xfrm>
            <a:off x="1148443" y="5165311"/>
            <a:ext cx="9869714" cy="645160"/>
          </a:xfrm>
          <a:prstGeom prst="rect">
            <a:avLst/>
          </a:prstGeom>
          <a:noFill/>
        </p:spPr>
        <p:txBody>
          <a:bodyPr wrap="square" rtlCol="0">
            <a:spAutoFit/>
          </a:bodyPr>
          <a:lstStyle>
            <a:defPPr>
              <a:defRPr lang="zh-CN"/>
            </a:defPPr>
            <a:lvl1pPr>
              <a:lnSpc>
                <a:spcPct val="120000"/>
              </a:lnSpc>
              <a:defRPr sz="1200">
                <a:solidFill>
                  <a:schemeClr val="bg2">
                    <a:lumMod val="50000"/>
                  </a:schemeClr>
                </a:solidFill>
                <a:latin typeface="Campton Light DEMO" panose="00000500000000000000" pitchFamily="50" charset="0"/>
                <a:cs typeface="Lato Light"/>
              </a:defRPr>
            </a:lvl1pPr>
          </a:lstStyle>
          <a:p>
            <a:pPr>
              <a:lnSpc>
                <a:spcPct val="150000"/>
              </a:lnSpc>
            </a:pPr>
            <a:r>
              <a:rPr lang="zh-CN" altLang="en-US"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详写内容</a:t>
            </a:r>
            <a:r>
              <a:rPr lang="en-US" altLang="zh-CN"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a:t>
            </a:r>
            <a:r>
              <a:rPr lang="zh-CN" altLang="en-US"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点击输入本栏的具体文字，简明扼要的说明分项内容，此为概念图解，详写内容</a:t>
            </a:r>
            <a:r>
              <a:rPr lang="en-US" altLang="zh-CN"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a:t>
            </a:r>
            <a:r>
              <a:rPr lang="zh-CN" altLang="en-US"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点击输入本栏的具体文字，简明扼要的说明分项内容，此为概念图解详写内容</a:t>
            </a:r>
            <a:r>
              <a:rPr lang="en-US" altLang="zh-CN"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a:t>
            </a:r>
            <a:r>
              <a:rPr lang="zh-CN" altLang="en-US"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点击输入本栏的具体文字，简明扼要的说明分项内容，此为概念图解详写内容</a:t>
            </a:r>
            <a:r>
              <a:rPr lang="en-US" altLang="zh-CN"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a:t>
            </a:r>
            <a:r>
              <a:rPr lang="zh-CN" altLang="en-US"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点击输入本栏的具体文字</a:t>
            </a:r>
            <a:endParaRPr lang="zh-CN" altLang="en-US"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p:txBody>
      </p:sp>
      <p:grpSp>
        <p:nvGrpSpPr>
          <p:cNvPr id="71" name="组合 70"/>
          <p:cNvGrpSpPr/>
          <p:nvPr/>
        </p:nvGrpSpPr>
        <p:grpSpPr>
          <a:xfrm>
            <a:off x="8343900" y="2143854"/>
            <a:ext cx="2692046" cy="1733939"/>
            <a:chOff x="8356600" y="2506167"/>
            <a:chExt cx="2692046" cy="1733939"/>
          </a:xfrm>
          <a:solidFill>
            <a:schemeClr val="accent1"/>
          </a:solidFill>
        </p:grpSpPr>
        <p:sp>
          <p:nvSpPr>
            <p:cNvPr id="72" name="矩形 71"/>
            <p:cNvSpPr/>
            <p:nvPr/>
          </p:nvSpPr>
          <p:spPr>
            <a:xfrm>
              <a:off x="9200432" y="3379284"/>
              <a:ext cx="995680" cy="337185"/>
            </a:xfrm>
            <a:prstGeom prst="rect">
              <a:avLst/>
            </a:prstGeom>
            <a:noFill/>
          </p:spPr>
          <p:txBody>
            <a:bodyPr wrap="none" rtlCol="0">
              <a:spAutoFit/>
            </a:bodyPr>
            <a:lstStyle/>
            <a:p>
              <a:pPr algn="ctr"/>
              <a:r>
                <a:rPr lang="zh-CN" altLang="en-US" sz="1600" dirty="0">
                  <a:solidFill>
                    <a:schemeClr val="tx1">
                      <a:lumMod val="75000"/>
                      <a:lumOff val="25000"/>
                    </a:schemeClr>
                  </a:solidFill>
                  <a:latin typeface="微软雅黑" panose="020B0503020204020204" charset="-122"/>
                  <a:ea typeface="微软雅黑" panose="020B0503020204020204" charset="-122"/>
                </a:rPr>
                <a:t>标题内容</a:t>
              </a:r>
              <a:endParaRPr lang="zh-CN" altLang="en-US" sz="1600" dirty="0">
                <a:solidFill>
                  <a:schemeClr val="tx1">
                    <a:lumMod val="75000"/>
                    <a:lumOff val="25000"/>
                  </a:schemeClr>
                </a:solidFill>
                <a:latin typeface="微软雅黑" panose="020B0503020204020204" charset="-122"/>
                <a:ea typeface="微软雅黑" panose="020B0503020204020204" charset="-122"/>
              </a:endParaRPr>
            </a:p>
          </p:txBody>
        </p:sp>
        <p:sp>
          <p:nvSpPr>
            <p:cNvPr id="73" name="矩形 72"/>
            <p:cNvSpPr/>
            <p:nvPr/>
          </p:nvSpPr>
          <p:spPr>
            <a:xfrm>
              <a:off x="8356600" y="3748616"/>
              <a:ext cx="2692046" cy="491490"/>
            </a:xfrm>
            <a:prstGeom prst="rect">
              <a:avLst/>
            </a:prstGeom>
            <a:noFill/>
          </p:spPr>
          <p:txBody>
            <a:bodyPr wrap="square" rtlCol="0">
              <a:spAutoFit/>
            </a:bodyPr>
            <a:lstStyle/>
            <a:p>
              <a:pPr algn="ctr">
                <a:lnSpc>
                  <a:spcPct val="130000"/>
                </a:lnSpc>
                <a:buNone/>
              </a:pPr>
              <a:r>
                <a:rPr lang="zh-CN" altLang="en-US" sz="10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详写内容</a:t>
              </a:r>
              <a:r>
                <a:rPr lang="en-US" altLang="zh-CN" sz="10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a:t>
              </a:r>
              <a:r>
                <a:rPr lang="zh-CN" altLang="en-US" sz="10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点击输入本栏的具体文字，简明扼要的说明分项内容，此为概念图解</a:t>
              </a:r>
              <a:endParaRPr lang="zh-CN" altLang="en-US" sz="10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p:txBody>
        </p:sp>
        <p:grpSp>
          <p:nvGrpSpPr>
            <p:cNvPr id="74" name="组合 73"/>
            <p:cNvGrpSpPr/>
            <p:nvPr/>
          </p:nvGrpSpPr>
          <p:grpSpPr>
            <a:xfrm>
              <a:off x="9332855" y="2506167"/>
              <a:ext cx="730834" cy="795795"/>
              <a:chOff x="4504840" y="657389"/>
              <a:chExt cx="500063" cy="544514"/>
            </a:xfrm>
            <a:grpFill/>
          </p:grpSpPr>
          <p:sp>
            <p:nvSpPr>
              <p:cNvPr id="75" name="Freeform 15"/>
              <p:cNvSpPr/>
              <p:nvPr/>
            </p:nvSpPr>
            <p:spPr bwMode="auto">
              <a:xfrm>
                <a:off x="4635015" y="657389"/>
                <a:ext cx="349250" cy="257175"/>
              </a:xfrm>
              <a:custGeom>
                <a:avLst/>
                <a:gdLst>
                  <a:gd name="T0" fmla="*/ 42 w 115"/>
                  <a:gd name="T1" fmla="*/ 85 h 85"/>
                  <a:gd name="T2" fmla="*/ 0 w 115"/>
                  <a:gd name="T3" fmla="*/ 21 h 85"/>
                  <a:gd name="T4" fmla="*/ 98 w 115"/>
                  <a:gd name="T5" fmla="*/ 33 h 85"/>
                  <a:gd name="T6" fmla="*/ 115 w 115"/>
                  <a:gd name="T7" fmla="*/ 61 h 85"/>
                  <a:gd name="T8" fmla="*/ 42 w 115"/>
                  <a:gd name="T9" fmla="*/ 85 h 85"/>
                </a:gdLst>
                <a:ahLst/>
                <a:cxnLst>
                  <a:cxn ang="0">
                    <a:pos x="T0" y="T1"/>
                  </a:cxn>
                  <a:cxn ang="0">
                    <a:pos x="T2" y="T3"/>
                  </a:cxn>
                  <a:cxn ang="0">
                    <a:pos x="T4" y="T5"/>
                  </a:cxn>
                  <a:cxn ang="0">
                    <a:pos x="T6" y="T7"/>
                  </a:cxn>
                  <a:cxn ang="0">
                    <a:pos x="T8" y="T9"/>
                  </a:cxn>
                </a:cxnLst>
                <a:rect l="0" t="0" r="r" b="b"/>
                <a:pathLst>
                  <a:path w="115" h="85">
                    <a:moveTo>
                      <a:pt x="42" y="85"/>
                    </a:moveTo>
                    <a:cubicBezTo>
                      <a:pt x="0" y="21"/>
                      <a:pt x="0" y="21"/>
                      <a:pt x="0" y="21"/>
                    </a:cubicBezTo>
                    <a:cubicBezTo>
                      <a:pt x="31" y="0"/>
                      <a:pt x="72" y="5"/>
                      <a:pt x="98" y="33"/>
                    </a:cubicBezTo>
                    <a:cubicBezTo>
                      <a:pt x="105" y="40"/>
                      <a:pt x="111" y="50"/>
                      <a:pt x="115" y="61"/>
                    </a:cubicBezTo>
                    <a:lnTo>
                      <a:pt x="42" y="85"/>
                    </a:lnTo>
                    <a:close/>
                  </a:path>
                </a:pathLst>
              </a:custGeom>
              <a:solidFill>
                <a:srgbClr val="244241"/>
              </a:solidFill>
              <a:ln>
                <a:noFill/>
              </a:ln>
              <a:effectLst>
                <a:outerShdw blurRad="63500" algn="ctr" rotWithShape="0">
                  <a:prstClr val="black">
                    <a:alpha val="40000"/>
                  </a:prstClr>
                </a:outerShdw>
              </a:effectLst>
            </p:spPr>
            <p:txBody>
              <a:bodyPr vert="horz" wrap="square" lIns="91440" tIns="45720" rIns="91440" bIns="45720" numCol="1" anchor="t" anchorCtr="0" compatLnSpc="1"/>
              <a:lstStyle/>
              <a:p>
                <a:endParaRPr lang="zh-CN" altLang="en-US" sz="1600">
                  <a:solidFill>
                    <a:schemeClr val="tx1">
                      <a:lumMod val="75000"/>
                      <a:lumOff val="25000"/>
                    </a:schemeClr>
                  </a:solidFill>
                  <a:latin typeface="微软雅黑" panose="020B0503020204020204" charset="-122"/>
                  <a:ea typeface="微软雅黑" panose="020B0503020204020204" charset="-122"/>
                </a:endParaRPr>
              </a:p>
            </p:txBody>
          </p:sp>
          <p:sp>
            <p:nvSpPr>
              <p:cNvPr id="76" name="Freeform 16"/>
              <p:cNvSpPr/>
              <p:nvPr/>
            </p:nvSpPr>
            <p:spPr bwMode="auto">
              <a:xfrm>
                <a:off x="4504840" y="708191"/>
                <a:ext cx="215900" cy="193675"/>
              </a:xfrm>
              <a:custGeom>
                <a:avLst/>
                <a:gdLst>
                  <a:gd name="T0" fmla="*/ 71 w 71"/>
                  <a:gd name="T1" fmla="*/ 64 h 64"/>
                  <a:gd name="T2" fmla="*/ 0 w 71"/>
                  <a:gd name="T3" fmla="*/ 36 h 64"/>
                  <a:gd name="T4" fmla="*/ 19 w 71"/>
                  <a:gd name="T5" fmla="*/ 8 h 64"/>
                  <a:gd name="T6" fmla="*/ 29 w 71"/>
                  <a:gd name="T7" fmla="*/ 0 h 64"/>
                  <a:gd name="T8" fmla="*/ 71 w 71"/>
                  <a:gd name="T9" fmla="*/ 64 h 64"/>
                </a:gdLst>
                <a:ahLst/>
                <a:cxnLst>
                  <a:cxn ang="0">
                    <a:pos x="T0" y="T1"/>
                  </a:cxn>
                  <a:cxn ang="0">
                    <a:pos x="T2" y="T3"/>
                  </a:cxn>
                  <a:cxn ang="0">
                    <a:pos x="T4" y="T5"/>
                  </a:cxn>
                  <a:cxn ang="0">
                    <a:pos x="T6" y="T7"/>
                  </a:cxn>
                  <a:cxn ang="0">
                    <a:pos x="T8" y="T9"/>
                  </a:cxn>
                </a:cxnLst>
                <a:rect l="0" t="0" r="r" b="b"/>
                <a:pathLst>
                  <a:path w="71" h="64">
                    <a:moveTo>
                      <a:pt x="71" y="64"/>
                    </a:moveTo>
                    <a:cubicBezTo>
                      <a:pt x="0" y="36"/>
                      <a:pt x="0" y="36"/>
                      <a:pt x="0" y="36"/>
                    </a:cubicBezTo>
                    <a:cubicBezTo>
                      <a:pt x="4" y="25"/>
                      <a:pt x="11" y="16"/>
                      <a:pt x="19" y="8"/>
                    </a:cubicBezTo>
                    <a:cubicBezTo>
                      <a:pt x="22" y="5"/>
                      <a:pt x="25" y="2"/>
                      <a:pt x="29" y="0"/>
                    </a:cubicBezTo>
                    <a:lnTo>
                      <a:pt x="71" y="64"/>
                    </a:lnTo>
                    <a:close/>
                  </a:path>
                </a:pathLst>
              </a:custGeom>
              <a:solidFill>
                <a:srgbClr val="EA562E"/>
              </a:solidFill>
              <a:ln>
                <a:noFill/>
              </a:ln>
              <a:effectLst>
                <a:outerShdw blurRad="63500" algn="ctr" rotWithShape="0">
                  <a:prstClr val="black">
                    <a:alpha val="40000"/>
                  </a:prstClr>
                </a:outerShdw>
              </a:effectLst>
            </p:spPr>
            <p:txBody>
              <a:bodyPr vert="horz" wrap="square" lIns="91440" tIns="45720" rIns="91440" bIns="45720" numCol="1" anchor="t" anchorCtr="0" compatLnSpc="1"/>
              <a:lstStyle/>
              <a:p>
                <a:endParaRPr lang="zh-CN" altLang="en-US" sz="1600">
                  <a:solidFill>
                    <a:schemeClr val="tx1">
                      <a:lumMod val="75000"/>
                      <a:lumOff val="25000"/>
                    </a:schemeClr>
                  </a:solidFill>
                  <a:latin typeface="微软雅黑" panose="020B0503020204020204" charset="-122"/>
                  <a:ea typeface="微软雅黑" panose="020B0503020204020204" charset="-122"/>
                </a:endParaRPr>
              </a:p>
            </p:txBody>
          </p:sp>
          <p:sp>
            <p:nvSpPr>
              <p:cNvPr id="77" name="Freeform 17"/>
              <p:cNvSpPr/>
              <p:nvPr/>
            </p:nvSpPr>
            <p:spPr bwMode="auto">
              <a:xfrm>
                <a:off x="4508015" y="860590"/>
                <a:ext cx="496888" cy="341313"/>
              </a:xfrm>
              <a:custGeom>
                <a:avLst/>
                <a:gdLst>
                  <a:gd name="T0" fmla="*/ 82 w 164"/>
                  <a:gd name="T1" fmla="*/ 28 h 113"/>
                  <a:gd name="T2" fmla="*/ 155 w 164"/>
                  <a:gd name="T3" fmla="*/ 5 h 113"/>
                  <a:gd name="T4" fmla="*/ 134 w 164"/>
                  <a:gd name="T5" fmla="*/ 84 h 113"/>
                  <a:gd name="T6" fmla="*/ 26 w 164"/>
                  <a:gd name="T7" fmla="*/ 81 h 113"/>
                  <a:gd name="T8" fmla="*/ 11 w 164"/>
                  <a:gd name="T9" fmla="*/ 0 h 113"/>
                  <a:gd name="T10" fmla="*/ 82 w 164"/>
                  <a:gd name="T11" fmla="*/ 28 h 113"/>
                </a:gdLst>
                <a:ahLst/>
                <a:cxnLst>
                  <a:cxn ang="0">
                    <a:pos x="T0" y="T1"/>
                  </a:cxn>
                  <a:cxn ang="0">
                    <a:pos x="T2" y="T3"/>
                  </a:cxn>
                  <a:cxn ang="0">
                    <a:pos x="T4" y="T5"/>
                  </a:cxn>
                  <a:cxn ang="0">
                    <a:pos x="T6" y="T7"/>
                  </a:cxn>
                  <a:cxn ang="0">
                    <a:pos x="T8" y="T9"/>
                  </a:cxn>
                  <a:cxn ang="0">
                    <a:pos x="T10" y="T11"/>
                  </a:cxn>
                </a:cxnLst>
                <a:rect l="0" t="0" r="r" b="b"/>
                <a:pathLst>
                  <a:path w="164" h="113">
                    <a:moveTo>
                      <a:pt x="82" y="28"/>
                    </a:moveTo>
                    <a:cubicBezTo>
                      <a:pt x="155" y="5"/>
                      <a:pt x="155" y="5"/>
                      <a:pt x="155" y="5"/>
                    </a:cubicBezTo>
                    <a:cubicBezTo>
                      <a:pt x="164" y="33"/>
                      <a:pt x="156" y="64"/>
                      <a:pt x="134" y="84"/>
                    </a:cubicBezTo>
                    <a:cubicBezTo>
                      <a:pt x="103" y="113"/>
                      <a:pt x="55" y="111"/>
                      <a:pt x="26" y="81"/>
                    </a:cubicBezTo>
                    <a:cubicBezTo>
                      <a:pt x="6" y="59"/>
                      <a:pt x="0" y="28"/>
                      <a:pt x="11" y="0"/>
                    </a:cubicBezTo>
                    <a:lnTo>
                      <a:pt x="82" y="28"/>
                    </a:lnTo>
                    <a:close/>
                  </a:path>
                </a:pathLst>
              </a:custGeom>
              <a:solidFill>
                <a:srgbClr val="244241"/>
              </a:solidFill>
              <a:ln>
                <a:noFill/>
              </a:ln>
              <a:effectLst>
                <a:outerShdw blurRad="63500" algn="ctr" rotWithShape="0">
                  <a:prstClr val="black">
                    <a:alpha val="40000"/>
                  </a:prstClr>
                </a:outerShdw>
              </a:effectLst>
            </p:spPr>
            <p:txBody>
              <a:bodyPr vert="horz" wrap="square" lIns="91440" tIns="45720" rIns="91440" bIns="45720" numCol="1" anchor="t" anchorCtr="0" compatLnSpc="1"/>
              <a:lstStyle/>
              <a:p>
                <a:endParaRPr lang="zh-CN" altLang="en-US" sz="1600">
                  <a:solidFill>
                    <a:schemeClr val="tx1">
                      <a:lumMod val="75000"/>
                      <a:lumOff val="25000"/>
                    </a:schemeClr>
                  </a:solidFill>
                  <a:latin typeface="微软雅黑" panose="020B0503020204020204" charset="-122"/>
                  <a:ea typeface="微软雅黑" panose="020B0503020204020204" charset="-122"/>
                </a:endParaRPr>
              </a:p>
            </p:txBody>
          </p:sp>
        </p:grpSp>
      </p:grpSp>
      <p:grpSp>
        <p:nvGrpSpPr>
          <p:cNvPr id="78" name="组合 77"/>
          <p:cNvGrpSpPr/>
          <p:nvPr/>
        </p:nvGrpSpPr>
        <p:grpSpPr>
          <a:xfrm>
            <a:off x="1130656" y="2261320"/>
            <a:ext cx="2692044" cy="1616473"/>
            <a:chOff x="1143356" y="2623633"/>
            <a:chExt cx="2692044" cy="1616473"/>
          </a:xfrm>
          <a:solidFill>
            <a:schemeClr val="accent1"/>
          </a:solidFill>
        </p:grpSpPr>
        <p:sp>
          <p:nvSpPr>
            <p:cNvPr id="79" name="矩形 78"/>
            <p:cNvSpPr/>
            <p:nvPr/>
          </p:nvSpPr>
          <p:spPr>
            <a:xfrm>
              <a:off x="1981514" y="3379284"/>
              <a:ext cx="995680" cy="337185"/>
            </a:xfrm>
            <a:prstGeom prst="rect">
              <a:avLst/>
            </a:prstGeom>
            <a:noFill/>
          </p:spPr>
          <p:txBody>
            <a:bodyPr wrap="none" rtlCol="0">
              <a:spAutoFit/>
            </a:bodyPr>
            <a:lstStyle/>
            <a:p>
              <a:pPr algn="ctr"/>
              <a:r>
                <a:rPr lang="zh-CN" altLang="en-US" sz="1600" dirty="0">
                  <a:solidFill>
                    <a:schemeClr val="tx1">
                      <a:lumMod val="75000"/>
                      <a:lumOff val="25000"/>
                    </a:schemeClr>
                  </a:solidFill>
                  <a:latin typeface="微软雅黑" panose="020B0503020204020204" charset="-122"/>
                  <a:ea typeface="微软雅黑" panose="020B0503020204020204" charset="-122"/>
                </a:rPr>
                <a:t>标题内容</a:t>
              </a:r>
              <a:endParaRPr lang="zh-CN" altLang="en-US" sz="1600" dirty="0">
                <a:solidFill>
                  <a:schemeClr val="tx1">
                    <a:lumMod val="75000"/>
                    <a:lumOff val="25000"/>
                  </a:schemeClr>
                </a:solidFill>
                <a:latin typeface="微软雅黑" panose="020B0503020204020204" charset="-122"/>
                <a:ea typeface="微软雅黑" panose="020B0503020204020204" charset="-122"/>
              </a:endParaRPr>
            </a:p>
          </p:txBody>
        </p:sp>
        <p:sp>
          <p:nvSpPr>
            <p:cNvPr id="80" name="矩形 79"/>
            <p:cNvSpPr/>
            <p:nvPr/>
          </p:nvSpPr>
          <p:spPr>
            <a:xfrm>
              <a:off x="1143356" y="3748616"/>
              <a:ext cx="2692044" cy="491490"/>
            </a:xfrm>
            <a:prstGeom prst="rect">
              <a:avLst/>
            </a:prstGeom>
            <a:noFill/>
          </p:spPr>
          <p:txBody>
            <a:bodyPr wrap="square" rtlCol="0">
              <a:spAutoFit/>
            </a:bodyPr>
            <a:lstStyle/>
            <a:p>
              <a:pPr algn="ctr">
                <a:lnSpc>
                  <a:spcPct val="130000"/>
                </a:lnSpc>
                <a:buNone/>
              </a:pPr>
              <a:r>
                <a:rPr lang="zh-CN" altLang="en-US" sz="10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详写内容</a:t>
              </a:r>
              <a:r>
                <a:rPr lang="en-US" altLang="zh-CN" sz="10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a:t>
              </a:r>
              <a:r>
                <a:rPr lang="zh-CN" altLang="en-US" sz="10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点击输入本栏的具体文字，简明扼要的说明分项内容，此为概念图解</a:t>
              </a:r>
              <a:endParaRPr lang="zh-CN" altLang="en-US" sz="10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p:txBody>
        </p:sp>
        <p:grpSp>
          <p:nvGrpSpPr>
            <p:cNvPr id="81" name="组合 80"/>
            <p:cNvGrpSpPr/>
            <p:nvPr/>
          </p:nvGrpSpPr>
          <p:grpSpPr>
            <a:xfrm>
              <a:off x="2139332" y="2623633"/>
              <a:ext cx="691390" cy="584664"/>
              <a:chOff x="7741798" y="513248"/>
              <a:chExt cx="473075" cy="400050"/>
            </a:xfrm>
            <a:grpFill/>
          </p:grpSpPr>
          <p:sp>
            <p:nvSpPr>
              <p:cNvPr id="82" name="Rectangle 29"/>
              <p:cNvSpPr>
                <a:spLocks noChangeArrowheads="1"/>
              </p:cNvSpPr>
              <p:nvPr/>
            </p:nvSpPr>
            <p:spPr bwMode="auto">
              <a:xfrm>
                <a:off x="7832286" y="695811"/>
                <a:ext cx="36513" cy="71438"/>
              </a:xfrm>
              <a:prstGeom prst="rect">
                <a:avLst/>
              </a:prstGeom>
              <a:solidFill>
                <a:srgbClr val="EA562E"/>
              </a:solidFill>
              <a:ln>
                <a:noFill/>
              </a:ln>
              <a:effectLst>
                <a:outerShdw blurRad="63500" algn="ctr" rotWithShape="0">
                  <a:prstClr val="black">
                    <a:alpha val="40000"/>
                  </a:prstClr>
                </a:outerShdw>
              </a:effectLst>
            </p:spPr>
            <p:txBody>
              <a:bodyPr vert="horz" wrap="square" lIns="91440" tIns="45720" rIns="91440" bIns="45720" numCol="1" anchor="t" anchorCtr="0" compatLnSpc="1"/>
              <a:lstStyle/>
              <a:p>
                <a:endParaRPr lang="zh-CN" altLang="en-US" sz="1600">
                  <a:solidFill>
                    <a:schemeClr val="tx1">
                      <a:lumMod val="75000"/>
                      <a:lumOff val="25000"/>
                    </a:schemeClr>
                  </a:solidFill>
                  <a:latin typeface="微软雅黑" panose="020B0503020204020204" charset="-122"/>
                  <a:ea typeface="微软雅黑" panose="020B0503020204020204" charset="-122"/>
                </a:endParaRPr>
              </a:p>
            </p:txBody>
          </p:sp>
          <p:sp>
            <p:nvSpPr>
              <p:cNvPr id="83" name="Freeform 30"/>
              <p:cNvSpPr>
                <a:spLocks noEditPoints="1"/>
              </p:cNvSpPr>
              <p:nvPr/>
            </p:nvSpPr>
            <p:spPr bwMode="auto">
              <a:xfrm>
                <a:off x="7741798" y="513248"/>
                <a:ext cx="473075" cy="200025"/>
              </a:xfrm>
              <a:custGeom>
                <a:avLst/>
                <a:gdLst>
                  <a:gd name="T0" fmla="*/ 114 w 156"/>
                  <a:gd name="T1" fmla="*/ 24 h 66"/>
                  <a:gd name="T2" fmla="*/ 114 w 156"/>
                  <a:gd name="T3" fmla="*/ 23 h 66"/>
                  <a:gd name="T4" fmla="*/ 114 w 156"/>
                  <a:gd name="T5" fmla="*/ 18 h 66"/>
                  <a:gd name="T6" fmla="*/ 96 w 156"/>
                  <a:gd name="T7" fmla="*/ 0 h 66"/>
                  <a:gd name="T8" fmla="*/ 60 w 156"/>
                  <a:gd name="T9" fmla="*/ 0 h 66"/>
                  <a:gd name="T10" fmla="*/ 42 w 156"/>
                  <a:gd name="T11" fmla="*/ 18 h 66"/>
                  <a:gd name="T12" fmla="*/ 42 w 156"/>
                  <a:gd name="T13" fmla="*/ 24 h 66"/>
                  <a:gd name="T14" fmla="*/ 0 w 156"/>
                  <a:gd name="T15" fmla="*/ 24 h 66"/>
                  <a:gd name="T16" fmla="*/ 0 w 156"/>
                  <a:gd name="T17" fmla="*/ 66 h 66"/>
                  <a:gd name="T18" fmla="*/ 24 w 156"/>
                  <a:gd name="T19" fmla="*/ 66 h 66"/>
                  <a:gd name="T20" fmla="*/ 24 w 156"/>
                  <a:gd name="T21" fmla="*/ 54 h 66"/>
                  <a:gd name="T22" fmla="*/ 48 w 156"/>
                  <a:gd name="T23" fmla="*/ 54 h 66"/>
                  <a:gd name="T24" fmla="*/ 48 w 156"/>
                  <a:gd name="T25" fmla="*/ 66 h 66"/>
                  <a:gd name="T26" fmla="*/ 108 w 156"/>
                  <a:gd name="T27" fmla="*/ 66 h 66"/>
                  <a:gd name="T28" fmla="*/ 108 w 156"/>
                  <a:gd name="T29" fmla="*/ 54 h 66"/>
                  <a:gd name="T30" fmla="*/ 132 w 156"/>
                  <a:gd name="T31" fmla="*/ 54 h 66"/>
                  <a:gd name="T32" fmla="*/ 132 w 156"/>
                  <a:gd name="T33" fmla="*/ 66 h 66"/>
                  <a:gd name="T34" fmla="*/ 156 w 156"/>
                  <a:gd name="T35" fmla="*/ 66 h 66"/>
                  <a:gd name="T36" fmla="*/ 156 w 156"/>
                  <a:gd name="T37" fmla="*/ 24 h 66"/>
                  <a:gd name="T38" fmla="*/ 114 w 156"/>
                  <a:gd name="T39" fmla="*/ 24 h 66"/>
                  <a:gd name="T40" fmla="*/ 54 w 156"/>
                  <a:gd name="T41" fmla="*/ 18 h 66"/>
                  <a:gd name="T42" fmla="*/ 60 w 156"/>
                  <a:gd name="T43" fmla="*/ 12 h 66"/>
                  <a:gd name="T44" fmla="*/ 96 w 156"/>
                  <a:gd name="T45" fmla="*/ 12 h 66"/>
                  <a:gd name="T46" fmla="*/ 102 w 156"/>
                  <a:gd name="T47" fmla="*/ 18 h 66"/>
                  <a:gd name="T48" fmla="*/ 102 w 156"/>
                  <a:gd name="T49" fmla="*/ 24 h 66"/>
                  <a:gd name="T50" fmla="*/ 54 w 156"/>
                  <a:gd name="T51" fmla="*/ 24 h 66"/>
                  <a:gd name="T52" fmla="*/ 54 w 156"/>
                  <a:gd name="T53" fmla="*/ 18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6" h="66">
                    <a:moveTo>
                      <a:pt x="114" y="24"/>
                    </a:moveTo>
                    <a:cubicBezTo>
                      <a:pt x="114" y="23"/>
                      <a:pt x="114" y="23"/>
                      <a:pt x="114" y="23"/>
                    </a:cubicBezTo>
                    <a:cubicBezTo>
                      <a:pt x="114" y="18"/>
                      <a:pt x="114" y="18"/>
                      <a:pt x="114" y="18"/>
                    </a:cubicBezTo>
                    <a:cubicBezTo>
                      <a:pt x="114" y="6"/>
                      <a:pt x="105" y="0"/>
                      <a:pt x="96" y="0"/>
                    </a:cubicBezTo>
                    <a:cubicBezTo>
                      <a:pt x="60" y="0"/>
                      <a:pt x="60" y="0"/>
                      <a:pt x="60" y="0"/>
                    </a:cubicBezTo>
                    <a:cubicBezTo>
                      <a:pt x="49" y="0"/>
                      <a:pt x="42" y="9"/>
                      <a:pt x="42" y="18"/>
                    </a:cubicBezTo>
                    <a:cubicBezTo>
                      <a:pt x="42" y="24"/>
                      <a:pt x="42" y="24"/>
                      <a:pt x="42" y="24"/>
                    </a:cubicBezTo>
                    <a:cubicBezTo>
                      <a:pt x="0" y="24"/>
                      <a:pt x="0" y="24"/>
                      <a:pt x="0" y="24"/>
                    </a:cubicBezTo>
                    <a:cubicBezTo>
                      <a:pt x="0" y="66"/>
                      <a:pt x="0" y="66"/>
                      <a:pt x="0" y="66"/>
                    </a:cubicBezTo>
                    <a:cubicBezTo>
                      <a:pt x="24" y="66"/>
                      <a:pt x="24" y="66"/>
                      <a:pt x="24" y="66"/>
                    </a:cubicBezTo>
                    <a:cubicBezTo>
                      <a:pt x="24" y="54"/>
                      <a:pt x="24" y="54"/>
                      <a:pt x="24" y="54"/>
                    </a:cubicBezTo>
                    <a:cubicBezTo>
                      <a:pt x="48" y="54"/>
                      <a:pt x="48" y="54"/>
                      <a:pt x="48" y="54"/>
                    </a:cubicBezTo>
                    <a:cubicBezTo>
                      <a:pt x="48" y="66"/>
                      <a:pt x="48" y="66"/>
                      <a:pt x="48" y="66"/>
                    </a:cubicBezTo>
                    <a:cubicBezTo>
                      <a:pt x="108" y="66"/>
                      <a:pt x="108" y="66"/>
                      <a:pt x="108" y="66"/>
                    </a:cubicBezTo>
                    <a:cubicBezTo>
                      <a:pt x="108" y="54"/>
                      <a:pt x="108" y="54"/>
                      <a:pt x="108" y="54"/>
                    </a:cubicBezTo>
                    <a:cubicBezTo>
                      <a:pt x="132" y="54"/>
                      <a:pt x="132" y="54"/>
                      <a:pt x="132" y="54"/>
                    </a:cubicBezTo>
                    <a:cubicBezTo>
                      <a:pt x="132" y="66"/>
                      <a:pt x="132" y="66"/>
                      <a:pt x="132" y="66"/>
                    </a:cubicBezTo>
                    <a:cubicBezTo>
                      <a:pt x="156" y="66"/>
                      <a:pt x="156" y="66"/>
                      <a:pt x="156" y="66"/>
                    </a:cubicBezTo>
                    <a:cubicBezTo>
                      <a:pt x="156" y="24"/>
                      <a:pt x="156" y="24"/>
                      <a:pt x="156" y="24"/>
                    </a:cubicBezTo>
                    <a:lnTo>
                      <a:pt x="114" y="24"/>
                    </a:lnTo>
                    <a:close/>
                    <a:moveTo>
                      <a:pt x="54" y="18"/>
                    </a:moveTo>
                    <a:cubicBezTo>
                      <a:pt x="54" y="18"/>
                      <a:pt x="54" y="12"/>
                      <a:pt x="60" y="12"/>
                    </a:cubicBezTo>
                    <a:cubicBezTo>
                      <a:pt x="96" y="12"/>
                      <a:pt x="96" y="12"/>
                      <a:pt x="96" y="12"/>
                    </a:cubicBezTo>
                    <a:cubicBezTo>
                      <a:pt x="96" y="12"/>
                      <a:pt x="102" y="12"/>
                      <a:pt x="102" y="18"/>
                    </a:cubicBezTo>
                    <a:cubicBezTo>
                      <a:pt x="102" y="24"/>
                      <a:pt x="102" y="24"/>
                      <a:pt x="102" y="24"/>
                    </a:cubicBezTo>
                    <a:cubicBezTo>
                      <a:pt x="54" y="24"/>
                      <a:pt x="54" y="24"/>
                      <a:pt x="54" y="24"/>
                    </a:cubicBezTo>
                    <a:lnTo>
                      <a:pt x="54" y="18"/>
                    </a:lnTo>
                    <a:close/>
                  </a:path>
                </a:pathLst>
              </a:custGeom>
              <a:solidFill>
                <a:srgbClr val="244241"/>
              </a:solidFill>
              <a:ln>
                <a:noFill/>
              </a:ln>
              <a:effectLst>
                <a:outerShdw blurRad="63500" algn="ctr" rotWithShape="0">
                  <a:prstClr val="black">
                    <a:alpha val="40000"/>
                  </a:prstClr>
                </a:outerShdw>
              </a:effectLst>
            </p:spPr>
            <p:txBody>
              <a:bodyPr vert="horz" wrap="square" lIns="91440" tIns="45720" rIns="91440" bIns="45720" numCol="1" anchor="t" anchorCtr="0" compatLnSpc="1"/>
              <a:lstStyle/>
              <a:p>
                <a:endParaRPr lang="zh-CN" altLang="en-US" sz="1600">
                  <a:solidFill>
                    <a:schemeClr val="tx1">
                      <a:lumMod val="75000"/>
                      <a:lumOff val="25000"/>
                    </a:schemeClr>
                  </a:solidFill>
                  <a:latin typeface="微软雅黑" panose="020B0503020204020204" charset="-122"/>
                  <a:ea typeface="微软雅黑" panose="020B0503020204020204" charset="-122"/>
                </a:endParaRPr>
              </a:p>
            </p:txBody>
          </p:sp>
          <p:sp>
            <p:nvSpPr>
              <p:cNvPr id="84" name="Freeform 31"/>
              <p:cNvSpPr/>
              <p:nvPr/>
            </p:nvSpPr>
            <p:spPr bwMode="auto">
              <a:xfrm>
                <a:off x="7759261" y="732323"/>
                <a:ext cx="436563" cy="180975"/>
              </a:xfrm>
              <a:custGeom>
                <a:avLst/>
                <a:gdLst>
                  <a:gd name="T0" fmla="*/ 241 w 275"/>
                  <a:gd name="T1" fmla="*/ 34 h 114"/>
                  <a:gd name="T2" fmla="*/ 195 w 275"/>
                  <a:gd name="T3" fmla="*/ 34 h 114"/>
                  <a:gd name="T4" fmla="*/ 195 w 275"/>
                  <a:gd name="T5" fmla="*/ 0 h 114"/>
                  <a:gd name="T6" fmla="*/ 81 w 275"/>
                  <a:gd name="T7" fmla="*/ 0 h 114"/>
                  <a:gd name="T8" fmla="*/ 81 w 275"/>
                  <a:gd name="T9" fmla="*/ 34 h 114"/>
                  <a:gd name="T10" fmla="*/ 35 w 275"/>
                  <a:gd name="T11" fmla="*/ 34 h 114"/>
                  <a:gd name="T12" fmla="*/ 35 w 275"/>
                  <a:gd name="T13" fmla="*/ 0 h 114"/>
                  <a:gd name="T14" fmla="*/ 0 w 275"/>
                  <a:gd name="T15" fmla="*/ 0 h 114"/>
                  <a:gd name="T16" fmla="*/ 0 w 275"/>
                  <a:gd name="T17" fmla="*/ 114 h 114"/>
                  <a:gd name="T18" fmla="*/ 275 w 275"/>
                  <a:gd name="T19" fmla="*/ 114 h 114"/>
                  <a:gd name="T20" fmla="*/ 275 w 275"/>
                  <a:gd name="T21" fmla="*/ 0 h 114"/>
                  <a:gd name="T22" fmla="*/ 241 w 275"/>
                  <a:gd name="T23" fmla="*/ 0 h 114"/>
                  <a:gd name="T24" fmla="*/ 241 w 275"/>
                  <a:gd name="T25" fmla="*/ 34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5" h="114">
                    <a:moveTo>
                      <a:pt x="241" y="34"/>
                    </a:moveTo>
                    <a:lnTo>
                      <a:pt x="195" y="34"/>
                    </a:lnTo>
                    <a:lnTo>
                      <a:pt x="195" y="0"/>
                    </a:lnTo>
                    <a:lnTo>
                      <a:pt x="81" y="0"/>
                    </a:lnTo>
                    <a:lnTo>
                      <a:pt x="81" y="34"/>
                    </a:lnTo>
                    <a:lnTo>
                      <a:pt x="35" y="34"/>
                    </a:lnTo>
                    <a:lnTo>
                      <a:pt x="35" y="0"/>
                    </a:lnTo>
                    <a:lnTo>
                      <a:pt x="0" y="0"/>
                    </a:lnTo>
                    <a:lnTo>
                      <a:pt x="0" y="114"/>
                    </a:lnTo>
                    <a:lnTo>
                      <a:pt x="275" y="114"/>
                    </a:lnTo>
                    <a:lnTo>
                      <a:pt x="275" y="0"/>
                    </a:lnTo>
                    <a:lnTo>
                      <a:pt x="241" y="0"/>
                    </a:lnTo>
                    <a:lnTo>
                      <a:pt x="241" y="34"/>
                    </a:lnTo>
                    <a:close/>
                  </a:path>
                </a:pathLst>
              </a:custGeom>
              <a:solidFill>
                <a:srgbClr val="244241"/>
              </a:solidFill>
              <a:ln>
                <a:noFill/>
              </a:ln>
              <a:effectLst>
                <a:outerShdw blurRad="63500" algn="ctr" rotWithShape="0">
                  <a:prstClr val="black">
                    <a:alpha val="40000"/>
                  </a:prstClr>
                </a:outerShdw>
              </a:effectLst>
            </p:spPr>
            <p:txBody>
              <a:bodyPr vert="horz" wrap="square" lIns="91440" tIns="45720" rIns="91440" bIns="45720" numCol="1" anchor="t" anchorCtr="0" compatLnSpc="1"/>
              <a:lstStyle/>
              <a:p>
                <a:endParaRPr lang="zh-CN" altLang="en-US" sz="1600">
                  <a:solidFill>
                    <a:schemeClr val="tx1">
                      <a:lumMod val="75000"/>
                      <a:lumOff val="25000"/>
                    </a:schemeClr>
                  </a:solidFill>
                  <a:latin typeface="微软雅黑" panose="020B0503020204020204" charset="-122"/>
                  <a:ea typeface="微软雅黑" panose="020B0503020204020204" charset="-122"/>
                </a:endParaRPr>
              </a:p>
            </p:txBody>
          </p:sp>
          <p:sp>
            <p:nvSpPr>
              <p:cNvPr id="85" name="Rectangle 32"/>
              <p:cNvSpPr>
                <a:spLocks noChangeArrowheads="1"/>
              </p:cNvSpPr>
              <p:nvPr/>
            </p:nvSpPr>
            <p:spPr bwMode="auto">
              <a:xfrm>
                <a:off x="8087873" y="695811"/>
                <a:ext cx="36513" cy="71438"/>
              </a:xfrm>
              <a:prstGeom prst="rect">
                <a:avLst/>
              </a:prstGeom>
              <a:solidFill>
                <a:srgbClr val="EA562E"/>
              </a:solidFill>
              <a:ln>
                <a:noFill/>
              </a:ln>
              <a:effectLst>
                <a:outerShdw blurRad="63500" algn="ctr" rotWithShape="0">
                  <a:prstClr val="black">
                    <a:alpha val="40000"/>
                  </a:prstClr>
                </a:outerShdw>
              </a:effectLst>
            </p:spPr>
            <p:txBody>
              <a:bodyPr vert="horz" wrap="square" lIns="91440" tIns="45720" rIns="91440" bIns="45720" numCol="1" anchor="t" anchorCtr="0" compatLnSpc="1"/>
              <a:lstStyle/>
              <a:p>
                <a:endParaRPr lang="zh-CN" altLang="en-US" sz="1600">
                  <a:solidFill>
                    <a:schemeClr val="tx1">
                      <a:lumMod val="75000"/>
                      <a:lumOff val="25000"/>
                    </a:schemeClr>
                  </a:solidFill>
                  <a:latin typeface="微软雅黑" panose="020B0503020204020204" charset="-122"/>
                  <a:ea typeface="微软雅黑" panose="020B0503020204020204" charset="-122"/>
                </a:endParaRPr>
              </a:p>
            </p:txBody>
          </p:sp>
        </p:grpSp>
      </p:grpSp>
      <p:cxnSp>
        <p:nvCxnSpPr>
          <p:cNvPr id="86" name="直接连接符 85"/>
          <p:cNvCxnSpPr/>
          <p:nvPr/>
        </p:nvCxnSpPr>
        <p:spPr>
          <a:xfrm>
            <a:off x="1150938" y="4839607"/>
            <a:ext cx="9885008"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 name="组合 40"/>
          <p:cNvGrpSpPr/>
          <p:nvPr/>
        </p:nvGrpSpPr>
        <p:grpSpPr>
          <a:xfrm>
            <a:off x="279400" y="215900"/>
            <a:ext cx="3790697" cy="677505"/>
            <a:chOff x="279400" y="215900"/>
            <a:chExt cx="3790697" cy="677505"/>
          </a:xfrm>
        </p:grpSpPr>
        <p:sp>
          <p:nvSpPr>
            <p:cNvPr id="42" name="L 形 41"/>
            <p:cNvSpPr/>
            <p:nvPr/>
          </p:nvSpPr>
          <p:spPr>
            <a:xfrm rot="10800000" flipH="1">
              <a:off x="279400" y="215900"/>
              <a:ext cx="469900" cy="419100"/>
            </a:xfrm>
            <a:prstGeom prst="corner">
              <a:avLst/>
            </a:prstGeom>
            <a:solidFill>
              <a:srgbClr val="2442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43" name="文本框 42"/>
            <p:cNvSpPr txBox="1"/>
            <p:nvPr/>
          </p:nvSpPr>
          <p:spPr>
            <a:xfrm>
              <a:off x="439104" y="433030"/>
              <a:ext cx="3630993" cy="460375"/>
            </a:xfrm>
            <a:prstGeom prst="rect">
              <a:avLst/>
            </a:prstGeom>
            <a:noFill/>
          </p:spPr>
          <p:txBody>
            <a:bodyPr wrap="square" rtlCol="0">
              <a:spAutoFit/>
            </a:bodyPr>
            <a:p>
              <a:pPr marL="0" marR="0" lvl="0" indent="0" algn="l" defTabSz="914400" rtl="0" eaLnBrk="1" fontAlgn="auto" latinLnBrk="0" hangingPunct="1">
                <a:lnSpc>
                  <a:spcPct val="100000"/>
                </a:lnSpc>
                <a:spcBef>
                  <a:spcPts val="0"/>
                </a:spcBef>
                <a:spcAft>
                  <a:spcPts val="0"/>
                </a:spcAft>
                <a:buClrTx/>
                <a:buSzTx/>
                <a:buFontTx/>
                <a:buNone/>
                <a:defRPr/>
              </a:pPr>
              <a:r>
                <a:rPr lang="zh-CN" altLang="en-US" sz="2400" b="1" dirty="0">
                  <a:solidFill>
                    <a:schemeClr val="tx1">
                      <a:lumMod val="75000"/>
                      <a:lumOff val="25000"/>
                    </a:schemeClr>
                  </a:solidFill>
                  <a:latin typeface="微软雅黑" panose="020B0503020204020204" charset="-122"/>
                  <a:ea typeface="微软雅黑" panose="020B0503020204020204" charset="-122"/>
                  <a:cs typeface="+mn-ea"/>
                  <a:sym typeface="Source Han Serif SC" panose="02020400000000000000" pitchFamily="18" charset="-122"/>
                </a:rPr>
                <a:t>点击添加标题文字</a:t>
              </a:r>
              <a:endParaRPr kumimoji="0" lang="zh-CN" altLang="en-US" sz="2400" b="1"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Source Han Serif SC" panose="02020400000000000000" pitchFamily="18" charset="-122"/>
              </a:endParaRPr>
            </a:p>
          </p:txBody>
        </p:sp>
      </p:grpSp>
      <p:grpSp>
        <p:nvGrpSpPr>
          <p:cNvPr id="94" name="组合 93"/>
          <p:cNvGrpSpPr/>
          <p:nvPr/>
        </p:nvGrpSpPr>
        <p:grpSpPr>
          <a:xfrm>
            <a:off x="478155" y="1459230"/>
            <a:ext cx="11184890" cy="4669790"/>
            <a:chOff x="1553" y="2318"/>
            <a:chExt cx="13734" cy="5734"/>
          </a:xfrm>
        </p:grpSpPr>
        <p:grpSp>
          <p:nvGrpSpPr>
            <p:cNvPr id="2" name="组合 1"/>
            <p:cNvGrpSpPr/>
            <p:nvPr/>
          </p:nvGrpSpPr>
          <p:grpSpPr>
            <a:xfrm>
              <a:off x="9681" y="2403"/>
              <a:ext cx="5606" cy="1346"/>
              <a:chOff x="5172633" y="1099852"/>
              <a:chExt cx="2669844" cy="640957"/>
            </a:xfrm>
          </p:grpSpPr>
          <p:sp>
            <p:nvSpPr>
              <p:cNvPr id="22" name="任意多边形 21"/>
              <p:cNvSpPr/>
              <p:nvPr/>
            </p:nvSpPr>
            <p:spPr bwMode="auto">
              <a:xfrm>
                <a:off x="5172633" y="1099852"/>
                <a:ext cx="2669844" cy="640957"/>
              </a:xfrm>
              <a:custGeom>
                <a:avLst/>
                <a:gdLst>
                  <a:gd name="connsiteX0" fmla="*/ 352810 w 4452260"/>
                  <a:gd name="connsiteY0" fmla="*/ 0 h 1068867"/>
                  <a:gd name="connsiteX1" fmla="*/ 636768 w 4452260"/>
                  <a:gd name="connsiteY1" fmla="*/ 0 h 1068867"/>
                  <a:gd name="connsiteX2" fmla="*/ 647700 w 4452260"/>
                  <a:gd name="connsiteY2" fmla="*/ 0 h 1068867"/>
                  <a:gd name="connsiteX3" fmla="*/ 724065 w 4452260"/>
                  <a:gd name="connsiteY3" fmla="*/ 0 h 1068867"/>
                  <a:gd name="connsiteX4" fmla="*/ 782584 w 4452260"/>
                  <a:gd name="connsiteY4" fmla="*/ 0 h 1068867"/>
                  <a:gd name="connsiteX5" fmla="*/ 799455 w 4452260"/>
                  <a:gd name="connsiteY5" fmla="*/ 0 h 1068867"/>
                  <a:gd name="connsiteX6" fmla="*/ 809825 w 4452260"/>
                  <a:gd name="connsiteY6" fmla="*/ 0 h 1068867"/>
                  <a:gd name="connsiteX7" fmla="*/ 818078 w 4452260"/>
                  <a:gd name="connsiteY7" fmla="*/ 0 h 1068867"/>
                  <a:gd name="connsiteX8" fmla="*/ 843980 w 4452260"/>
                  <a:gd name="connsiteY8" fmla="*/ 0 h 1068867"/>
                  <a:gd name="connsiteX9" fmla="*/ 931658 w 4452260"/>
                  <a:gd name="connsiteY9" fmla="*/ 0 h 1068867"/>
                  <a:gd name="connsiteX10" fmla="*/ 961580 w 4452260"/>
                  <a:gd name="connsiteY10" fmla="*/ 0 h 1068867"/>
                  <a:gd name="connsiteX11" fmla="*/ 1000055 w 4452260"/>
                  <a:gd name="connsiteY11" fmla="*/ 0 h 1068867"/>
                  <a:gd name="connsiteX12" fmla="*/ 1040537 w 4452260"/>
                  <a:gd name="connsiteY12" fmla="*/ 0 h 1068867"/>
                  <a:gd name="connsiteX13" fmla="*/ 1051453 w 4452260"/>
                  <a:gd name="connsiteY13" fmla="*/ 0 h 1068867"/>
                  <a:gd name="connsiteX14" fmla="*/ 1083414 w 4452260"/>
                  <a:gd name="connsiteY14" fmla="*/ 0 h 1068867"/>
                  <a:gd name="connsiteX15" fmla="*/ 1112969 w 4452260"/>
                  <a:gd name="connsiteY15" fmla="*/ 0 h 1068867"/>
                  <a:gd name="connsiteX16" fmla="*/ 1138871 w 4452260"/>
                  <a:gd name="connsiteY16" fmla="*/ 0 h 1068867"/>
                  <a:gd name="connsiteX17" fmla="*/ 1170224 w 4452260"/>
                  <a:gd name="connsiteY17" fmla="*/ 0 h 1068867"/>
                  <a:gd name="connsiteX18" fmla="*/ 1170711 w 4452260"/>
                  <a:gd name="connsiteY18" fmla="*/ 0 h 1068867"/>
                  <a:gd name="connsiteX19" fmla="*/ 1202662 w 4452260"/>
                  <a:gd name="connsiteY19" fmla="*/ 0 h 1068867"/>
                  <a:gd name="connsiteX20" fmla="*/ 1240037 w 4452260"/>
                  <a:gd name="connsiteY20" fmla="*/ 0 h 1068867"/>
                  <a:gd name="connsiteX21" fmla="*/ 1290626 w 4452260"/>
                  <a:gd name="connsiteY21" fmla="*/ 0 h 1068867"/>
                  <a:gd name="connsiteX22" fmla="*/ 1324496 w 4452260"/>
                  <a:gd name="connsiteY22" fmla="*/ 0 h 1068867"/>
                  <a:gd name="connsiteX23" fmla="*/ 1332348 w 4452260"/>
                  <a:gd name="connsiteY23" fmla="*/ 0 h 1068867"/>
                  <a:gd name="connsiteX24" fmla="*/ 1335428 w 4452260"/>
                  <a:gd name="connsiteY24" fmla="*/ 0 h 1068867"/>
                  <a:gd name="connsiteX25" fmla="*/ 1411793 w 4452260"/>
                  <a:gd name="connsiteY25" fmla="*/ 0 h 1068867"/>
                  <a:gd name="connsiteX26" fmla="*/ 1454182 w 4452260"/>
                  <a:gd name="connsiteY26" fmla="*/ 0 h 1068867"/>
                  <a:gd name="connsiteX27" fmla="*/ 1470312 w 4452260"/>
                  <a:gd name="connsiteY27" fmla="*/ 0 h 1068867"/>
                  <a:gd name="connsiteX28" fmla="*/ 1487183 w 4452260"/>
                  <a:gd name="connsiteY28" fmla="*/ 0 h 1068867"/>
                  <a:gd name="connsiteX29" fmla="*/ 1497552 w 4452260"/>
                  <a:gd name="connsiteY29" fmla="*/ 0 h 1068867"/>
                  <a:gd name="connsiteX30" fmla="*/ 1505806 w 4452260"/>
                  <a:gd name="connsiteY30" fmla="*/ 0 h 1068867"/>
                  <a:gd name="connsiteX31" fmla="*/ 1528471 w 4452260"/>
                  <a:gd name="connsiteY31" fmla="*/ 0 h 1068867"/>
                  <a:gd name="connsiteX32" fmla="*/ 1531708 w 4452260"/>
                  <a:gd name="connsiteY32" fmla="*/ 0 h 1068867"/>
                  <a:gd name="connsiteX33" fmla="*/ 1540992 w 4452260"/>
                  <a:gd name="connsiteY33" fmla="*/ 0 h 1068867"/>
                  <a:gd name="connsiteX34" fmla="*/ 1541479 w 4452260"/>
                  <a:gd name="connsiteY34" fmla="*/ 0 h 1068867"/>
                  <a:gd name="connsiteX35" fmla="*/ 1599998 w 4452260"/>
                  <a:gd name="connsiteY35" fmla="*/ 0 h 1068867"/>
                  <a:gd name="connsiteX36" fmla="*/ 1619386 w 4452260"/>
                  <a:gd name="connsiteY36" fmla="*/ 0 h 1068867"/>
                  <a:gd name="connsiteX37" fmla="*/ 1635492 w 4452260"/>
                  <a:gd name="connsiteY37" fmla="*/ 0 h 1068867"/>
                  <a:gd name="connsiteX38" fmla="*/ 1649308 w 4452260"/>
                  <a:gd name="connsiteY38" fmla="*/ 0 h 1068867"/>
                  <a:gd name="connsiteX39" fmla="*/ 1653720 w 4452260"/>
                  <a:gd name="connsiteY39" fmla="*/ 0 h 1068867"/>
                  <a:gd name="connsiteX40" fmla="*/ 1661394 w 4452260"/>
                  <a:gd name="connsiteY40" fmla="*/ 0 h 1068867"/>
                  <a:gd name="connsiteX41" fmla="*/ 1687782 w 4452260"/>
                  <a:gd name="connsiteY41" fmla="*/ 0 h 1068867"/>
                  <a:gd name="connsiteX42" fmla="*/ 1703116 w 4452260"/>
                  <a:gd name="connsiteY42" fmla="*/ 0 h 1068867"/>
                  <a:gd name="connsiteX43" fmla="*/ 1739181 w 4452260"/>
                  <a:gd name="connsiteY43" fmla="*/ 0 h 1068867"/>
                  <a:gd name="connsiteX44" fmla="*/ 1771141 w 4452260"/>
                  <a:gd name="connsiteY44" fmla="*/ 0 h 1068867"/>
                  <a:gd name="connsiteX45" fmla="*/ 1800697 w 4452260"/>
                  <a:gd name="connsiteY45" fmla="*/ 0 h 1068867"/>
                  <a:gd name="connsiteX46" fmla="*/ 1811727 w 4452260"/>
                  <a:gd name="connsiteY46" fmla="*/ 0 h 1068867"/>
                  <a:gd name="connsiteX47" fmla="*/ 1823361 w 4452260"/>
                  <a:gd name="connsiteY47" fmla="*/ 0 h 1068867"/>
                  <a:gd name="connsiteX48" fmla="*/ 1826599 w 4452260"/>
                  <a:gd name="connsiteY48" fmla="*/ 0 h 1068867"/>
                  <a:gd name="connsiteX49" fmla="*/ 1857951 w 4452260"/>
                  <a:gd name="connsiteY49" fmla="*/ 0 h 1068867"/>
                  <a:gd name="connsiteX50" fmla="*/ 1858439 w 4452260"/>
                  <a:gd name="connsiteY50" fmla="*/ 0 h 1068867"/>
                  <a:gd name="connsiteX51" fmla="*/ 1859676 w 4452260"/>
                  <a:gd name="connsiteY51" fmla="*/ 0 h 1068867"/>
                  <a:gd name="connsiteX52" fmla="*/ 1893346 w 4452260"/>
                  <a:gd name="connsiteY52" fmla="*/ 0 h 1068867"/>
                  <a:gd name="connsiteX53" fmla="*/ 1927765 w 4452260"/>
                  <a:gd name="connsiteY53" fmla="*/ 0 h 1068867"/>
                  <a:gd name="connsiteX54" fmla="*/ 1963365 w 4452260"/>
                  <a:gd name="connsiteY54" fmla="*/ 0 h 1068867"/>
                  <a:gd name="connsiteX55" fmla="*/ 1978354 w 4452260"/>
                  <a:gd name="connsiteY55" fmla="*/ 0 h 1068867"/>
                  <a:gd name="connsiteX56" fmla="*/ 1991032 w 4452260"/>
                  <a:gd name="connsiteY56" fmla="*/ 0 h 1068867"/>
                  <a:gd name="connsiteX57" fmla="*/ 2020076 w 4452260"/>
                  <a:gd name="connsiteY57" fmla="*/ 0 h 1068867"/>
                  <a:gd name="connsiteX58" fmla="*/ 2021800 w 4452260"/>
                  <a:gd name="connsiteY58" fmla="*/ 0 h 1068867"/>
                  <a:gd name="connsiteX59" fmla="*/ 2027021 w 4452260"/>
                  <a:gd name="connsiteY59" fmla="*/ 0 h 1068867"/>
                  <a:gd name="connsiteX60" fmla="*/ 2032162 w 4452260"/>
                  <a:gd name="connsiteY60" fmla="*/ 0 h 1068867"/>
                  <a:gd name="connsiteX61" fmla="*/ 2141909 w 4452260"/>
                  <a:gd name="connsiteY61" fmla="*/ 0 h 1068867"/>
                  <a:gd name="connsiteX62" fmla="*/ 2143633 w 4452260"/>
                  <a:gd name="connsiteY62" fmla="*/ 0 h 1068867"/>
                  <a:gd name="connsiteX63" fmla="*/ 2178359 w 4452260"/>
                  <a:gd name="connsiteY63" fmla="*/ 0 h 1068867"/>
                  <a:gd name="connsiteX64" fmla="*/ 2228719 w 4452260"/>
                  <a:gd name="connsiteY64" fmla="*/ 0 h 1068867"/>
                  <a:gd name="connsiteX65" fmla="*/ 2229207 w 4452260"/>
                  <a:gd name="connsiteY65" fmla="*/ 0 h 1068867"/>
                  <a:gd name="connsiteX66" fmla="*/ 2230931 w 4452260"/>
                  <a:gd name="connsiteY66" fmla="*/ 0 h 1068867"/>
                  <a:gd name="connsiteX67" fmla="*/ 2287725 w 4452260"/>
                  <a:gd name="connsiteY67" fmla="*/ 0 h 1068867"/>
                  <a:gd name="connsiteX68" fmla="*/ 2289450 w 4452260"/>
                  <a:gd name="connsiteY68" fmla="*/ 0 h 1068867"/>
                  <a:gd name="connsiteX69" fmla="*/ 2323220 w 4452260"/>
                  <a:gd name="connsiteY69" fmla="*/ 0 h 1068867"/>
                  <a:gd name="connsiteX70" fmla="*/ 2324944 w 4452260"/>
                  <a:gd name="connsiteY70" fmla="*/ 0 h 1068867"/>
                  <a:gd name="connsiteX71" fmla="*/ 2340483 w 4452260"/>
                  <a:gd name="connsiteY71" fmla="*/ 0 h 1068867"/>
                  <a:gd name="connsiteX72" fmla="*/ 2341447 w 4452260"/>
                  <a:gd name="connsiteY72" fmla="*/ 0 h 1068867"/>
                  <a:gd name="connsiteX73" fmla="*/ 2343172 w 4452260"/>
                  <a:gd name="connsiteY73" fmla="*/ 0 h 1068867"/>
                  <a:gd name="connsiteX74" fmla="*/ 2349122 w 4452260"/>
                  <a:gd name="connsiteY74" fmla="*/ 0 h 1068867"/>
                  <a:gd name="connsiteX75" fmla="*/ 2350846 w 4452260"/>
                  <a:gd name="connsiteY75" fmla="*/ 0 h 1068867"/>
                  <a:gd name="connsiteX76" fmla="*/ 2390844 w 4452260"/>
                  <a:gd name="connsiteY76" fmla="*/ 0 h 1068867"/>
                  <a:gd name="connsiteX77" fmla="*/ 2462317 w 4452260"/>
                  <a:gd name="connsiteY77" fmla="*/ 0 h 1068867"/>
                  <a:gd name="connsiteX78" fmla="*/ 2499455 w 4452260"/>
                  <a:gd name="connsiteY78" fmla="*/ 0 h 1068867"/>
                  <a:gd name="connsiteX79" fmla="*/ 2530713 w 4452260"/>
                  <a:gd name="connsiteY79" fmla="*/ 0 h 1068867"/>
                  <a:gd name="connsiteX80" fmla="*/ 2547403 w 4452260"/>
                  <a:gd name="connsiteY80" fmla="*/ 0 h 1068867"/>
                  <a:gd name="connsiteX81" fmla="*/ 2549127 w 4452260"/>
                  <a:gd name="connsiteY81" fmla="*/ 0 h 1068867"/>
                  <a:gd name="connsiteX82" fmla="*/ 2581074 w 4452260"/>
                  <a:gd name="connsiteY82" fmla="*/ 0 h 1068867"/>
                  <a:gd name="connsiteX83" fmla="*/ 2582112 w 4452260"/>
                  <a:gd name="connsiteY83" fmla="*/ 0 h 1068867"/>
                  <a:gd name="connsiteX84" fmla="*/ 2669530 w 4452260"/>
                  <a:gd name="connsiteY84" fmla="*/ 0 h 1068867"/>
                  <a:gd name="connsiteX85" fmla="*/ 2678759 w 4452260"/>
                  <a:gd name="connsiteY85" fmla="*/ 0 h 1068867"/>
                  <a:gd name="connsiteX86" fmla="*/ 2709527 w 4452260"/>
                  <a:gd name="connsiteY86" fmla="*/ 0 h 1068867"/>
                  <a:gd name="connsiteX87" fmla="*/ 2711252 w 4452260"/>
                  <a:gd name="connsiteY87" fmla="*/ 0 h 1068867"/>
                  <a:gd name="connsiteX88" fmla="*/ 2714748 w 4452260"/>
                  <a:gd name="connsiteY88" fmla="*/ 0 h 1068867"/>
                  <a:gd name="connsiteX89" fmla="*/ 2719890 w 4452260"/>
                  <a:gd name="connsiteY89" fmla="*/ 0 h 1068867"/>
                  <a:gd name="connsiteX90" fmla="*/ 2831360 w 4452260"/>
                  <a:gd name="connsiteY90" fmla="*/ 0 h 1068867"/>
                  <a:gd name="connsiteX91" fmla="*/ 2833086 w 4452260"/>
                  <a:gd name="connsiteY91" fmla="*/ 0 h 1068867"/>
                  <a:gd name="connsiteX92" fmla="*/ 2866087 w 4452260"/>
                  <a:gd name="connsiteY92" fmla="*/ 0 h 1068867"/>
                  <a:gd name="connsiteX93" fmla="*/ 2918659 w 4452260"/>
                  <a:gd name="connsiteY93" fmla="*/ 0 h 1068867"/>
                  <a:gd name="connsiteX94" fmla="*/ 2919896 w 4452260"/>
                  <a:gd name="connsiteY94" fmla="*/ 0 h 1068867"/>
                  <a:gd name="connsiteX95" fmla="*/ 2920383 w 4452260"/>
                  <a:gd name="connsiteY95" fmla="*/ 0 h 1068867"/>
                  <a:gd name="connsiteX96" fmla="*/ 2977177 w 4452260"/>
                  <a:gd name="connsiteY96" fmla="*/ 0 h 1068867"/>
                  <a:gd name="connsiteX97" fmla="*/ 2978902 w 4452260"/>
                  <a:gd name="connsiteY97" fmla="*/ 0 h 1068867"/>
                  <a:gd name="connsiteX98" fmla="*/ 3012671 w 4452260"/>
                  <a:gd name="connsiteY98" fmla="*/ 0 h 1068867"/>
                  <a:gd name="connsiteX99" fmla="*/ 3014397 w 4452260"/>
                  <a:gd name="connsiteY99" fmla="*/ 0 h 1068867"/>
                  <a:gd name="connsiteX100" fmla="*/ 3028211 w 4452260"/>
                  <a:gd name="connsiteY100" fmla="*/ 0 h 1068867"/>
                  <a:gd name="connsiteX101" fmla="*/ 3030899 w 4452260"/>
                  <a:gd name="connsiteY101" fmla="*/ 0 h 1068867"/>
                  <a:gd name="connsiteX102" fmla="*/ 3032624 w 4452260"/>
                  <a:gd name="connsiteY102" fmla="*/ 0 h 1068867"/>
                  <a:gd name="connsiteX103" fmla="*/ 3038573 w 4452260"/>
                  <a:gd name="connsiteY103" fmla="*/ 0 h 1068867"/>
                  <a:gd name="connsiteX104" fmla="*/ 3040298 w 4452260"/>
                  <a:gd name="connsiteY104" fmla="*/ 0 h 1068867"/>
                  <a:gd name="connsiteX105" fmla="*/ 3082021 w 4452260"/>
                  <a:gd name="connsiteY105" fmla="*/ 0 h 1068867"/>
                  <a:gd name="connsiteX106" fmla="*/ 3150044 w 4452260"/>
                  <a:gd name="connsiteY106" fmla="*/ 0 h 1068867"/>
                  <a:gd name="connsiteX107" fmla="*/ 3218441 w 4452260"/>
                  <a:gd name="connsiteY107" fmla="*/ 0 h 1068867"/>
                  <a:gd name="connsiteX108" fmla="*/ 3236855 w 4452260"/>
                  <a:gd name="connsiteY108" fmla="*/ 0 h 1068867"/>
                  <a:gd name="connsiteX109" fmla="*/ 3269839 w 4452260"/>
                  <a:gd name="connsiteY109" fmla="*/ 0 h 1068867"/>
                  <a:gd name="connsiteX110" fmla="*/ 3272250 w 4452260"/>
                  <a:gd name="connsiteY110" fmla="*/ 0 h 1068867"/>
                  <a:gd name="connsiteX111" fmla="*/ 3320378 w 4452260"/>
                  <a:gd name="connsiteY111" fmla="*/ 0 h 1068867"/>
                  <a:gd name="connsiteX112" fmla="*/ 3346330 w 4452260"/>
                  <a:gd name="connsiteY112" fmla="*/ 0 h 1068867"/>
                  <a:gd name="connsiteX113" fmla="*/ 3357257 w 4452260"/>
                  <a:gd name="connsiteY113" fmla="*/ 0 h 1068867"/>
                  <a:gd name="connsiteX114" fmla="*/ 3369936 w 4452260"/>
                  <a:gd name="connsiteY114" fmla="*/ 0 h 1068867"/>
                  <a:gd name="connsiteX115" fmla="*/ 3398980 w 4452260"/>
                  <a:gd name="connsiteY115" fmla="*/ 0 h 1068867"/>
                  <a:gd name="connsiteX116" fmla="*/ 3405925 w 4452260"/>
                  <a:gd name="connsiteY116" fmla="*/ 0 h 1068867"/>
                  <a:gd name="connsiteX117" fmla="*/ 3411066 w 4452260"/>
                  <a:gd name="connsiteY117" fmla="*/ 0 h 1068867"/>
                  <a:gd name="connsiteX118" fmla="*/ 3520813 w 4452260"/>
                  <a:gd name="connsiteY118" fmla="*/ 0 h 1068867"/>
                  <a:gd name="connsiteX119" fmla="*/ 3607623 w 4452260"/>
                  <a:gd name="connsiteY119" fmla="*/ 0 h 1068867"/>
                  <a:gd name="connsiteX120" fmla="*/ 3608111 w 4452260"/>
                  <a:gd name="connsiteY120" fmla="*/ 0 h 1068867"/>
                  <a:gd name="connsiteX121" fmla="*/ 3666629 w 4452260"/>
                  <a:gd name="connsiteY121" fmla="*/ 0 h 1068867"/>
                  <a:gd name="connsiteX122" fmla="*/ 3702124 w 4452260"/>
                  <a:gd name="connsiteY122" fmla="*/ 0 h 1068867"/>
                  <a:gd name="connsiteX123" fmla="*/ 3720351 w 4452260"/>
                  <a:gd name="connsiteY123" fmla="*/ 0 h 1068867"/>
                  <a:gd name="connsiteX124" fmla="*/ 3728025 w 4452260"/>
                  <a:gd name="connsiteY124" fmla="*/ 0 h 1068867"/>
                  <a:gd name="connsiteX125" fmla="*/ 3769748 w 4452260"/>
                  <a:gd name="connsiteY125" fmla="*/ 0 h 1068867"/>
                  <a:gd name="connsiteX126" fmla="*/ 4098793 w 4452260"/>
                  <a:gd name="connsiteY126" fmla="*/ 0 h 1068867"/>
                  <a:gd name="connsiteX127" fmla="*/ 4193519 w 4452260"/>
                  <a:gd name="connsiteY127" fmla="*/ 54408 h 1068867"/>
                  <a:gd name="connsiteX128" fmla="*/ 4439104 w 4452260"/>
                  <a:gd name="connsiteY128" fmla="*/ 480025 h 1068867"/>
                  <a:gd name="connsiteX129" fmla="*/ 4439104 w 4452260"/>
                  <a:gd name="connsiteY129" fmla="*/ 588843 h 1068867"/>
                  <a:gd name="connsiteX130" fmla="*/ 4193519 w 4452260"/>
                  <a:gd name="connsiteY130" fmla="*/ 1014459 h 1068867"/>
                  <a:gd name="connsiteX131" fmla="*/ 4098793 w 4452260"/>
                  <a:gd name="connsiteY131" fmla="*/ 1068867 h 1068867"/>
                  <a:gd name="connsiteX132" fmla="*/ 3728025 w 4452260"/>
                  <a:gd name="connsiteY132" fmla="*/ 1068867 h 1068867"/>
                  <a:gd name="connsiteX133" fmla="*/ 3607623 w 4452260"/>
                  <a:gd name="connsiteY133" fmla="*/ 1068867 h 1068867"/>
                  <a:gd name="connsiteX134" fmla="*/ 3411066 w 4452260"/>
                  <a:gd name="connsiteY134" fmla="*/ 1068867 h 1068867"/>
                  <a:gd name="connsiteX135" fmla="*/ 3357257 w 4452260"/>
                  <a:gd name="connsiteY135" fmla="*/ 1068867 h 1068867"/>
                  <a:gd name="connsiteX136" fmla="*/ 3236855 w 4452260"/>
                  <a:gd name="connsiteY136" fmla="*/ 1068867 h 1068867"/>
                  <a:gd name="connsiteX137" fmla="*/ 3040298 w 4452260"/>
                  <a:gd name="connsiteY137" fmla="*/ 1068867 h 1068867"/>
                  <a:gd name="connsiteX138" fmla="*/ 3038573 w 4452260"/>
                  <a:gd name="connsiteY138" fmla="*/ 1068867 h 1068867"/>
                  <a:gd name="connsiteX139" fmla="*/ 2919896 w 4452260"/>
                  <a:gd name="connsiteY139" fmla="*/ 1068867 h 1068867"/>
                  <a:gd name="connsiteX140" fmla="*/ 2866087 w 4452260"/>
                  <a:gd name="connsiteY140" fmla="*/ 1068867 h 1068867"/>
                  <a:gd name="connsiteX141" fmla="*/ 2719890 w 4452260"/>
                  <a:gd name="connsiteY141" fmla="*/ 1068867 h 1068867"/>
                  <a:gd name="connsiteX142" fmla="*/ 2669530 w 4452260"/>
                  <a:gd name="connsiteY142" fmla="*/ 1068867 h 1068867"/>
                  <a:gd name="connsiteX143" fmla="*/ 2549127 w 4452260"/>
                  <a:gd name="connsiteY143" fmla="*/ 1068867 h 1068867"/>
                  <a:gd name="connsiteX144" fmla="*/ 2547403 w 4452260"/>
                  <a:gd name="connsiteY144" fmla="*/ 1068867 h 1068867"/>
                  <a:gd name="connsiteX145" fmla="*/ 2350846 w 4452260"/>
                  <a:gd name="connsiteY145" fmla="*/ 1068867 h 1068867"/>
                  <a:gd name="connsiteX146" fmla="*/ 2349122 w 4452260"/>
                  <a:gd name="connsiteY146" fmla="*/ 1068867 h 1068867"/>
                  <a:gd name="connsiteX147" fmla="*/ 2228719 w 4452260"/>
                  <a:gd name="connsiteY147" fmla="*/ 1068867 h 1068867"/>
                  <a:gd name="connsiteX148" fmla="*/ 2178359 w 4452260"/>
                  <a:gd name="connsiteY148" fmla="*/ 1068867 h 1068867"/>
                  <a:gd name="connsiteX149" fmla="*/ 2032162 w 4452260"/>
                  <a:gd name="connsiteY149" fmla="*/ 1068867 h 1068867"/>
                  <a:gd name="connsiteX150" fmla="*/ 1978354 w 4452260"/>
                  <a:gd name="connsiteY150" fmla="*/ 1068867 h 1068867"/>
                  <a:gd name="connsiteX151" fmla="*/ 1859676 w 4452260"/>
                  <a:gd name="connsiteY151" fmla="*/ 1068867 h 1068867"/>
                  <a:gd name="connsiteX152" fmla="*/ 1857951 w 4452260"/>
                  <a:gd name="connsiteY152" fmla="*/ 1068867 h 1068867"/>
                  <a:gd name="connsiteX153" fmla="*/ 1826599 w 4452260"/>
                  <a:gd name="connsiteY153" fmla="*/ 1068867 h 1068867"/>
                  <a:gd name="connsiteX154" fmla="*/ 1661394 w 4452260"/>
                  <a:gd name="connsiteY154" fmla="*/ 1068867 h 1068867"/>
                  <a:gd name="connsiteX155" fmla="*/ 1540992 w 4452260"/>
                  <a:gd name="connsiteY155" fmla="*/ 1068867 h 1068867"/>
                  <a:gd name="connsiteX156" fmla="*/ 1531708 w 4452260"/>
                  <a:gd name="connsiteY156" fmla="*/ 1068867 h 1068867"/>
                  <a:gd name="connsiteX157" fmla="*/ 1487183 w 4452260"/>
                  <a:gd name="connsiteY157" fmla="*/ 1068867 h 1068867"/>
                  <a:gd name="connsiteX158" fmla="*/ 1335428 w 4452260"/>
                  <a:gd name="connsiteY158" fmla="*/ 1068867 h 1068867"/>
                  <a:gd name="connsiteX159" fmla="*/ 1290626 w 4452260"/>
                  <a:gd name="connsiteY159" fmla="*/ 1068867 h 1068867"/>
                  <a:gd name="connsiteX160" fmla="*/ 1170224 w 4452260"/>
                  <a:gd name="connsiteY160" fmla="*/ 1068867 h 1068867"/>
                  <a:gd name="connsiteX161" fmla="*/ 1138871 w 4452260"/>
                  <a:gd name="connsiteY161" fmla="*/ 1068867 h 1068867"/>
                  <a:gd name="connsiteX162" fmla="*/ 1040537 w 4452260"/>
                  <a:gd name="connsiteY162" fmla="*/ 1068867 h 1068867"/>
                  <a:gd name="connsiteX163" fmla="*/ 843980 w 4452260"/>
                  <a:gd name="connsiteY163" fmla="*/ 1068867 h 1068867"/>
                  <a:gd name="connsiteX164" fmla="*/ 799455 w 4452260"/>
                  <a:gd name="connsiteY164" fmla="*/ 1068867 h 1068867"/>
                  <a:gd name="connsiteX165" fmla="*/ 647700 w 4452260"/>
                  <a:gd name="connsiteY165" fmla="*/ 1068867 h 1068867"/>
                  <a:gd name="connsiteX166" fmla="*/ 352810 w 4452260"/>
                  <a:gd name="connsiteY166" fmla="*/ 1068867 h 1068867"/>
                  <a:gd name="connsiteX167" fmla="*/ 258084 w 4452260"/>
                  <a:gd name="connsiteY167" fmla="*/ 1014459 h 1068867"/>
                  <a:gd name="connsiteX168" fmla="*/ 12498 w 4452260"/>
                  <a:gd name="connsiteY168" fmla="*/ 588843 h 1068867"/>
                  <a:gd name="connsiteX169" fmla="*/ 12498 w 4452260"/>
                  <a:gd name="connsiteY169" fmla="*/ 480025 h 1068867"/>
                  <a:gd name="connsiteX170" fmla="*/ 258084 w 4452260"/>
                  <a:gd name="connsiteY170" fmla="*/ 54408 h 1068867"/>
                  <a:gd name="connsiteX171" fmla="*/ 352810 w 4452260"/>
                  <a:gd name="connsiteY171" fmla="*/ 0 h 1068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Lst>
                <a:rect l="l" t="t" r="r" b="b"/>
                <a:pathLst>
                  <a:path w="4452260" h="1068867">
                    <a:moveTo>
                      <a:pt x="352810" y="0"/>
                    </a:moveTo>
                    <a:cubicBezTo>
                      <a:pt x="475602" y="0"/>
                      <a:pt x="567696" y="0"/>
                      <a:pt x="636768" y="0"/>
                    </a:cubicBezTo>
                    <a:lnTo>
                      <a:pt x="647700" y="0"/>
                    </a:lnTo>
                    <a:lnTo>
                      <a:pt x="724065" y="0"/>
                    </a:lnTo>
                    <a:cubicBezTo>
                      <a:pt x="748048" y="0"/>
                      <a:pt x="767235" y="0"/>
                      <a:pt x="782584" y="0"/>
                    </a:cubicBezTo>
                    <a:lnTo>
                      <a:pt x="799455" y="0"/>
                    </a:lnTo>
                    <a:lnTo>
                      <a:pt x="809825" y="0"/>
                    </a:lnTo>
                    <a:lnTo>
                      <a:pt x="818078" y="0"/>
                    </a:lnTo>
                    <a:cubicBezTo>
                      <a:pt x="843980" y="0"/>
                      <a:pt x="843980" y="0"/>
                      <a:pt x="843980" y="0"/>
                    </a:cubicBezTo>
                    <a:lnTo>
                      <a:pt x="931658" y="0"/>
                    </a:lnTo>
                    <a:lnTo>
                      <a:pt x="961580" y="0"/>
                    </a:lnTo>
                    <a:lnTo>
                      <a:pt x="1000055" y="0"/>
                    </a:lnTo>
                    <a:lnTo>
                      <a:pt x="1040537" y="0"/>
                    </a:lnTo>
                    <a:lnTo>
                      <a:pt x="1051453" y="0"/>
                    </a:lnTo>
                    <a:lnTo>
                      <a:pt x="1083414" y="0"/>
                    </a:lnTo>
                    <a:lnTo>
                      <a:pt x="1112969" y="0"/>
                    </a:lnTo>
                    <a:cubicBezTo>
                      <a:pt x="1138871" y="0"/>
                      <a:pt x="1138871" y="0"/>
                      <a:pt x="1138871" y="0"/>
                    </a:cubicBezTo>
                    <a:lnTo>
                      <a:pt x="1170224" y="0"/>
                    </a:lnTo>
                    <a:lnTo>
                      <a:pt x="1170711" y="0"/>
                    </a:lnTo>
                    <a:lnTo>
                      <a:pt x="1202662" y="0"/>
                    </a:lnTo>
                    <a:lnTo>
                      <a:pt x="1240037" y="0"/>
                    </a:lnTo>
                    <a:cubicBezTo>
                      <a:pt x="1290626" y="0"/>
                      <a:pt x="1290626" y="0"/>
                      <a:pt x="1290626" y="0"/>
                    </a:cubicBezTo>
                    <a:lnTo>
                      <a:pt x="1324496" y="0"/>
                    </a:lnTo>
                    <a:lnTo>
                      <a:pt x="1332348" y="0"/>
                    </a:lnTo>
                    <a:lnTo>
                      <a:pt x="1335428" y="0"/>
                    </a:lnTo>
                    <a:lnTo>
                      <a:pt x="1411793" y="0"/>
                    </a:lnTo>
                    <a:lnTo>
                      <a:pt x="1454182" y="0"/>
                    </a:lnTo>
                    <a:lnTo>
                      <a:pt x="1470312" y="0"/>
                    </a:lnTo>
                    <a:lnTo>
                      <a:pt x="1487183" y="0"/>
                    </a:lnTo>
                    <a:lnTo>
                      <a:pt x="1497552" y="0"/>
                    </a:lnTo>
                    <a:lnTo>
                      <a:pt x="1505806" y="0"/>
                    </a:lnTo>
                    <a:lnTo>
                      <a:pt x="1528471" y="0"/>
                    </a:lnTo>
                    <a:lnTo>
                      <a:pt x="1531708" y="0"/>
                    </a:lnTo>
                    <a:lnTo>
                      <a:pt x="1540992" y="0"/>
                    </a:lnTo>
                    <a:lnTo>
                      <a:pt x="1541479" y="0"/>
                    </a:lnTo>
                    <a:lnTo>
                      <a:pt x="1599998" y="0"/>
                    </a:lnTo>
                    <a:lnTo>
                      <a:pt x="1619386" y="0"/>
                    </a:lnTo>
                    <a:lnTo>
                      <a:pt x="1635492" y="0"/>
                    </a:lnTo>
                    <a:lnTo>
                      <a:pt x="1649308" y="0"/>
                    </a:lnTo>
                    <a:lnTo>
                      <a:pt x="1653720" y="0"/>
                    </a:lnTo>
                    <a:lnTo>
                      <a:pt x="1661394" y="0"/>
                    </a:lnTo>
                    <a:lnTo>
                      <a:pt x="1687782" y="0"/>
                    </a:lnTo>
                    <a:lnTo>
                      <a:pt x="1703116" y="0"/>
                    </a:lnTo>
                    <a:lnTo>
                      <a:pt x="1739181" y="0"/>
                    </a:lnTo>
                    <a:lnTo>
                      <a:pt x="1771141" y="0"/>
                    </a:lnTo>
                    <a:lnTo>
                      <a:pt x="1800697" y="0"/>
                    </a:lnTo>
                    <a:lnTo>
                      <a:pt x="1811727" y="0"/>
                    </a:lnTo>
                    <a:lnTo>
                      <a:pt x="1823361" y="0"/>
                    </a:lnTo>
                    <a:lnTo>
                      <a:pt x="1826599" y="0"/>
                    </a:lnTo>
                    <a:lnTo>
                      <a:pt x="1857951" y="0"/>
                    </a:lnTo>
                    <a:lnTo>
                      <a:pt x="1858439" y="0"/>
                    </a:lnTo>
                    <a:lnTo>
                      <a:pt x="1859676" y="0"/>
                    </a:lnTo>
                    <a:lnTo>
                      <a:pt x="1893346" y="0"/>
                    </a:lnTo>
                    <a:lnTo>
                      <a:pt x="1927765" y="0"/>
                    </a:lnTo>
                    <a:lnTo>
                      <a:pt x="1963365" y="0"/>
                    </a:lnTo>
                    <a:lnTo>
                      <a:pt x="1978354" y="0"/>
                    </a:lnTo>
                    <a:lnTo>
                      <a:pt x="1991032" y="0"/>
                    </a:lnTo>
                    <a:lnTo>
                      <a:pt x="2020076" y="0"/>
                    </a:lnTo>
                    <a:lnTo>
                      <a:pt x="2021800" y="0"/>
                    </a:lnTo>
                    <a:lnTo>
                      <a:pt x="2027021" y="0"/>
                    </a:lnTo>
                    <a:cubicBezTo>
                      <a:pt x="2032162" y="0"/>
                      <a:pt x="2032162" y="0"/>
                      <a:pt x="2032162" y="0"/>
                    </a:cubicBezTo>
                    <a:lnTo>
                      <a:pt x="2141909" y="0"/>
                    </a:lnTo>
                    <a:lnTo>
                      <a:pt x="2143633" y="0"/>
                    </a:lnTo>
                    <a:lnTo>
                      <a:pt x="2178359" y="0"/>
                    </a:lnTo>
                    <a:lnTo>
                      <a:pt x="2228719" y="0"/>
                    </a:lnTo>
                    <a:lnTo>
                      <a:pt x="2229207" y="0"/>
                    </a:lnTo>
                    <a:lnTo>
                      <a:pt x="2230931" y="0"/>
                    </a:lnTo>
                    <a:lnTo>
                      <a:pt x="2287725" y="0"/>
                    </a:lnTo>
                    <a:lnTo>
                      <a:pt x="2289450" y="0"/>
                    </a:lnTo>
                    <a:lnTo>
                      <a:pt x="2323220" y="0"/>
                    </a:lnTo>
                    <a:lnTo>
                      <a:pt x="2324944" y="0"/>
                    </a:lnTo>
                    <a:lnTo>
                      <a:pt x="2340483" y="0"/>
                    </a:lnTo>
                    <a:lnTo>
                      <a:pt x="2341447" y="0"/>
                    </a:lnTo>
                    <a:lnTo>
                      <a:pt x="2343172" y="0"/>
                    </a:lnTo>
                    <a:lnTo>
                      <a:pt x="2349122" y="0"/>
                    </a:lnTo>
                    <a:lnTo>
                      <a:pt x="2350846" y="0"/>
                    </a:lnTo>
                    <a:lnTo>
                      <a:pt x="2390844" y="0"/>
                    </a:lnTo>
                    <a:lnTo>
                      <a:pt x="2462317" y="0"/>
                    </a:lnTo>
                    <a:lnTo>
                      <a:pt x="2499455" y="0"/>
                    </a:lnTo>
                    <a:lnTo>
                      <a:pt x="2530713" y="0"/>
                    </a:lnTo>
                    <a:lnTo>
                      <a:pt x="2547403" y="0"/>
                    </a:lnTo>
                    <a:lnTo>
                      <a:pt x="2549127" y="0"/>
                    </a:lnTo>
                    <a:lnTo>
                      <a:pt x="2581074" y="0"/>
                    </a:lnTo>
                    <a:lnTo>
                      <a:pt x="2582112" y="0"/>
                    </a:lnTo>
                    <a:cubicBezTo>
                      <a:pt x="2669530" y="0"/>
                      <a:pt x="2669530" y="0"/>
                      <a:pt x="2669530" y="0"/>
                    </a:cubicBezTo>
                    <a:lnTo>
                      <a:pt x="2678759" y="0"/>
                    </a:lnTo>
                    <a:lnTo>
                      <a:pt x="2709527" y="0"/>
                    </a:lnTo>
                    <a:lnTo>
                      <a:pt x="2711252" y="0"/>
                    </a:lnTo>
                    <a:lnTo>
                      <a:pt x="2714748" y="0"/>
                    </a:lnTo>
                    <a:lnTo>
                      <a:pt x="2719890" y="0"/>
                    </a:lnTo>
                    <a:lnTo>
                      <a:pt x="2831360" y="0"/>
                    </a:lnTo>
                    <a:lnTo>
                      <a:pt x="2833086" y="0"/>
                    </a:lnTo>
                    <a:lnTo>
                      <a:pt x="2866087" y="0"/>
                    </a:lnTo>
                    <a:lnTo>
                      <a:pt x="2918659" y="0"/>
                    </a:lnTo>
                    <a:lnTo>
                      <a:pt x="2919896" y="0"/>
                    </a:lnTo>
                    <a:lnTo>
                      <a:pt x="2920383" y="0"/>
                    </a:lnTo>
                    <a:lnTo>
                      <a:pt x="2977177" y="0"/>
                    </a:lnTo>
                    <a:lnTo>
                      <a:pt x="2978902" y="0"/>
                    </a:lnTo>
                    <a:lnTo>
                      <a:pt x="3012671" y="0"/>
                    </a:lnTo>
                    <a:lnTo>
                      <a:pt x="3014397" y="0"/>
                    </a:lnTo>
                    <a:lnTo>
                      <a:pt x="3028211" y="0"/>
                    </a:lnTo>
                    <a:lnTo>
                      <a:pt x="3030899" y="0"/>
                    </a:lnTo>
                    <a:lnTo>
                      <a:pt x="3032624" y="0"/>
                    </a:lnTo>
                    <a:lnTo>
                      <a:pt x="3038573" y="0"/>
                    </a:lnTo>
                    <a:lnTo>
                      <a:pt x="3040298" y="0"/>
                    </a:lnTo>
                    <a:lnTo>
                      <a:pt x="3082021" y="0"/>
                    </a:lnTo>
                    <a:lnTo>
                      <a:pt x="3150044" y="0"/>
                    </a:lnTo>
                    <a:lnTo>
                      <a:pt x="3218441" y="0"/>
                    </a:lnTo>
                    <a:lnTo>
                      <a:pt x="3236855" y="0"/>
                    </a:lnTo>
                    <a:lnTo>
                      <a:pt x="3269839" y="0"/>
                    </a:lnTo>
                    <a:lnTo>
                      <a:pt x="3272250" y="0"/>
                    </a:lnTo>
                    <a:lnTo>
                      <a:pt x="3320378" y="0"/>
                    </a:lnTo>
                    <a:lnTo>
                      <a:pt x="3346330" y="0"/>
                    </a:lnTo>
                    <a:lnTo>
                      <a:pt x="3357257" y="0"/>
                    </a:lnTo>
                    <a:lnTo>
                      <a:pt x="3369936" y="0"/>
                    </a:lnTo>
                    <a:lnTo>
                      <a:pt x="3398980" y="0"/>
                    </a:lnTo>
                    <a:lnTo>
                      <a:pt x="3405925" y="0"/>
                    </a:lnTo>
                    <a:cubicBezTo>
                      <a:pt x="3411066" y="0"/>
                      <a:pt x="3411066" y="0"/>
                      <a:pt x="3411066" y="0"/>
                    </a:cubicBezTo>
                    <a:lnTo>
                      <a:pt x="3520813" y="0"/>
                    </a:lnTo>
                    <a:lnTo>
                      <a:pt x="3607623" y="0"/>
                    </a:lnTo>
                    <a:lnTo>
                      <a:pt x="3608111" y="0"/>
                    </a:lnTo>
                    <a:lnTo>
                      <a:pt x="3666629" y="0"/>
                    </a:lnTo>
                    <a:lnTo>
                      <a:pt x="3702124" y="0"/>
                    </a:lnTo>
                    <a:lnTo>
                      <a:pt x="3720351" y="0"/>
                    </a:lnTo>
                    <a:lnTo>
                      <a:pt x="3728025" y="0"/>
                    </a:lnTo>
                    <a:lnTo>
                      <a:pt x="3769748" y="0"/>
                    </a:lnTo>
                    <a:cubicBezTo>
                      <a:pt x="4098793" y="0"/>
                      <a:pt x="4098793" y="0"/>
                      <a:pt x="4098793" y="0"/>
                    </a:cubicBezTo>
                    <a:cubicBezTo>
                      <a:pt x="4133877" y="0"/>
                      <a:pt x="4175977" y="24572"/>
                      <a:pt x="4193519" y="54408"/>
                    </a:cubicBezTo>
                    <a:cubicBezTo>
                      <a:pt x="4439104" y="480025"/>
                      <a:pt x="4439104" y="480025"/>
                      <a:pt x="4439104" y="480025"/>
                    </a:cubicBezTo>
                    <a:cubicBezTo>
                      <a:pt x="4456646" y="509862"/>
                      <a:pt x="4456646" y="559005"/>
                      <a:pt x="4439104" y="588843"/>
                    </a:cubicBezTo>
                    <a:cubicBezTo>
                      <a:pt x="4193519" y="1014459"/>
                      <a:pt x="4193519" y="1014459"/>
                      <a:pt x="4193519" y="1014459"/>
                    </a:cubicBezTo>
                    <a:cubicBezTo>
                      <a:pt x="4175977" y="1044295"/>
                      <a:pt x="4133877" y="1068867"/>
                      <a:pt x="4098793" y="1068867"/>
                    </a:cubicBezTo>
                    <a:lnTo>
                      <a:pt x="3728025" y="1068867"/>
                    </a:lnTo>
                    <a:lnTo>
                      <a:pt x="3607623" y="1068867"/>
                    </a:lnTo>
                    <a:lnTo>
                      <a:pt x="3411066" y="1068867"/>
                    </a:lnTo>
                    <a:lnTo>
                      <a:pt x="3357257" y="1068867"/>
                    </a:lnTo>
                    <a:lnTo>
                      <a:pt x="3236855" y="1068867"/>
                    </a:lnTo>
                    <a:lnTo>
                      <a:pt x="3040298" y="1068867"/>
                    </a:lnTo>
                    <a:lnTo>
                      <a:pt x="3038573" y="1068867"/>
                    </a:lnTo>
                    <a:lnTo>
                      <a:pt x="2919896" y="1068867"/>
                    </a:lnTo>
                    <a:lnTo>
                      <a:pt x="2866087" y="1068867"/>
                    </a:lnTo>
                    <a:lnTo>
                      <a:pt x="2719890" y="1068867"/>
                    </a:lnTo>
                    <a:lnTo>
                      <a:pt x="2669530" y="1068867"/>
                    </a:lnTo>
                    <a:lnTo>
                      <a:pt x="2549127" y="1068867"/>
                    </a:lnTo>
                    <a:lnTo>
                      <a:pt x="2547403" y="1068867"/>
                    </a:lnTo>
                    <a:lnTo>
                      <a:pt x="2350846" y="1068867"/>
                    </a:lnTo>
                    <a:lnTo>
                      <a:pt x="2349122" y="1068867"/>
                    </a:lnTo>
                    <a:lnTo>
                      <a:pt x="2228719" y="1068867"/>
                    </a:lnTo>
                    <a:lnTo>
                      <a:pt x="2178359" y="1068867"/>
                    </a:lnTo>
                    <a:lnTo>
                      <a:pt x="2032162" y="1068867"/>
                    </a:lnTo>
                    <a:lnTo>
                      <a:pt x="1978354" y="1068867"/>
                    </a:lnTo>
                    <a:lnTo>
                      <a:pt x="1859676" y="1068867"/>
                    </a:lnTo>
                    <a:lnTo>
                      <a:pt x="1857951" y="1068867"/>
                    </a:lnTo>
                    <a:lnTo>
                      <a:pt x="1826599" y="1068867"/>
                    </a:lnTo>
                    <a:lnTo>
                      <a:pt x="1661394" y="1068867"/>
                    </a:lnTo>
                    <a:lnTo>
                      <a:pt x="1540992" y="1068867"/>
                    </a:lnTo>
                    <a:lnTo>
                      <a:pt x="1531708" y="1068867"/>
                    </a:lnTo>
                    <a:lnTo>
                      <a:pt x="1487183" y="1068867"/>
                    </a:lnTo>
                    <a:lnTo>
                      <a:pt x="1335428" y="1068867"/>
                    </a:lnTo>
                    <a:lnTo>
                      <a:pt x="1290626" y="1068867"/>
                    </a:lnTo>
                    <a:lnTo>
                      <a:pt x="1170224" y="1068867"/>
                    </a:lnTo>
                    <a:lnTo>
                      <a:pt x="1138871" y="1068867"/>
                    </a:lnTo>
                    <a:lnTo>
                      <a:pt x="1040537" y="1068867"/>
                    </a:lnTo>
                    <a:lnTo>
                      <a:pt x="843980" y="1068867"/>
                    </a:lnTo>
                    <a:lnTo>
                      <a:pt x="799455" y="1068867"/>
                    </a:lnTo>
                    <a:lnTo>
                      <a:pt x="647700" y="1068867"/>
                    </a:lnTo>
                    <a:lnTo>
                      <a:pt x="352810" y="1068867"/>
                    </a:lnTo>
                    <a:cubicBezTo>
                      <a:pt x="318603" y="1068867"/>
                      <a:pt x="275626" y="1044295"/>
                      <a:pt x="258084" y="1014459"/>
                    </a:cubicBezTo>
                    <a:cubicBezTo>
                      <a:pt x="12498" y="588843"/>
                      <a:pt x="12498" y="588843"/>
                      <a:pt x="12498" y="588843"/>
                    </a:cubicBezTo>
                    <a:cubicBezTo>
                      <a:pt x="-4166" y="559005"/>
                      <a:pt x="-4166" y="509862"/>
                      <a:pt x="12498" y="480025"/>
                    </a:cubicBezTo>
                    <a:cubicBezTo>
                      <a:pt x="258084" y="54408"/>
                      <a:pt x="258084" y="54408"/>
                      <a:pt x="258084" y="54408"/>
                    </a:cubicBezTo>
                    <a:cubicBezTo>
                      <a:pt x="275626" y="24572"/>
                      <a:pt x="318603" y="0"/>
                      <a:pt x="352810" y="0"/>
                    </a:cubicBezTo>
                    <a:close/>
                  </a:path>
                </a:pathLst>
              </a:custGeom>
              <a:gradFill flip="none" rotWithShape="1">
                <a:gsLst>
                  <a:gs pos="100000">
                    <a:schemeClr val="bg1">
                      <a:lumMod val="95000"/>
                    </a:schemeClr>
                  </a:gs>
                  <a:gs pos="0">
                    <a:srgbClr val="D3D3D3"/>
                  </a:gs>
                </a:gsLst>
                <a:lin ang="2700000" scaled="1"/>
                <a:tileRect/>
              </a:gradFill>
              <a:ln w="19050">
                <a:gradFill flip="none" rotWithShape="1">
                  <a:gsLst>
                    <a:gs pos="100000">
                      <a:schemeClr val="bg1">
                        <a:lumMod val="75000"/>
                      </a:schemeClr>
                    </a:gs>
                    <a:gs pos="0">
                      <a:schemeClr val="bg1"/>
                    </a:gs>
                  </a:gsLst>
                  <a:lin ang="2700000" scaled="1"/>
                  <a:tileRect/>
                </a:gradFill>
              </a:ln>
              <a:effectLst>
                <a:outerShdw blurRad="127000" dist="50800" dir="2700000" algn="tl" rotWithShape="0">
                  <a:prstClr val="black">
                    <a:alpha val="40000"/>
                  </a:prstClr>
                </a:outerShdw>
              </a:effectLst>
            </p:spPr>
            <p:txBody>
              <a:bodyPr vert="horz" wrap="square" lIns="91440" tIns="45720" rIns="91440" bIns="45720" numCol="1" anchor="t" anchorCtr="0" compatLnSpc="1">
                <a:noAutofit/>
              </a:bodyPr>
              <a:p>
                <a:endParaRPr lang="zh-CN" altLang="en-US" sz="3200">
                  <a:solidFill>
                    <a:schemeClr val="bg1"/>
                  </a:solidFill>
                  <a:latin typeface="微软雅黑" panose="020B0503020204020204" charset="-122"/>
                  <a:ea typeface="微软雅黑" panose="020B0503020204020204" charset="-122"/>
                </a:endParaRPr>
              </a:p>
            </p:txBody>
          </p:sp>
          <p:sp>
            <p:nvSpPr>
              <p:cNvPr id="23" name="任意多边形 22"/>
              <p:cNvSpPr/>
              <p:nvPr/>
            </p:nvSpPr>
            <p:spPr bwMode="auto">
              <a:xfrm>
                <a:off x="5273919" y="1171449"/>
                <a:ext cx="2478628" cy="497761"/>
              </a:xfrm>
              <a:custGeom>
                <a:avLst/>
                <a:gdLst>
                  <a:gd name="connsiteX0" fmla="*/ 305125 w 4603109"/>
                  <a:gd name="connsiteY0" fmla="*/ 0 h 924402"/>
                  <a:gd name="connsiteX1" fmla="*/ 432894 w 4603109"/>
                  <a:gd name="connsiteY1" fmla="*/ 0 h 924402"/>
                  <a:gd name="connsiteX2" fmla="*/ 445336 w 4603109"/>
                  <a:gd name="connsiteY2" fmla="*/ 0 h 924402"/>
                  <a:gd name="connsiteX3" fmla="*/ 550703 w 4603109"/>
                  <a:gd name="connsiteY3" fmla="*/ 0 h 924402"/>
                  <a:gd name="connsiteX4" fmla="*/ 560158 w 4603109"/>
                  <a:gd name="connsiteY4" fmla="*/ 0 h 924402"/>
                  <a:gd name="connsiteX5" fmla="*/ 573105 w 4603109"/>
                  <a:gd name="connsiteY5" fmla="*/ 0 h 924402"/>
                  <a:gd name="connsiteX6" fmla="*/ 626202 w 4603109"/>
                  <a:gd name="connsiteY6" fmla="*/ 0 h 924402"/>
                  <a:gd name="connsiteX7" fmla="*/ 676811 w 4603109"/>
                  <a:gd name="connsiteY7" fmla="*/ 0 h 924402"/>
                  <a:gd name="connsiteX8" fmla="*/ 678472 w 4603109"/>
                  <a:gd name="connsiteY8" fmla="*/ 0 h 924402"/>
                  <a:gd name="connsiteX9" fmla="*/ 687927 w 4603109"/>
                  <a:gd name="connsiteY9" fmla="*/ 0 h 924402"/>
                  <a:gd name="connsiteX10" fmla="*/ 691402 w 4603109"/>
                  <a:gd name="connsiteY10" fmla="*/ 0 h 924402"/>
                  <a:gd name="connsiteX11" fmla="*/ 700371 w 4603109"/>
                  <a:gd name="connsiteY11" fmla="*/ 0 h 924402"/>
                  <a:gd name="connsiteX12" fmla="*/ 707508 w 4603109"/>
                  <a:gd name="connsiteY12" fmla="*/ 0 h 924402"/>
                  <a:gd name="connsiteX13" fmla="*/ 729909 w 4603109"/>
                  <a:gd name="connsiteY13" fmla="*/ 0 h 924402"/>
                  <a:gd name="connsiteX14" fmla="*/ 753971 w 4603109"/>
                  <a:gd name="connsiteY14" fmla="*/ 0 h 924402"/>
                  <a:gd name="connsiteX15" fmla="*/ 804580 w 4603109"/>
                  <a:gd name="connsiteY15" fmla="*/ 0 h 924402"/>
                  <a:gd name="connsiteX16" fmla="*/ 805737 w 4603109"/>
                  <a:gd name="connsiteY16" fmla="*/ 0 h 924402"/>
                  <a:gd name="connsiteX17" fmla="*/ 819171 w 4603109"/>
                  <a:gd name="connsiteY17" fmla="*/ 0 h 924402"/>
                  <a:gd name="connsiteX18" fmla="*/ 828140 w 4603109"/>
                  <a:gd name="connsiteY18" fmla="*/ 0 h 924402"/>
                  <a:gd name="connsiteX19" fmla="*/ 831615 w 4603109"/>
                  <a:gd name="connsiteY19" fmla="*/ 0 h 924402"/>
                  <a:gd name="connsiteX20" fmla="*/ 835277 w 4603109"/>
                  <a:gd name="connsiteY20" fmla="*/ 0 h 924402"/>
                  <a:gd name="connsiteX21" fmla="*/ 857678 w 4603109"/>
                  <a:gd name="connsiteY21" fmla="*/ 0 h 924402"/>
                  <a:gd name="connsiteX22" fmla="*/ 864889 w 4603109"/>
                  <a:gd name="connsiteY22" fmla="*/ 0 h 924402"/>
                  <a:gd name="connsiteX23" fmla="*/ 899900 w 4603109"/>
                  <a:gd name="connsiteY23" fmla="*/ 0 h 924402"/>
                  <a:gd name="connsiteX24" fmla="*/ 909341 w 4603109"/>
                  <a:gd name="connsiteY24" fmla="*/ 0 h 924402"/>
                  <a:gd name="connsiteX25" fmla="*/ 929965 w 4603109"/>
                  <a:gd name="connsiteY25" fmla="*/ 0 h 924402"/>
                  <a:gd name="connsiteX26" fmla="*/ 933506 w 4603109"/>
                  <a:gd name="connsiteY26" fmla="*/ 0 h 924402"/>
                  <a:gd name="connsiteX27" fmla="*/ 936982 w 4603109"/>
                  <a:gd name="connsiteY27" fmla="*/ 0 h 924402"/>
                  <a:gd name="connsiteX28" fmla="*/ 959384 w 4603109"/>
                  <a:gd name="connsiteY28" fmla="*/ 0 h 924402"/>
                  <a:gd name="connsiteX29" fmla="*/ 962542 w 4603109"/>
                  <a:gd name="connsiteY29" fmla="*/ 0 h 924402"/>
                  <a:gd name="connsiteX30" fmla="*/ 984943 w 4603109"/>
                  <a:gd name="connsiteY30" fmla="*/ 0 h 924402"/>
                  <a:gd name="connsiteX31" fmla="*/ 992658 w 4603109"/>
                  <a:gd name="connsiteY31" fmla="*/ 0 h 924402"/>
                  <a:gd name="connsiteX32" fmla="*/ 1012059 w 4603109"/>
                  <a:gd name="connsiteY32" fmla="*/ 0 h 924402"/>
                  <a:gd name="connsiteX33" fmla="*/ 1012480 w 4603109"/>
                  <a:gd name="connsiteY33" fmla="*/ 0 h 924402"/>
                  <a:gd name="connsiteX34" fmla="*/ 1027669 w 4603109"/>
                  <a:gd name="connsiteY34" fmla="*/ 0 h 924402"/>
                  <a:gd name="connsiteX35" fmla="*/ 1037110 w 4603109"/>
                  <a:gd name="connsiteY35" fmla="*/ 0 h 924402"/>
                  <a:gd name="connsiteX36" fmla="*/ 1040112 w 4603109"/>
                  <a:gd name="connsiteY36" fmla="*/ 0 h 924402"/>
                  <a:gd name="connsiteX37" fmla="*/ 1057734 w 4603109"/>
                  <a:gd name="connsiteY37" fmla="*/ 0 h 924402"/>
                  <a:gd name="connsiteX38" fmla="*/ 1064751 w 4603109"/>
                  <a:gd name="connsiteY38" fmla="*/ 0 h 924402"/>
                  <a:gd name="connsiteX39" fmla="*/ 1070177 w 4603109"/>
                  <a:gd name="connsiteY39" fmla="*/ 0 h 924402"/>
                  <a:gd name="connsiteX40" fmla="*/ 1072436 w 4603109"/>
                  <a:gd name="connsiteY40" fmla="*/ 0 h 924402"/>
                  <a:gd name="connsiteX41" fmla="*/ 1090311 w 4603109"/>
                  <a:gd name="connsiteY41" fmla="*/ 0 h 924402"/>
                  <a:gd name="connsiteX42" fmla="*/ 1110718 w 4603109"/>
                  <a:gd name="connsiteY42" fmla="*/ 0 h 924402"/>
                  <a:gd name="connsiteX43" fmla="*/ 1112712 w 4603109"/>
                  <a:gd name="connsiteY43" fmla="*/ 0 h 924402"/>
                  <a:gd name="connsiteX44" fmla="*/ 1116187 w 4603109"/>
                  <a:gd name="connsiteY44" fmla="*/ 0 h 924402"/>
                  <a:gd name="connsiteX45" fmla="*/ 1139828 w 4603109"/>
                  <a:gd name="connsiteY45" fmla="*/ 0 h 924402"/>
                  <a:gd name="connsiteX46" fmla="*/ 1140249 w 4603109"/>
                  <a:gd name="connsiteY46" fmla="*/ 0 h 924402"/>
                  <a:gd name="connsiteX47" fmla="*/ 1145480 w 4603109"/>
                  <a:gd name="connsiteY47" fmla="*/ 0 h 924402"/>
                  <a:gd name="connsiteX48" fmla="*/ 1152270 w 4603109"/>
                  <a:gd name="connsiteY48" fmla="*/ 0 h 924402"/>
                  <a:gd name="connsiteX49" fmla="*/ 1154934 w 4603109"/>
                  <a:gd name="connsiteY49" fmla="*/ 0 h 924402"/>
                  <a:gd name="connsiteX50" fmla="*/ 1167881 w 4603109"/>
                  <a:gd name="connsiteY50" fmla="*/ 0 h 924402"/>
                  <a:gd name="connsiteX51" fmla="*/ 1175544 w 4603109"/>
                  <a:gd name="connsiteY51" fmla="*/ 0 h 924402"/>
                  <a:gd name="connsiteX52" fmla="*/ 1184998 w 4603109"/>
                  <a:gd name="connsiteY52" fmla="*/ 0 h 924402"/>
                  <a:gd name="connsiteX53" fmla="*/ 1197946 w 4603109"/>
                  <a:gd name="connsiteY53" fmla="*/ 0 h 924402"/>
                  <a:gd name="connsiteX54" fmla="*/ 1200205 w 4603109"/>
                  <a:gd name="connsiteY54" fmla="*/ 0 h 924402"/>
                  <a:gd name="connsiteX55" fmla="*/ 1220978 w 4603109"/>
                  <a:gd name="connsiteY55" fmla="*/ 0 h 924402"/>
                  <a:gd name="connsiteX56" fmla="*/ 1238487 w 4603109"/>
                  <a:gd name="connsiteY56" fmla="*/ 0 h 924402"/>
                  <a:gd name="connsiteX57" fmla="*/ 1243956 w 4603109"/>
                  <a:gd name="connsiteY57" fmla="*/ 0 h 924402"/>
                  <a:gd name="connsiteX58" fmla="*/ 1251042 w 4603109"/>
                  <a:gd name="connsiteY58" fmla="*/ 0 h 924402"/>
                  <a:gd name="connsiteX59" fmla="*/ 1257637 w 4603109"/>
                  <a:gd name="connsiteY59" fmla="*/ 0 h 924402"/>
                  <a:gd name="connsiteX60" fmla="*/ 1271587 w 4603109"/>
                  <a:gd name="connsiteY60" fmla="*/ 0 h 924402"/>
                  <a:gd name="connsiteX61" fmla="*/ 1273249 w 4603109"/>
                  <a:gd name="connsiteY61" fmla="*/ 0 h 924402"/>
                  <a:gd name="connsiteX62" fmla="*/ 1280039 w 4603109"/>
                  <a:gd name="connsiteY62" fmla="*/ 0 h 924402"/>
                  <a:gd name="connsiteX63" fmla="*/ 1282703 w 4603109"/>
                  <a:gd name="connsiteY63" fmla="*/ 0 h 924402"/>
                  <a:gd name="connsiteX64" fmla="*/ 1286178 w 4603109"/>
                  <a:gd name="connsiteY64" fmla="*/ 0 h 924402"/>
                  <a:gd name="connsiteX65" fmla="*/ 1295146 w 4603109"/>
                  <a:gd name="connsiteY65" fmla="*/ 0 h 924402"/>
                  <a:gd name="connsiteX66" fmla="*/ 1301651 w 4603109"/>
                  <a:gd name="connsiteY66" fmla="*/ 0 h 924402"/>
                  <a:gd name="connsiteX67" fmla="*/ 1302284 w 4603109"/>
                  <a:gd name="connsiteY67" fmla="*/ 0 h 924402"/>
                  <a:gd name="connsiteX68" fmla="*/ 1303313 w 4603109"/>
                  <a:gd name="connsiteY68" fmla="*/ 0 h 924402"/>
                  <a:gd name="connsiteX69" fmla="*/ 1312767 w 4603109"/>
                  <a:gd name="connsiteY69" fmla="*/ 0 h 924402"/>
                  <a:gd name="connsiteX70" fmla="*/ 1316242 w 4603109"/>
                  <a:gd name="connsiteY70" fmla="*/ 0 h 924402"/>
                  <a:gd name="connsiteX71" fmla="*/ 1321886 w 4603109"/>
                  <a:gd name="connsiteY71" fmla="*/ 0 h 924402"/>
                  <a:gd name="connsiteX72" fmla="*/ 1324685 w 4603109"/>
                  <a:gd name="connsiteY72" fmla="*/ 0 h 924402"/>
                  <a:gd name="connsiteX73" fmla="*/ 1325211 w 4603109"/>
                  <a:gd name="connsiteY73" fmla="*/ 0 h 924402"/>
                  <a:gd name="connsiteX74" fmla="*/ 1332348 w 4603109"/>
                  <a:gd name="connsiteY74" fmla="*/ 0 h 924402"/>
                  <a:gd name="connsiteX75" fmla="*/ 1332714 w 4603109"/>
                  <a:gd name="connsiteY75" fmla="*/ 0 h 924402"/>
                  <a:gd name="connsiteX76" fmla="*/ 1333135 w 4603109"/>
                  <a:gd name="connsiteY76" fmla="*/ 0 h 924402"/>
                  <a:gd name="connsiteX77" fmla="*/ 1348747 w 4603109"/>
                  <a:gd name="connsiteY77" fmla="*/ 0 h 924402"/>
                  <a:gd name="connsiteX78" fmla="*/ 1354749 w 4603109"/>
                  <a:gd name="connsiteY78" fmla="*/ 0 h 924402"/>
                  <a:gd name="connsiteX79" fmla="*/ 1378811 w 4603109"/>
                  <a:gd name="connsiteY79" fmla="*/ 0 h 924402"/>
                  <a:gd name="connsiteX80" fmla="*/ 1383745 w 4603109"/>
                  <a:gd name="connsiteY80" fmla="*/ 0 h 924402"/>
                  <a:gd name="connsiteX81" fmla="*/ 1385406 w 4603109"/>
                  <a:gd name="connsiteY81" fmla="*/ 0 h 924402"/>
                  <a:gd name="connsiteX82" fmla="*/ 1399356 w 4603109"/>
                  <a:gd name="connsiteY82" fmla="*/ 0 h 924402"/>
                  <a:gd name="connsiteX83" fmla="*/ 1400513 w 4603109"/>
                  <a:gd name="connsiteY83" fmla="*/ 0 h 924402"/>
                  <a:gd name="connsiteX84" fmla="*/ 1413947 w 4603109"/>
                  <a:gd name="connsiteY84" fmla="*/ 0 h 924402"/>
                  <a:gd name="connsiteX85" fmla="*/ 1414442 w 4603109"/>
                  <a:gd name="connsiteY85" fmla="*/ 0 h 924402"/>
                  <a:gd name="connsiteX86" fmla="*/ 1422915 w 4603109"/>
                  <a:gd name="connsiteY86" fmla="*/ 0 h 924402"/>
                  <a:gd name="connsiteX87" fmla="*/ 1426390 w 4603109"/>
                  <a:gd name="connsiteY87" fmla="*/ 0 h 924402"/>
                  <a:gd name="connsiteX88" fmla="*/ 1429420 w 4603109"/>
                  <a:gd name="connsiteY88" fmla="*/ 0 h 924402"/>
                  <a:gd name="connsiteX89" fmla="*/ 1430053 w 4603109"/>
                  <a:gd name="connsiteY89" fmla="*/ 0 h 924402"/>
                  <a:gd name="connsiteX90" fmla="*/ 1430206 w 4603109"/>
                  <a:gd name="connsiteY90" fmla="*/ 0 h 924402"/>
                  <a:gd name="connsiteX91" fmla="*/ 1430577 w 4603109"/>
                  <a:gd name="connsiteY91" fmla="*/ 0 h 924402"/>
                  <a:gd name="connsiteX92" fmla="*/ 1436843 w 4603109"/>
                  <a:gd name="connsiteY92" fmla="*/ 0 h 924402"/>
                  <a:gd name="connsiteX93" fmla="*/ 1444011 w 4603109"/>
                  <a:gd name="connsiteY93" fmla="*/ 0 h 924402"/>
                  <a:gd name="connsiteX94" fmla="*/ 1449655 w 4603109"/>
                  <a:gd name="connsiteY94" fmla="*/ 0 h 924402"/>
                  <a:gd name="connsiteX95" fmla="*/ 1452454 w 4603109"/>
                  <a:gd name="connsiteY95" fmla="*/ 0 h 924402"/>
                  <a:gd name="connsiteX96" fmla="*/ 1452980 w 4603109"/>
                  <a:gd name="connsiteY96" fmla="*/ 0 h 924402"/>
                  <a:gd name="connsiteX97" fmla="*/ 1456455 w 4603109"/>
                  <a:gd name="connsiteY97" fmla="*/ 0 h 924402"/>
                  <a:gd name="connsiteX98" fmla="*/ 1459664 w 4603109"/>
                  <a:gd name="connsiteY98" fmla="*/ 0 h 924402"/>
                  <a:gd name="connsiteX99" fmla="*/ 1460117 w 4603109"/>
                  <a:gd name="connsiteY99" fmla="*/ 0 h 924402"/>
                  <a:gd name="connsiteX100" fmla="*/ 1460483 w 4603109"/>
                  <a:gd name="connsiteY100" fmla="*/ 0 h 924402"/>
                  <a:gd name="connsiteX101" fmla="*/ 1460904 w 4603109"/>
                  <a:gd name="connsiteY101" fmla="*/ 0 h 924402"/>
                  <a:gd name="connsiteX102" fmla="*/ 1472926 w 4603109"/>
                  <a:gd name="connsiteY102" fmla="*/ 0 h 924402"/>
                  <a:gd name="connsiteX103" fmla="*/ 1482518 w 4603109"/>
                  <a:gd name="connsiteY103" fmla="*/ 0 h 924402"/>
                  <a:gd name="connsiteX104" fmla="*/ 1489729 w 4603109"/>
                  <a:gd name="connsiteY104" fmla="*/ 0 h 924402"/>
                  <a:gd name="connsiteX105" fmla="*/ 1504116 w 4603109"/>
                  <a:gd name="connsiteY105" fmla="*/ 0 h 924402"/>
                  <a:gd name="connsiteX106" fmla="*/ 1511514 w 4603109"/>
                  <a:gd name="connsiteY106" fmla="*/ 0 h 924402"/>
                  <a:gd name="connsiteX107" fmla="*/ 1524740 w 4603109"/>
                  <a:gd name="connsiteY107" fmla="*/ 0 h 924402"/>
                  <a:gd name="connsiteX108" fmla="*/ 1528282 w 4603109"/>
                  <a:gd name="connsiteY108" fmla="*/ 0 h 924402"/>
                  <a:gd name="connsiteX109" fmla="*/ 1531757 w 4603109"/>
                  <a:gd name="connsiteY109" fmla="*/ 0 h 924402"/>
                  <a:gd name="connsiteX110" fmla="*/ 1534181 w 4603109"/>
                  <a:gd name="connsiteY110" fmla="*/ 0 h 924402"/>
                  <a:gd name="connsiteX111" fmla="*/ 1542211 w 4603109"/>
                  <a:gd name="connsiteY111" fmla="*/ 0 h 924402"/>
                  <a:gd name="connsiteX112" fmla="*/ 1554159 w 4603109"/>
                  <a:gd name="connsiteY112" fmla="*/ 0 h 924402"/>
                  <a:gd name="connsiteX113" fmla="*/ 1557318 w 4603109"/>
                  <a:gd name="connsiteY113" fmla="*/ 0 h 924402"/>
                  <a:gd name="connsiteX114" fmla="*/ 1557975 w 4603109"/>
                  <a:gd name="connsiteY114" fmla="*/ 0 h 924402"/>
                  <a:gd name="connsiteX115" fmla="*/ 1558346 w 4603109"/>
                  <a:gd name="connsiteY115" fmla="*/ 0 h 924402"/>
                  <a:gd name="connsiteX116" fmla="*/ 1561822 w 4603109"/>
                  <a:gd name="connsiteY116" fmla="*/ 0 h 924402"/>
                  <a:gd name="connsiteX117" fmla="*/ 1564612 w 4603109"/>
                  <a:gd name="connsiteY117" fmla="*/ 0 h 924402"/>
                  <a:gd name="connsiteX118" fmla="*/ 1566857 w 4603109"/>
                  <a:gd name="connsiteY118" fmla="*/ 0 h 924402"/>
                  <a:gd name="connsiteX119" fmla="*/ 1576919 w 4603109"/>
                  <a:gd name="connsiteY119" fmla="*/ 0 h 924402"/>
                  <a:gd name="connsiteX120" fmla="*/ 1579719 w 4603109"/>
                  <a:gd name="connsiteY120" fmla="*/ 0 h 924402"/>
                  <a:gd name="connsiteX121" fmla="*/ 1584224 w 4603109"/>
                  <a:gd name="connsiteY121" fmla="*/ 0 h 924402"/>
                  <a:gd name="connsiteX122" fmla="*/ 1587382 w 4603109"/>
                  <a:gd name="connsiteY122" fmla="*/ 0 h 924402"/>
                  <a:gd name="connsiteX123" fmla="*/ 1587433 w 4603109"/>
                  <a:gd name="connsiteY123" fmla="*/ 0 h 924402"/>
                  <a:gd name="connsiteX124" fmla="*/ 1600695 w 4603109"/>
                  <a:gd name="connsiteY124" fmla="*/ 0 h 924402"/>
                  <a:gd name="connsiteX125" fmla="*/ 1606834 w 4603109"/>
                  <a:gd name="connsiteY125" fmla="*/ 0 h 924402"/>
                  <a:gd name="connsiteX126" fmla="*/ 1607256 w 4603109"/>
                  <a:gd name="connsiteY126" fmla="*/ 0 h 924402"/>
                  <a:gd name="connsiteX127" fmla="*/ 1608325 w 4603109"/>
                  <a:gd name="connsiteY127" fmla="*/ 0 h 924402"/>
                  <a:gd name="connsiteX128" fmla="*/ 1609783 w 4603109"/>
                  <a:gd name="connsiteY128" fmla="*/ 0 h 924402"/>
                  <a:gd name="connsiteX129" fmla="*/ 1617498 w 4603109"/>
                  <a:gd name="connsiteY129" fmla="*/ 0 h 924402"/>
                  <a:gd name="connsiteX130" fmla="*/ 1631885 w 4603109"/>
                  <a:gd name="connsiteY130" fmla="*/ 0 h 924402"/>
                  <a:gd name="connsiteX131" fmla="*/ 1636899 w 4603109"/>
                  <a:gd name="connsiteY131" fmla="*/ 0 h 924402"/>
                  <a:gd name="connsiteX132" fmla="*/ 1637320 w 4603109"/>
                  <a:gd name="connsiteY132" fmla="*/ 0 h 924402"/>
                  <a:gd name="connsiteX133" fmla="*/ 1637445 w 4603109"/>
                  <a:gd name="connsiteY133" fmla="*/ 0 h 924402"/>
                  <a:gd name="connsiteX134" fmla="*/ 1652509 w 4603109"/>
                  <a:gd name="connsiteY134" fmla="*/ 0 h 924402"/>
                  <a:gd name="connsiteX135" fmla="*/ 1659526 w 4603109"/>
                  <a:gd name="connsiteY135" fmla="*/ 0 h 924402"/>
                  <a:gd name="connsiteX136" fmla="*/ 1661950 w 4603109"/>
                  <a:gd name="connsiteY136" fmla="*/ 0 h 924402"/>
                  <a:gd name="connsiteX137" fmla="*/ 1664952 w 4603109"/>
                  <a:gd name="connsiteY137" fmla="*/ 0 h 924402"/>
                  <a:gd name="connsiteX138" fmla="*/ 1667212 w 4603109"/>
                  <a:gd name="connsiteY138" fmla="*/ 0 h 924402"/>
                  <a:gd name="connsiteX139" fmla="*/ 1685087 w 4603109"/>
                  <a:gd name="connsiteY139" fmla="*/ 0 h 924402"/>
                  <a:gd name="connsiteX140" fmla="*/ 1689591 w 4603109"/>
                  <a:gd name="connsiteY140" fmla="*/ 0 h 924402"/>
                  <a:gd name="connsiteX141" fmla="*/ 1694626 w 4603109"/>
                  <a:gd name="connsiteY141" fmla="*/ 0 h 924402"/>
                  <a:gd name="connsiteX142" fmla="*/ 1697276 w 4603109"/>
                  <a:gd name="connsiteY142" fmla="*/ 0 h 924402"/>
                  <a:gd name="connsiteX143" fmla="*/ 1698000 w 4603109"/>
                  <a:gd name="connsiteY143" fmla="*/ 0 h 924402"/>
                  <a:gd name="connsiteX144" fmla="*/ 1704688 w 4603109"/>
                  <a:gd name="connsiteY144" fmla="*/ 0 h 924402"/>
                  <a:gd name="connsiteX145" fmla="*/ 1707488 w 4603109"/>
                  <a:gd name="connsiteY145" fmla="*/ 0 h 924402"/>
                  <a:gd name="connsiteX146" fmla="*/ 1710963 w 4603109"/>
                  <a:gd name="connsiteY146" fmla="*/ 0 h 924402"/>
                  <a:gd name="connsiteX147" fmla="*/ 1715151 w 4603109"/>
                  <a:gd name="connsiteY147" fmla="*/ 0 h 924402"/>
                  <a:gd name="connsiteX148" fmla="*/ 1721928 w 4603109"/>
                  <a:gd name="connsiteY148" fmla="*/ 0 h 924402"/>
                  <a:gd name="connsiteX149" fmla="*/ 1734603 w 4603109"/>
                  <a:gd name="connsiteY149" fmla="*/ 0 h 924402"/>
                  <a:gd name="connsiteX150" fmla="*/ 1735025 w 4603109"/>
                  <a:gd name="connsiteY150" fmla="*/ 0 h 924402"/>
                  <a:gd name="connsiteX151" fmla="*/ 1735558 w 4603109"/>
                  <a:gd name="connsiteY151" fmla="*/ 0 h 924402"/>
                  <a:gd name="connsiteX152" fmla="*/ 1736094 w 4603109"/>
                  <a:gd name="connsiteY152" fmla="*/ 0 h 924402"/>
                  <a:gd name="connsiteX153" fmla="*/ 1737552 w 4603109"/>
                  <a:gd name="connsiteY153" fmla="*/ 0 h 924402"/>
                  <a:gd name="connsiteX154" fmla="*/ 1741027 w 4603109"/>
                  <a:gd name="connsiteY154" fmla="*/ 0 h 924402"/>
                  <a:gd name="connsiteX155" fmla="*/ 1747046 w 4603109"/>
                  <a:gd name="connsiteY155" fmla="*/ 0 h 924402"/>
                  <a:gd name="connsiteX156" fmla="*/ 1748537 w 4603109"/>
                  <a:gd name="connsiteY156" fmla="*/ 0 h 924402"/>
                  <a:gd name="connsiteX157" fmla="*/ 1753052 w 4603109"/>
                  <a:gd name="connsiteY157" fmla="*/ 0 h 924402"/>
                  <a:gd name="connsiteX158" fmla="*/ 1757499 w 4603109"/>
                  <a:gd name="connsiteY158" fmla="*/ 0 h 924402"/>
                  <a:gd name="connsiteX159" fmla="*/ 1764668 w 4603109"/>
                  <a:gd name="connsiteY159" fmla="*/ 0 h 924402"/>
                  <a:gd name="connsiteX160" fmla="*/ 1765089 w 4603109"/>
                  <a:gd name="connsiteY160" fmla="*/ 0 h 924402"/>
                  <a:gd name="connsiteX161" fmla="*/ 1765214 w 4603109"/>
                  <a:gd name="connsiteY161" fmla="*/ 0 h 924402"/>
                  <a:gd name="connsiteX162" fmla="*/ 1770320 w 4603109"/>
                  <a:gd name="connsiteY162" fmla="*/ 0 h 924402"/>
                  <a:gd name="connsiteX163" fmla="*/ 1777110 w 4603109"/>
                  <a:gd name="connsiteY163" fmla="*/ 0 h 924402"/>
                  <a:gd name="connsiteX164" fmla="*/ 1779774 w 4603109"/>
                  <a:gd name="connsiteY164" fmla="*/ 0 h 924402"/>
                  <a:gd name="connsiteX165" fmla="*/ 1792721 w 4603109"/>
                  <a:gd name="connsiteY165" fmla="*/ 0 h 924402"/>
                  <a:gd name="connsiteX166" fmla="*/ 1794981 w 4603109"/>
                  <a:gd name="connsiteY166" fmla="*/ 0 h 924402"/>
                  <a:gd name="connsiteX167" fmla="*/ 1825045 w 4603109"/>
                  <a:gd name="connsiteY167" fmla="*/ 0 h 924402"/>
                  <a:gd name="connsiteX168" fmla="*/ 1825769 w 4603109"/>
                  <a:gd name="connsiteY168" fmla="*/ 0 h 924402"/>
                  <a:gd name="connsiteX169" fmla="*/ 1838732 w 4603109"/>
                  <a:gd name="connsiteY169" fmla="*/ 0 h 924402"/>
                  <a:gd name="connsiteX170" fmla="*/ 1845818 w 4603109"/>
                  <a:gd name="connsiteY170" fmla="*/ 0 h 924402"/>
                  <a:gd name="connsiteX171" fmla="*/ 1849697 w 4603109"/>
                  <a:gd name="connsiteY171" fmla="*/ 0 h 924402"/>
                  <a:gd name="connsiteX172" fmla="*/ 1852412 w 4603109"/>
                  <a:gd name="connsiteY172" fmla="*/ 0 h 924402"/>
                  <a:gd name="connsiteX173" fmla="*/ 1853903 w 4603109"/>
                  <a:gd name="connsiteY173" fmla="*/ 0 h 924402"/>
                  <a:gd name="connsiteX174" fmla="*/ 1863327 w 4603109"/>
                  <a:gd name="connsiteY174" fmla="*/ 0 h 924402"/>
                  <a:gd name="connsiteX175" fmla="*/ 1868796 w 4603109"/>
                  <a:gd name="connsiteY175" fmla="*/ 0 h 924402"/>
                  <a:gd name="connsiteX176" fmla="*/ 1874815 w 4603109"/>
                  <a:gd name="connsiteY176" fmla="*/ 0 h 924402"/>
                  <a:gd name="connsiteX177" fmla="*/ 1876306 w 4603109"/>
                  <a:gd name="connsiteY177" fmla="*/ 0 h 924402"/>
                  <a:gd name="connsiteX178" fmla="*/ 1880821 w 4603109"/>
                  <a:gd name="connsiteY178" fmla="*/ 0 h 924402"/>
                  <a:gd name="connsiteX179" fmla="*/ 1882477 w 4603109"/>
                  <a:gd name="connsiteY179" fmla="*/ 0 h 924402"/>
                  <a:gd name="connsiteX180" fmla="*/ 1883936 w 4603109"/>
                  <a:gd name="connsiteY180" fmla="*/ 0 h 924402"/>
                  <a:gd name="connsiteX181" fmla="*/ 1885268 w 4603109"/>
                  <a:gd name="connsiteY181" fmla="*/ 0 h 924402"/>
                  <a:gd name="connsiteX182" fmla="*/ 1896427 w 4603109"/>
                  <a:gd name="connsiteY182" fmla="*/ 0 h 924402"/>
                  <a:gd name="connsiteX183" fmla="*/ 1898089 w 4603109"/>
                  <a:gd name="connsiteY183" fmla="*/ 0 h 924402"/>
                  <a:gd name="connsiteX184" fmla="*/ 1904879 w 4603109"/>
                  <a:gd name="connsiteY184" fmla="*/ 0 h 924402"/>
                  <a:gd name="connsiteX185" fmla="*/ 1907543 w 4603109"/>
                  <a:gd name="connsiteY185" fmla="*/ 0 h 924402"/>
                  <a:gd name="connsiteX186" fmla="*/ 1911018 w 4603109"/>
                  <a:gd name="connsiteY186" fmla="*/ 0 h 924402"/>
                  <a:gd name="connsiteX187" fmla="*/ 1919986 w 4603109"/>
                  <a:gd name="connsiteY187" fmla="*/ 0 h 924402"/>
                  <a:gd name="connsiteX188" fmla="*/ 1927124 w 4603109"/>
                  <a:gd name="connsiteY188" fmla="*/ 0 h 924402"/>
                  <a:gd name="connsiteX189" fmla="*/ 1927489 w 4603109"/>
                  <a:gd name="connsiteY189" fmla="*/ 0 h 924402"/>
                  <a:gd name="connsiteX190" fmla="*/ 1927911 w 4603109"/>
                  <a:gd name="connsiteY190" fmla="*/ 0 h 924402"/>
                  <a:gd name="connsiteX191" fmla="*/ 1929402 w 4603109"/>
                  <a:gd name="connsiteY191" fmla="*/ 0 h 924402"/>
                  <a:gd name="connsiteX192" fmla="*/ 1946726 w 4603109"/>
                  <a:gd name="connsiteY192" fmla="*/ 0 h 924402"/>
                  <a:gd name="connsiteX193" fmla="*/ 1949525 w 4603109"/>
                  <a:gd name="connsiteY193" fmla="*/ 0 h 924402"/>
                  <a:gd name="connsiteX194" fmla="*/ 1957554 w 4603109"/>
                  <a:gd name="connsiteY194" fmla="*/ 0 h 924402"/>
                  <a:gd name="connsiteX195" fmla="*/ 1957975 w 4603109"/>
                  <a:gd name="connsiteY195" fmla="*/ 0 h 924402"/>
                  <a:gd name="connsiteX196" fmla="*/ 1973587 w 4603109"/>
                  <a:gd name="connsiteY196" fmla="*/ 0 h 924402"/>
                  <a:gd name="connsiteX197" fmla="*/ 1978520 w 4603109"/>
                  <a:gd name="connsiteY197" fmla="*/ 0 h 924402"/>
                  <a:gd name="connsiteX198" fmla="*/ 1980012 w 4603109"/>
                  <a:gd name="connsiteY198" fmla="*/ 0 h 924402"/>
                  <a:gd name="connsiteX199" fmla="*/ 1980181 w 4603109"/>
                  <a:gd name="connsiteY199" fmla="*/ 0 h 924402"/>
                  <a:gd name="connsiteX200" fmla="*/ 1981672 w 4603109"/>
                  <a:gd name="connsiteY200" fmla="*/ 0 h 924402"/>
                  <a:gd name="connsiteX201" fmla="*/ 2008585 w 4603109"/>
                  <a:gd name="connsiteY201" fmla="*/ 0 h 924402"/>
                  <a:gd name="connsiteX202" fmla="*/ 2009218 w 4603109"/>
                  <a:gd name="connsiteY202" fmla="*/ 0 h 924402"/>
                  <a:gd name="connsiteX203" fmla="*/ 2010246 w 4603109"/>
                  <a:gd name="connsiteY203" fmla="*/ 0 h 924402"/>
                  <a:gd name="connsiteX204" fmla="*/ 2010709 w 4603109"/>
                  <a:gd name="connsiteY204" fmla="*/ 0 h 924402"/>
                  <a:gd name="connsiteX205" fmla="*/ 2011705 w 4603109"/>
                  <a:gd name="connsiteY205" fmla="*/ 0 h 924402"/>
                  <a:gd name="connsiteX206" fmla="*/ 2024147 w 4603109"/>
                  <a:gd name="connsiteY206" fmla="*/ 0 h 924402"/>
                  <a:gd name="connsiteX207" fmla="*/ 2024196 w 4603109"/>
                  <a:gd name="connsiteY207" fmla="*/ 0 h 924402"/>
                  <a:gd name="connsiteX208" fmla="*/ 2024981 w 4603109"/>
                  <a:gd name="connsiteY208" fmla="*/ 0 h 924402"/>
                  <a:gd name="connsiteX209" fmla="*/ 2025353 w 4603109"/>
                  <a:gd name="connsiteY209" fmla="*/ 0 h 924402"/>
                  <a:gd name="connsiteX210" fmla="*/ 2026473 w 4603109"/>
                  <a:gd name="connsiteY210" fmla="*/ 0 h 924402"/>
                  <a:gd name="connsiteX211" fmla="*/ 2031619 w 4603109"/>
                  <a:gd name="connsiteY211" fmla="*/ 0 h 924402"/>
                  <a:gd name="connsiteX212" fmla="*/ 2033110 w 4603109"/>
                  <a:gd name="connsiteY212" fmla="*/ 0 h 924402"/>
                  <a:gd name="connsiteX213" fmla="*/ 2038787 w 4603109"/>
                  <a:gd name="connsiteY213" fmla="*/ 0 h 924402"/>
                  <a:gd name="connsiteX214" fmla="*/ 2039282 w 4603109"/>
                  <a:gd name="connsiteY214" fmla="*/ 0 h 924402"/>
                  <a:gd name="connsiteX215" fmla="*/ 2047755 w 4603109"/>
                  <a:gd name="connsiteY215" fmla="*/ 0 h 924402"/>
                  <a:gd name="connsiteX216" fmla="*/ 2051230 w 4603109"/>
                  <a:gd name="connsiteY216" fmla="*/ 0 h 924402"/>
                  <a:gd name="connsiteX217" fmla="*/ 2054893 w 4603109"/>
                  <a:gd name="connsiteY217" fmla="*/ 0 h 924402"/>
                  <a:gd name="connsiteX218" fmla="*/ 2055046 w 4603109"/>
                  <a:gd name="connsiteY218" fmla="*/ 0 h 924402"/>
                  <a:gd name="connsiteX219" fmla="*/ 2055258 w 4603109"/>
                  <a:gd name="connsiteY219" fmla="*/ 0 h 924402"/>
                  <a:gd name="connsiteX220" fmla="*/ 2055680 w 4603109"/>
                  <a:gd name="connsiteY220" fmla="*/ 0 h 924402"/>
                  <a:gd name="connsiteX221" fmla="*/ 2057171 w 4603109"/>
                  <a:gd name="connsiteY221" fmla="*/ 0 h 924402"/>
                  <a:gd name="connsiteX222" fmla="*/ 2061683 w 4603109"/>
                  <a:gd name="connsiteY222" fmla="*/ 0 h 924402"/>
                  <a:gd name="connsiteX223" fmla="*/ 2067702 w 4603109"/>
                  <a:gd name="connsiteY223" fmla="*/ 0 h 924402"/>
                  <a:gd name="connsiteX224" fmla="*/ 2074495 w 4603109"/>
                  <a:gd name="connsiteY224" fmla="*/ 0 h 924402"/>
                  <a:gd name="connsiteX225" fmla="*/ 2077294 w 4603109"/>
                  <a:gd name="connsiteY225" fmla="*/ 0 h 924402"/>
                  <a:gd name="connsiteX226" fmla="*/ 2084504 w 4603109"/>
                  <a:gd name="connsiteY226" fmla="*/ 0 h 924402"/>
                  <a:gd name="connsiteX227" fmla="*/ 2085323 w 4603109"/>
                  <a:gd name="connsiteY227" fmla="*/ 0 h 924402"/>
                  <a:gd name="connsiteX228" fmla="*/ 2085744 w 4603109"/>
                  <a:gd name="connsiteY228" fmla="*/ 0 h 924402"/>
                  <a:gd name="connsiteX229" fmla="*/ 2097766 w 4603109"/>
                  <a:gd name="connsiteY229" fmla="*/ 0 h 924402"/>
                  <a:gd name="connsiteX230" fmla="*/ 2106289 w 4603109"/>
                  <a:gd name="connsiteY230" fmla="*/ 0 h 924402"/>
                  <a:gd name="connsiteX231" fmla="*/ 2107781 w 4603109"/>
                  <a:gd name="connsiteY231" fmla="*/ 0 h 924402"/>
                  <a:gd name="connsiteX232" fmla="*/ 2128956 w 4603109"/>
                  <a:gd name="connsiteY232" fmla="*/ 0 h 924402"/>
                  <a:gd name="connsiteX233" fmla="*/ 2129514 w 4603109"/>
                  <a:gd name="connsiteY233" fmla="*/ 0 h 924402"/>
                  <a:gd name="connsiteX234" fmla="*/ 2136354 w 4603109"/>
                  <a:gd name="connsiteY234" fmla="*/ 0 h 924402"/>
                  <a:gd name="connsiteX235" fmla="*/ 2136987 w 4603109"/>
                  <a:gd name="connsiteY235" fmla="*/ 0 h 924402"/>
                  <a:gd name="connsiteX236" fmla="*/ 2138478 w 4603109"/>
                  <a:gd name="connsiteY236" fmla="*/ 0 h 924402"/>
                  <a:gd name="connsiteX237" fmla="*/ 2151916 w 4603109"/>
                  <a:gd name="connsiteY237" fmla="*/ 0 h 924402"/>
                  <a:gd name="connsiteX238" fmla="*/ 2152750 w 4603109"/>
                  <a:gd name="connsiteY238" fmla="*/ 0 h 924402"/>
                  <a:gd name="connsiteX239" fmla="*/ 2153122 w 4603109"/>
                  <a:gd name="connsiteY239" fmla="*/ 0 h 924402"/>
                  <a:gd name="connsiteX240" fmla="*/ 2154242 w 4603109"/>
                  <a:gd name="connsiteY240" fmla="*/ 0 h 924402"/>
                  <a:gd name="connsiteX241" fmla="*/ 2156597 w 4603109"/>
                  <a:gd name="connsiteY241" fmla="*/ 0 h 924402"/>
                  <a:gd name="connsiteX242" fmla="*/ 2159388 w 4603109"/>
                  <a:gd name="connsiteY242" fmla="*/ 0 h 924402"/>
                  <a:gd name="connsiteX243" fmla="*/ 2160879 w 4603109"/>
                  <a:gd name="connsiteY243" fmla="*/ 0 h 924402"/>
                  <a:gd name="connsiteX244" fmla="*/ 2161633 w 4603109"/>
                  <a:gd name="connsiteY244" fmla="*/ 0 h 924402"/>
                  <a:gd name="connsiteX245" fmla="*/ 2167051 w 4603109"/>
                  <a:gd name="connsiteY245" fmla="*/ 0 h 924402"/>
                  <a:gd name="connsiteX246" fmla="*/ 2178999 w 4603109"/>
                  <a:gd name="connsiteY246" fmla="*/ 0 h 924402"/>
                  <a:gd name="connsiteX247" fmla="*/ 2182158 w 4603109"/>
                  <a:gd name="connsiteY247" fmla="*/ 0 h 924402"/>
                  <a:gd name="connsiteX248" fmla="*/ 2182815 w 4603109"/>
                  <a:gd name="connsiteY248" fmla="*/ 0 h 924402"/>
                  <a:gd name="connsiteX249" fmla="*/ 2188666 w 4603109"/>
                  <a:gd name="connsiteY249" fmla="*/ 0 h 924402"/>
                  <a:gd name="connsiteX250" fmla="*/ 2189452 w 4603109"/>
                  <a:gd name="connsiteY250" fmla="*/ 0 h 924402"/>
                  <a:gd name="connsiteX251" fmla="*/ 2191697 w 4603109"/>
                  <a:gd name="connsiteY251" fmla="*/ 0 h 924402"/>
                  <a:gd name="connsiteX252" fmla="*/ 2195471 w 4603109"/>
                  <a:gd name="connsiteY252" fmla="*/ 0 h 924402"/>
                  <a:gd name="connsiteX253" fmla="*/ 2201759 w 4603109"/>
                  <a:gd name="connsiteY253" fmla="*/ 0 h 924402"/>
                  <a:gd name="connsiteX254" fmla="*/ 2203100 w 4603109"/>
                  <a:gd name="connsiteY254" fmla="*/ 0 h 924402"/>
                  <a:gd name="connsiteX255" fmla="*/ 2204559 w 4603109"/>
                  <a:gd name="connsiteY255" fmla="*/ 0 h 924402"/>
                  <a:gd name="connsiteX256" fmla="*/ 2204591 w 4603109"/>
                  <a:gd name="connsiteY256" fmla="*/ 0 h 924402"/>
                  <a:gd name="connsiteX257" fmla="*/ 2212273 w 4603109"/>
                  <a:gd name="connsiteY257" fmla="*/ 0 h 924402"/>
                  <a:gd name="connsiteX258" fmla="*/ 2225535 w 4603109"/>
                  <a:gd name="connsiteY258" fmla="*/ 0 h 924402"/>
                  <a:gd name="connsiteX259" fmla="*/ 2231674 w 4603109"/>
                  <a:gd name="connsiteY259" fmla="*/ 0 h 924402"/>
                  <a:gd name="connsiteX260" fmla="*/ 2232096 w 4603109"/>
                  <a:gd name="connsiteY260" fmla="*/ 0 h 924402"/>
                  <a:gd name="connsiteX261" fmla="*/ 2232220 w 4603109"/>
                  <a:gd name="connsiteY261" fmla="*/ 0 h 924402"/>
                  <a:gd name="connsiteX262" fmla="*/ 2233118 w 4603109"/>
                  <a:gd name="connsiteY262" fmla="*/ 0 h 924402"/>
                  <a:gd name="connsiteX263" fmla="*/ 2233165 w 4603109"/>
                  <a:gd name="connsiteY263" fmla="*/ 0 h 924402"/>
                  <a:gd name="connsiteX264" fmla="*/ 2256725 w 4603109"/>
                  <a:gd name="connsiteY264" fmla="*/ 0 h 924402"/>
                  <a:gd name="connsiteX265" fmla="*/ 2257283 w 4603109"/>
                  <a:gd name="connsiteY265" fmla="*/ 0 h 924402"/>
                  <a:gd name="connsiteX266" fmla="*/ 2262285 w 4603109"/>
                  <a:gd name="connsiteY266" fmla="*/ 0 h 924402"/>
                  <a:gd name="connsiteX267" fmla="*/ 2284366 w 4603109"/>
                  <a:gd name="connsiteY267" fmla="*/ 0 h 924402"/>
                  <a:gd name="connsiteX268" fmla="*/ 2289402 w 4603109"/>
                  <a:gd name="connsiteY268" fmla="*/ 0 h 924402"/>
                  <a:gd name="connsiteX269" fmla="*/ 2292052 w 4603109"/>
                  <a:gd name="connsiteY269" fmla="*/ 0 h 924402"/>
                  <a:gd name="connsiteX270" fmla="*/ 2299271 w 4603109"/>
                  <a:gd name="connsiteY270" fmla="*/ 0 h 924402"/>
                  <a:gd name="connsiteX271" fmla="*/ 2308721 w 4603109"/>
                  <a:gd name="connsiteY271" fmla="*/ 0 h 924402"/>
                  <a:gd name="connsiteX272" fmla="*/ 2309927 w 4603109"/>
                  <a:gd name="connsiteY272" fmla="*/ 0 h 924402"/>
                  <a:gd name="connsiteX273" fmla="*/ 2316435 w 4603109"/>
                  <a:gd name="connsiteY273" fmla="*/ 0 h 924402"/>
                  <a:gd name="connsiteX274" fmla="*/ 2316703 w 4603109"/>
                  <a:gd name="connsiteY274" fmla="*/ 0 h 924402"/>
                  <a:gd name="connsiteX275" fmla="*/ 2319466 w 4603109"/>
                  <a:gd name="connsiteY275" fmla="*/ 0 h 924402"/>
                  <a:gd name="connsiteX276" fmla="*/ 2322840 w 4603109"/>
                  <a:gd name="connsiteY276" fmla="*/ 0 h 924402"/>
                  <a:gd name="connsiteX277" fmla="*/ 2329528 w 4603109"/>
                  <a:gd name="connsiteY277" fmla="*/ 0 h 924402"/>
                  <a:gd name="connsiteX278" fmla="*/ 2330869 w 4603109"/>
                  <a:gd name="connsiteY278" fmla="*/ 0 h 924402"/>
                  <a:gd name="connsiteX279" fmla="*/ 2332328 w 4603109"/>
                  <a:gd name="connsiteY279" fmla="*/ 0 h 924402"/>
                  <a:gd name="connsiteX280" fmla="*/ 2332360 w 4603109"/>
                  <a:gd name="connsiteY280" fmla="*/ 0 h 924402"/>
                  <a:gd name="connsiteX281" fmla="*/ 2335803 w 4603109"/>
                  <a:gd name="connsiteY281" fmla="*/ 0 h 924402"/>
                  <a:gd name="connsiteX282" fmla="*/ 2343312 w 4603109"/>
                  <a:gd name="connsiteY282" fmla="*/ 0 h 924402"/>
                  <a:gd name="connsiteX283" fmla="*/ 2344804 w 4603109"/>
                  <a:gd name="connsiteY283" fmla="*/ 0 h 924402"/>
                  <a:gd name="connsiteX284" fmla="*/ 2346768 w 4603109"/>
                  <a:gd name="connsiteY284" fmla="*/ 0 h 924402"/>
                  <a:gd name="connsiteX285" fmla="*/ 2347827 w 4603109"/>
                  <a:gd name="connsiteY285" fmla="*/ 0 h 924402"/>
                  <a:gd name="connsiteX286" fmla="*/ 2352274 w 4603109"/>
                  <a:gd name="connsiteY286" fmla="*/ 0 h 924402"/>
                  <a:gd name="connsiteX287" fmla="*/ 2359443 w 4603109"/>
                  <a:gd name="connsiteY287" fmla="*/ 0 h 924402"/>
                  <a:gd name="connsiteX288" fmla="*/ 2359865 w 4603109"/>
                  <a:gd name="connsiteY288" fmla="*/ 0 h 924402"/>
                  <a:gd name="connsiteX289" fmla="*/ 2359989 w 4603109"/>
                  <a:gd name="connsiteY289" fmla="*/ 0 h 924402"/>
                  <a:gd name="connsiteX290" fmla="*/ 2360887 w 4603109"/>
                  <a:gd name="connsiteY290" fmla="*/ 0 h 924402"/>
                  <a:gd name="connsiteX291" fmla="*/ 2360934 w 4603109"/>
                  <a:gd name="connsiteY291" fmla="*/ 0 h 924402"/>
                  <a:gd name="connsiteX292" fmla="*/ 2371886 w 4603109"/>
                  <a:gd name="connsiteY292" fmla="*/ 0 h 924402"/>
                  <a:gd name="connsiteX293" fmla="*/ 2373377 w 4603109"/>
                  <a:gd name="connsiteY293" fmla="*/ 0 h 924402"/>
                  <a:gd name="connsiteX294" fmla="*/ 2377892 w 4603109"/>
                  <a:gd name="connsiteY294" fmla="*/ 0 h 924402"/>
                  <a:gd name="connsiteX295" fmla="*/ 2382339 w 4603109"/>
                  <a:gd name="connsiteY295" fmla="*/ 0 h 924402"/>
                  <a:gd name="connsiteX296" fmla="*/ 2390054 w 4603109"/>
                  <a:gd name="connsiteY296" fmla="*/ 0 h 924402"/>
                  <a:gd name="connsiteX297" fmla="*/ 2419821 w 4603109"/>
                  <a:gd name="connsiteY297" fmla="*/ 0 h 924402"/>
                  <a:gd name="connsiteX298" fmla="*/ 2427040 w 4603109"/>
                  <a:gd name="connsiteY298" fmla="*/ 0 h 924402"/>
                  <a:gd name="connsiteX299" fmla="*/ 2436490 w 4603109"/>
                  <a:gd name="connsiteY299" fmla="*/ 0 h 924402"/>
                  <a:gd name="connsiteX300" fmla="*/ 2444472 w 4603109"/>
                  <a:gd name="connsiteY300" fmla="*/ 0 h 924402"/>
                  <a:gd name="connsiteX301" fmla="*/ 2448678 w 4603109"/>
                  <a:gd name="connsiteY301" fmla="*/ 0 h 924402"/>
                  <a:gd name="connsiteX302" fmla="*/ 2450171 w 4603109"/>
                  <a:gd name="connsiteY302" fmla="*/ 0 h 924402"/>
                  <a:gd name="connsiteX303" fmla="*/ 2450609 w 4603109"/>
                  <a:gd name="connsiteY303" fmla="*/ 0 h 924402"/>
                  <a:gd name="connsiteX304" fmla="*/ 2463572 w 4603109"/>
                  <a:gd name="connsiteY304" fmla="*/ 0 h 924402"/>
                  <a:gd name="connsiteX305" fmla="*/ 2471081 w 4603109"/>
                  <a:gd name="connsiteY305" fmla="*/ 0 h 924402"/>
                  <a:gd name="connsiteX306" fmla="*/ 2472573 w 4603109"/>
                  <a:gd name="connsiteY306" fmla="*/ 0 h 924402"/>
                  <a:gd name="connsiteX307" fmla="*/ 2474537 w 4603109"/>
                  <a:gd name="connsiteY307" fmla="*/ 0 h 924402"/>
                  <a:gd name="connsiteX308" fmla="*/ 2475596 w 4603109"/>
                  <a:gd name="connsiteY308" fmla="*/ 0 h 924402"/>
                  <a:gd name="connsiteX309" fmla="*/ 2477252 w 4603109"/>
                  <a:gd name="connsiteY309" fmla="*/ 0 h 924402"/>
                  <a:gd name="connsiteX310" fmla="*/ 2478712 w 4603109"/>
                  <a:gd name="connsiteY310" fmla="*/ 0 h 924402"/>
                  <a:gd name="connsiteX311" fmla="*/ 2478743 w 4603109"/>
                  <a:gd name="connsiteY311" fmla="*/ 0 h 924402"/>
                  <a:gd name="connsiteX312" fmla="*/ 2480043 w 4603109"/>
                  <a:gd name="connsiteY312" fmla="*/ 0 h 924402"/>
                  <a:gd name="connsiteX313" fmla="*/ 2499655 w 4603109"/>
                  <a:gd name="connsiteY313" fmla="*/ 0 h 924402"/>
                  <a:gd name="connsiteX314" fmla="*/ 2501146 w 4603109"/>
                  <a:gd name="connsiteY314" fmla="*/ 0 h 924402"/>
                  <a:gd name="connsiteX315" fmla="*/ 2505661 w 4603109"/>
                  <a:gd name="connsiteY315" fmla="*/ 0 h 924402"/>
                  <a:gd name="connsiteX316" fmla="*/ 2508776 w 4603109"/>
                  <a:gd name="connsiteY316" fmla="*/ 0 h 924402"/>
                  <a:gd name="connsiteX317" fmla="*/ 2510108 w 4603109"/>
                  <a:gd name="connsiteY317" fmla="*/ 0 h 924402"/>
                  <a:gd name="connsiteX318" fmla="*/ 2524178 w 4603109"/>
                  <a:gd name="connsiteY318" fmla="*/ 0 h 924402"/>
                  <a:gd name="connsiteX319" fmla="*/ 2525248 w 4603109"/>
                  <a:gd name="connsiteY319" fmla="*/ 0 h 924402"/>
                  <a:gd name="connsiteX320" fmla="*/ 2525669 w 4603109"/>
                  <a:gd name="connsiteY320" fmla="*/ 0 h 924402"/>
                  <a:gd name="connsiteX321" fmla="*/ 2552329 w 4603109"/>
                  <a:gd name="connsiteY321" fmla="*/ 0 h 924402"/>
                  <a:gd name="connsiteX322" fmla="*/ 2552751 w 4603109"/>
                  <a:gd name="connsiteY322" fmla="*/ 0 h 924402"/>
                  <a:gd name="connsiteX323" fmla="*/ 2554242 w 4603109"/>
                  <a:gd name="connsiteY323" fmla="*/ 0 h 924402"/>
                  <a:gd name="connsiteX324" fmla="*/ 2574787 w 4603109"/>
                  <a:gd name="connsiteY324" fmla="*/ 0 h 924402"/>
                  <a:gd name="connsiteX325" fmla="*/ 2576279 w 4603109"/>
                  <a:gd name="connsiteY325" fmla="*/ 0 h 924402"/>
                  <a:gd name="connsiteX326" fmla="*/ 2576447 w 4603109"/>
                  <a:gd name="connsiteY326" fmla="*/ 0 h 924402"/>
                  <a:gd name="connsiteX327" fmla="*/ 2577940 w 4603109"/>
                  <a:gd name="connsiteY327" fmla="*/ 0 h 924402"/>
                  <a:gd name="connsiteX328" fmla="*/ 2603360 w 4603109"/>
                  <a:gd name="connsiteY328" fmla="*/ 0 h 924402"/>
                  <a:gd name="connsiteX329" fmla="*/ 2604852 w 4603109"/>
                  <a:gd name="connsiteY329" fmla="*/ 0 h 924402"/>
                  <a:gd name="connsiteX330" fmla="*/ 2605021 w 4603109"/>
                  <a:gd name="connsiteY330" fmla="*/ 0 h 924402"/>
                  <a:gd name="connsiteX331" fmla="*/ 2605484 w 4603109"/>
                  <a:gd name="connsiteY331" fmla="*/ 0 h 924402"/>
                  <a:gd name="connsiteX332" fmla="*/ 2606481 w 4603109"/>
                  <a:gd name="connsiteY332" fmla="*/ 0 h 924402"/>
                  <a:gd name="connsiteX333" fmla="*/ 2606512 w 4603109"/>
                  <a:gd name="connsiteY333" fmla="*/ 0 h 924402"/>
                  <a:gd name="connsiteX334" fmla="*/ 2606976 w 4603109"/>
                  <a:gd name="connsiteY334" fmla="*/ 0 h 924402"/>
                  <a:gd name="connsiteX335" fmla="*/ 2618923 w 4603109"/>
                  <a:gd name="connsiteY335" fmla="*/ 0 h 924402"/>
                  <a:gd name="connsiteX336" fmla="*/ 2621248 w 4603109"/>
                  <a:gd name="connsiteY336" fmla="*/ 0 h 924402"/>
                  <a:gd name="connsiteX337" fmla="*/ 2622740 w 4603109"/>
                  <a:gd name="connsiteY337" fmla="*/ 0 h 924402"/>
                  <a:gd name="connsiteX338" fmla="*/ 2627885 w 4603109"/>
                  <a:gd name="connsiteY338" fmla="*/ 0 h 924402"/>
                  <a:gd name="connsiteX339" fmla="*/ 2629377 w 4603109"/>
                  <a:gd name="connsiteY339" fmla="*/ 0 h 924402"/>
                  <a:gd name="connsiteX340" fmla="*/ 2634058 w 4603109"/>
                  <a:gd name="connsiteY340" fmla="*/ 0 h 924402"/>
                  <a:gd name="connsiteX341" fmla="*/ 2635549 w 4603109"/>
                  <a:gd name="connsiteY341" fmla="*/ 0 h 924402"/>
                  <a:gd name="connsiteX342" fmla="*/ 2636545 w 4603109"/>
                  <a:gd name="connsiteY342" fmla="*/ 0 h 924402"/>
                  <a:gd name="connsiteX343" fmla="*/ 2648987 w 4603109"/>
                  <a:gd name="connsiteY343" fmla="*/ 0 h 924402"/>
                  <a:gd name="connsiteX344" fmla="*/ 2649821 w 4603109"/>
                  <a:gd name="connsiteY344" fmla="*/ 0 h 924402"/>
                  <a:gd name="connsiteX345" fmla="*/ 2651313 w 4603109"/>
                  <a:gd name="connsiteY345" fmla="*/ 0 h 924402"/>
                  <a:gd name="connsiteX346" fmla="*/ 2651947 w 4603109"/>
                  <a:gd name="connsiteY346" fmla="*/ 0 h 924402"/>
                  <a:gd name="connsiteX347" fmla="*/ 2653017 w 4603109"/>
                  <a:gd name="connsiteY347" fmla="*/ 0 h 924402"/>
                  <a:gd name="connsiteX348" fmla="*/ 2653438 w 4603109"/>
                  <a:gd name="connsiteY348" fmla="*/ 0 h 924402"/>
                  <a:gd name="connsiteX349" fmla="*/ 2656459 w 4603109"/>
                  <a:gd name="connsiteY349" fmla="*/ 0 h 924402"/>
                  <a:gd name="connsiteX350" fmla="*/ 2657950 w 4603109"/>
                  <a:gd name="connsiteY350" fmla="*/ 0 h 924402"/>
                  <a:gd name="connsiteX351" fmla="*/ 2665460 w 4603109"/>
                  <a:gd name="connsiteY351" fmla="*/ 0 h 924402"/>
                  <a:gd name="connsiteX352" fmla="*/ 2680098 w 4603109"/>
                  <a:gd name="connsiteY352" fmla="*/ 0 h 924402"/>
                  <a:gd name="connsiteX353" fmla="*/ 2680520 w 4603109"/>
                  <a:gd name="connsiteY353" fmla="*/ 0 h 924402"/>
                  <a:gd name="connsiteX354" fmla="*/ 2682011 w 4603109"/>
                  <a:gd name="connsiteY354" fmla="*/ 0 h 924402"/>
                  <a:gd name="connsiteX355" fmla="*/ 2692542 w 4603109"/>
                  <a:gd name="connsiteY355" fmla="*/ 0 h 924402"/>
                  <a:gd name="connsiteX356" fmla="*/ 2702556 w 4603109"/>
                  <a:gd name="connsiteY356" fmla="*/ 0 h 924402"/>
                  <a:gd name="connsiteX357" fmla="*/ 2704048 w 4603109"/>
                  <a:gd name="connsiteY357" fmla="*/ 0 h 924402"/>
                  <a:gd name="connsiteX358" fmla="*/ 2724289 w 4603109"/>
                  <a:gd name="connsiteY358" fmla="*/ 0 h 924402"/>
                  <a:gd name="connsiteX359" fmla="*/ 2731129 w 4603109"/>
                  <a:gd name="connsiteY359" fmla="*/ 0 h 924402"/>
                  <a:gd name="connsiteX360" fmla="*/ 2732621 w 4603109"/>
                  <a:gd name="connsiteY360" fmla="*/ 0 h 924402"/>
                  <a:gd name="connsiteX361" fmla="*/ 2733253 w 4603109"/>
                  <a:gd name="connsiteY361" fmla="*/ 0 h 924402"/>
                  <a:gd name="connsiteX362" fmla="*/ 2734745 w 4603109"/>
                  <a:gd name="connsiteY362" fmla="*/ 0 h 924402"/>
                  <a:gd name="connsiteX363" fmla="*/ 2746692 w 4603109"/>
                  <a:gd name="connsiteY363" fmla="*/ 0 h 924402"/>
                  <a:gd name="connsiteX364" fmla="*/ 2749017 w 4603109"/>
                  <a:gd name="connsiteY364" fmla="*/ 0 h 924402"/>
                  <a:gd name="connsiteX365" fmla="*/ 2750509 w 4603109"/>
                  <a:gd name="connsiteY365" fmla="*/ 0 h 924402"/>
                  <a:gd name="connsiteX366" fmla="*/ 2754354 w 4603109"/>
                  <a:gd name="connsiteY366" fmla="*/ 0 h 924402"/>
                  <a:gd name="connsiteX367" fmla="*/ 2755654 w 4603109"/>
                  <a:gd name="connsiteY367" fmla="*/ 0 h 924402"/>
                  <a:gd name="connsiteX368" fmla="*/ 2757146 w 4603109"/>
                  <a:gd name="connsiteY368" fmla="*/ 0 h 924402"/>
                  <a:gd name="connsiteX369" fmla="*/ 2761827 w 4603109"/>
                  <a:gd name="connsiteY369" fmla="*/ 0 h 924402"/>
                  <a:gd name="connsiteX370" fmla="*/ 2763318 w 4603109"/>
                  <a:gd name="connsiteY370" fmla="*/ 0 h 924402"/>
                  <a:gd name="connsiteX371" fmla="*/ 2776756 w 4603109"/>
                  <a:gd name="connsiteY371" fmla="*/ 0 h 924402"/>
                  <a:gd name="connsiteX372" fmla="*/ 2777590 w 4603109"/>
                  <a:gd name="connsiteY372" fmla="*/ 0 h 924402"/>
                  <a:gd name="connsiteX373" fmla="*/ 2779082 w 4603109"/>
                  <a:gd name="connsiteY373" fmla="*/ 0 h 924402"/>
                  <a:gd name="connsiteX374" fmla="*/ 2783442 w 4603109"/>
                  <a:gd name="connsiteY374" fmla="*/ 0 h 924402"/>
                  <a:gd name="connsiteX375" fmla="*/ 2784228 w 4603109"/>
                  <a:gd name="connsiteY375" fmla="*/ 0 h 924402"/>
                  <a:gd name="connsiteX376" fmla="*/ 2785719 w 4603109"/>
                  <a:gd name="connsiteY376" fmla="*/ 0 h 924402"/>
                  <a:gd name="connsiteX377" fmla="*/ 2786473 w 4603109"/>
                  <a:gd name="connsiteY377" fmla="*/ 0 h 924402"/>
                  <a:gd name="connsiteX378" fmla="*/ 2793229 w 4603109"/>
                  <a:gd name="connsiteY378" fmla="*/ 0 h 924402"/>
                  <a:gd name="connsiteX379" fmla="*/ 2799367 w 4603109"/>
                  <a:gd name="connsiteY379" fmla="*/ 0 h 924402"/>
                  <a:gd name="connsiteX380" fmla="*/ 2813506 w 4603109"/>
                  <a:gd name="connsiteY380" fmla="*/ 0 h 924402"/>
                  <a:gd name="connsiteX381" fmla="*/ 2820311 w 4603109"/>
                  <a:gd name="connsiteY381" fmla="*/ 0 h 924402"/>
                  <a:gd name="connsiteX382" fmla="*/ 2827893 w 4603109"/>
                  <a:gd name="connsiteY382" fmla="*/ 0 h 924402"/>
                  <a:gd name="connsiteX383" fmla="*/ 2827940 w 4603109"/>
                  <a:gd name="connsiteY383" fmla="*/ 0 h 924402"/>
                  <a:gd name="connsiteX384" fmla="*/ 2829431 w 4603109"/>
                  <a:gd name="connsiteY384" fmla="*/ 0 h 924402"/>
                  <a:gd name="connsiteX385" fmla="*/ 2829978 w 4603109"/>
                  <a:gd name="connsiteY385" fmla="*/ 0 h 924402"/>
                  <a:gd name="connsiteX386" fmla="*/ 2852058 w 4603109"/>
                  <a:gd name="connsiteY386" fmla="*/ 0 h 924402"/>
                  <a:gd name="connsiteX387" fmla="*/ 2857060 w 4603109"/>
                  <a:gd name="connsiteY387" fmla="*/ 0 h 924402"/>
                  <a:gd name="connsiteX388" fmla="*/ 2857958 w 4603109"/>
                  <a:gd name="connsiteY388" fmla="*/ 0 h 924402"/>
                  <a:gd name="connsiteX389" fmla="*/ 2871601 w 4603109"/>
                  <a:gd name="connsiteY389" fmla="*/ 0 h 924402"/>
                  <a:gd name="connsiteX390" fmla="*/ 2882123 w 4603109"/>
                  <a:gd name="connsiteY390" fmla="*/ 0 h 924402"/>
                  <a:gd name="connsiteX391" fmla="*/ 2894046 w 4603109"/>
                  <a:gd name="connsiteY391" fmla="*/ 0 h 924402"/>
                  <a:gd name="connsiteX392" fmla="*/ 2903496 w 4603109"/>
                  <a:gd name="connsiteY392" fmla="*/ 0 h 924402"/>
                  <a:gd name="connsiteX393" fmla="*/ 2911211 w 4603109"/>
                  <a:gd name="connsiteY393" fmla="*/ 0 h 924402"/>
                  <a:gd name="connsiteX394" fmla="*/ 2914242 w 4603109"/>
                  <a:gd name="connsiteY394" fmla="*/ 0 h 924402"/>
                  <a:gd name="connsiteX395" fmla="*/ 2914461 w 4603109"/>
                  <a:gd name="connsiteY395" fmla="*/ 0 h 924402"/>
                  <a:gd name="connsiteX396" fmla="*/ 2924111 w 4603109"/>
                  <a:gd name="connsiteY396" fmla="*/ 0 h 924402"/>
                  <a:gd name="connsiteX397" fmla="*/ 2927136 w 4603109"/>
                  <a:gd name="connsiteY397" fmla="*/ 0 h 924402"/>
                  <a:gd name="connsiteX398" fmla="*/ 2933561 w 4603109"/>
                  <a:gd name="connsiteY398" fmla="*/ 0 h 924402"/>
                  <a:gd name="connsiteX399" fmla="*/ 2939580 w 4603109"/>
                  <a:gd name="connsiteY399" fmla="*/ 0 h 924402"/>
                  <a:gd name="connsiteX400" fmla="*/ 2941275 w 4603109"/>
                  <a:gd name="connsiteY400" fmla="*/ 0 h 924402"/>
                  <a:gd name="connsiteX401" fmla="*/ 2941543 w 4603109"/>
                  <a:gd name="connsiteY401" fmla="*/ 0 h 924402"/>
                  <a:gd name="connsiteX402" fmla="*/ 2945586 w 4603109"/>
                  <a:gd name="connsiteY402" fmla="*/ 0 h 924402"/>
                  <a:gd name="connsiteX403" fmla="*/ 2950032 w 4603109"/>
                  <a:gd name="connsiteY403" fmla="*/ 0 h 924402"/>
                  <a:gd name="connsiteX404" fmla="*/ 2955662 w 4603109"/>
                  <a:gd name="connsiteY404" fmla="*/ 0 h 924402"/>
                  <a:gd name="connsiteX405" fmla="*/ 2955709 w 4603109"/>
                  <a:gd name="connsiteY405" fmla="*/ 0 h 924402"/>
                  <a:gd name="connsiteX406" fmla="*/ 2957200 w 4603109"/>
                  <a:gd name="connsiteY406" fmla="*/ 0 h 924402"/>
                  <a:gd name="connsiteX407" fmla="*/ 2957747 w 4603109"/>
                  <a:gd name="connsiteY407" fmla="*/ 0 h 924402"/>
                  <a:gd name="connsiteX408" fmla="*/ 2968152 w 4603109"/>
                  <a:gd name="connsiteY408" fmla="*/ 0 h 924402"/>
                  <a:gd name="connsiteX409" fmla="*/ 2969644 w 4603109"/>
                  <a:gd name="connsiteY409" fmla="*/ 0 h 924402"/>
                  <a:gd name="connsiteX410" fmla="*/ 2972667 w 4603109"/>
                  <a:gd name="connsiteY410" fmla="*/ 0 h 924402"/>
                  <a:gd name="connsiteX411" fmla="*/ 2977114 w 4603109"/>
                  <a:gd name="connsiteY411" fmla="*/ 0 h 924402"/>
                  <a:gd name="connsiteX412" fmla="*/ 2984829 w 4603109"/>
                  <a:gd name="connsiteY412" fmla="*/ 0 h 924402"/>
                  <a:gd name="connsiteX413" fmla="*/ 2985727 w 4603109"/>
                  <a:gd name="connsiteY413" fmla="*/ 0 h 924402"/>
                  <a:gd name="connsiteX414" fmla="*/ 2999370 w 4603109"/>
                  <a:gd name="connsiteY414" fmla="*/ 0 h 924402"/>
                  <a:gd name="connsiteX415" fmla="*/ 3021815 w 4603109"/>
                  <a:gd name="connsiteY415" fmla="*/ 0 h 924402"/>
                  <a:gd name="connsiteX416" fmla="*/ 3031265 w 4603109"/>
                  <a:gd name="connsiteY416" fmla="*/ 0 h 924402"/>
                  <a:gd name="connsiteX417" fmla="*/ 3042230 w 4603109"/>
                  <a:gd name="connsiteY417" fmla="*/ 0 h 924402"/>
                  <a:gd name="connsiteX418" fmla="*/ 3044946 w 4603109"/>
                  <a:gd name="connsiteY418" fmla="*/ 0 h 924402"/>
                  <a:gd name="connsiteX419" fmla="*/ 3051880 w 4603109"/>
                  <a:gd name="connsiteY419" fmla="*/ 0 h 924402"/>
                  <a:gd name="connsiteX420" fmla="*/ 3061330 w 4603109"/>
                  <a:gd name="connsiteY420" fmla="*/ 0 h 924402"/>
                  <a:gd name="connsiteX421" fmla="*/ 3067349 w 4603109"/>
                  <a:gd name="connsiteY421" fmla="*/ 0 h 924402"/>
                  <a:gd name="connsiteX422" fmla="*/ 3069312 w 4603109"/>
                  <a:gd name="connsiteY422" fmla="*/ 0 h 924402"/>
                  <a:gd name="connsiteX423" fmla="*/ 3073355 w 4603109"/>
                  <a:gd name="connsiteY423" fmla="*/ 0 h 924402"/>
                  <a:gd name="connsiteX424" fmla="*/ 3073518 w 4603109"/>
                  <a:gd name="connsiteY424" fmla="*/ 0 h 924402"/>
                  <a:gd name="connsiteX425" fmla="*/ 3075011 w 4603109"/>
                  <a:gd name="connsiteY425" fmla="*/ 0 h 924402"/>
                  <a:gd name="connsiteX426" fmla="*/ 3077801 w 4603109"/>
                  <a:gd name="connsiteY426" fmla="*/ 0 h 924402"/>
                  <a:gd name="connsiteX427" fmla="*/ 3095921 w 4603109"/>
                  <a:gd name="connsiteY427" fmla="*/ 0 h 924402"/>
                  <a:gd name="connsiteX428" fmla="*/ 3097413 w 4603109"/>
                  <a:gd name="connsiteY428" fmla="*/ 0 h 924402"/>
                  <a:gd name="connsiteX429" fmla="*/ 3100436 w 4603109"/>
                  <a:gd name="connsiteY429" fmla="*/ 0 h 924402"/>
                  <a:gd name="connsiteX430" fmla="*/ 3103552 w 4603109"/>
                  <a:gd name="connsiteY430" fmla="*/ 0 h 924402"/>
                  <a:gd name="connsiteX431" fmla="*/ 3104883 w 4603109"/>
                  <a:gd name="connsiteY431" fmla="*/ 0 h 924402"/>
                  <a:gd name="connsiteX432" fmla="*/ 3120023 w 4603109"/>
                  <a:gd name="connsiteY432" fmla="*/ 0 h 924402"/>
                  <a:gd name="connsiteX433" fmla="*/ 3120445 w 4603109"/>
                  <a:gd name="connsiteY433" fmla="*/ 0 h 924402"/>
                  <a:gd name="connsiteX434" fmla="*/ 3149018 w 4603109"/>
                  <a:gd name="connsiteY434" fmla="*/ 0 h 924402"/>
                  <a:gd name="connsiteX435" fmla="*/ 3150088 w 4603109"/>
                  <a:gd name="connsiteY435" fmla="*/ 0 h 924402"/>
                  <a:gd name="connsiteX436" fmla="*/ 3150509 w 4603109"/>
                  <a:gd name="connsiteY436" fmla="*/ 0 h 924402"/>
                  <a:gd name="connsiteX437" fmla="*/ 3171054 w 4603109"/>
                  <a:gd name="connsiteY437" fmla="*/ 0 h 924402"/>
                  <a:gd name="connsiteX438" fmla="*/ 3172715 w 4603109"/>
                  <a:gd name="connsiteY438" fmla="*/ 0 h 924402"/>
                  <a:gd name="connsiteX439" fmla="*/ 3199627 w 4603109"/>
                  <a:gd name="connsiteY439" fmla="*/ 0 h 924402"/>
                  <a:gd name="connsiteX440" fmla="*/ 3201119 w 4603109"/>
                  <a:gd name="connsiteY440" fmla="*/ 0 h 924402"/>
                  <a:gd name="connsiteX441" fmla="*/ 3201287 w 4603109"/>
                  <a:gd name="connsiteY441" fmla="*/ 0 h 924402"/>
                  <a:gd name="connsiteX442" fmla="*/ 3201751 w 4603109"/>
                  <a:gd name="connsiteY442" fmla="*/ 0 h 924402"/>
                  <a:gd name="connsiteX443" fmla="*/ 3202780 w 4603109"/>
                  <a:gd name="connsiteY443" fmla="*/ 0 h 924402"/>
                  <a:gd name="connsiteX444" fmla="*/ 3217515 w 4603109"/>
                  <a:gd name="connsiteY444" fmla="*/ 0 h 924402"/>
                  <a:gd name="connsiteX445" fmla="*/ 3224152 w 4603109"/>
                  <a:gd name="connsiteY445" fmla="*/ 0 h 924402"/>
                  <a:gd name="connsiteX446" fmla="*/ 3230324 w 4603109"/>
                  <a:gd name="connsiteY446" fmla="*/ 0 h 924402"/>
                  <a:gd name="connsiteX447" fmla="*/ 3231321 w 4603109"/>
                  <a:gd name="connsiteY447" fmla="*/ 0 h 924402"/>
                  <a:gd name="connsiteX448" fmla="*/ 3231816 w 4603109"/>
                  <a:gd name="connsiteY448" fmla="*/ 0 h 924402"/>
                  <a:gd name="connsiteX449" fmla="*/ 3243763 w 4603109"/>
                  <a:gd name="connsiteY449" fmla="*/ 0 h 924402"/>
                  <a:gd name="connsiteX450" fmla="*/ 3246088 w 4603109"/>
                  <a:gd name="connsiteY450" fmla="*/ 0 h 924402"/>
                  <a:gd name="connsiteX451" fmla="*/ 3247580 w 4603109"/>
                  <a:gd name="connsiteY451" fmla="*/ 0 h 924402"/>
                  <a:gd name="connsiteX452" fmla="*/ 3247792 w 4603109"/>
                  <a:gd name="connsiteY452" fmla="*/ 0 h 924402"/>
                  <a:gd name="connsiteX453" fmla="*/ 3248214 w 4603109"/>
                  <a:gd name="connsiteY453" fmla="*/ 0 h 924402"/>
                  <a:gd name="connsiteX454" fmla="*/ 3252725 w 4603109"/>
                  <a:gd name="connsiteY454" fmla="*/ 0 h 924402"/>
                  <a:gd name="connsiteX455" fmla="*/ 3254217 w 4603109"/>
                  <a:gd name="connsiteY455" fmla="*/ 0 h 924402"/>
                  <a:gd name="connsiteX456" fmla="*/ 3260235 w 4603109"/>
                  <a:gd name="connsiteY456" fmla="*/ 0 h 924402"/>
                  <a:gd name="connsiteX457" fmla="*/ 3276787 w 4603109"/>
                  <a:gd name="connsiteY457" fmla="*/ 0 h 924402"/>
                  <a:gd name="connsiteX458" fmla="*/ 3277857 w 4603109"/>
                  <a:gd name="connsiteY458" fmla="*/ 0 h 924402"/>
                  <a:gd name="connsiteX459" fmla="*/ 3278278 w 4603109"/>
                  <a:gd name="connsiteY459" fmla="*/ 0 h 924402"/>
                  <a:gd name="connsiteX460" fmla="*/ 3290300 w 4603109"/>
                  <a:gd name="connsiteY460" fmla="*/ 0 h 924402"/>
                  <a:gd name="connsiteX461" fmla="*/ 3298823 w 4603109"/>
                  <a:gd name="connsiteY461" fmla="*/ 0 h 924402"/>
                  <a:gd name="connsiteX462" fmla="*/ 3327396 w 4603109"/>
                  <a:gd name="connsiteY462" fmla="*/ 0 h 924402"/>
                  <a:gd name="connsiteX463" fmla="*/ 3328888 w 4603109"/>
                  <a:gd name="connsiteY463" fmla="*/ 0 h 924402"/>
                  <a:gd name="connsiteX464" fmla="*/ 3329520 w 4603109"/>
                  <a:gd name="connsiteY464" fmla="*/ 0 h 924402"/>
                  <a:gd name="connsiteX465" fmla="*/ 3345284 w 4603109"/>
                  <a:gd name="connsiteY465" fmla="*/ 0 h 924402"/>
                  <a:gd name="connsiteX466" fmla="*/ 3349129 w 4603109"/>
                  <a:gd name="connsiteY466" fmla="*/ 0 h 924402"/>
                  <a:gd name="connsiteX467" fmla="*/ 3351921 w 4603109"/>
                  <a:gd name="connsiteY467" fmla="*/ 0 h 924402"/>
                  <a:gd name="connsiteX468" fmla="*/ 3358093 w 4603109"/>
                  <a:gd name="connsiteY468" fmla="*/ 0 h 924402"/>
                  <a:gd name="connsiteX469" fmla="*/ 3359585 w 4603109"/>
                  <a:gd name="connsiteY469" fmla="*/ 0 h 924402"/>
                  <a:gd name="connsiteX470" fmla="*/ 3371532 w 4603109"/>
                  <a:gd name="connsiteY470" fmla="*/ 0 h 924402"/>
                  <a:gd name="connsiteX471" fmla="*/ 3373857 w 4603109"/>
                  <a:gd name="connsiteY471" fmla="*/ 0 h 924402"/>
                  <a:gd name="connsiteX472" fmla="*/ 3375349 w 4603109"/>
                  <a:gd name="connsiteY472" fmla="*/ 0 h 924402"/>
                  <a:gd name="connsiteX473" fmla="*/ 3380494 w 4603109"/>
                  <a:gd name="connsiteY473" fmla="*/ 0 h 924402"/>
                  <a:gd name="connsiteX474" fmla="*/ 3381986 w 4603109"/>
                  <a:gd name="connsiteY474" fmla="*/ 0 h 924402"/>
                  <a:gd name="connsiteX475" fmla="*/ 3388004 w 4603109"/>
                  <a:gd name="connsiteY475" fmla="*/ 0 h 924402"/>
                  <a:gd name="connsiteX476" fmla="*/ 3408282 w 4603109"/>
                  <a:gd name="connsiteY476" fmla="*/ 0 h 924402"/>
                  <a:gd name="connsiteX477" fmla="*/ 3418069 w 4603109"/>
                  <a:gd name="connsiteY477" fmla="*/ 0 h 924402"/>
                  <a:gd name="connsiteX478" fmla="*/ 3424207 w 4603109"/>
                  <a:gd name="connsiteY478" fmla="*/ 0 h 924402"/>
                  <a:gd name="connsiteX479" fmla="*/ 3424753 w 4603109"/>
                  <a:gd name="connsiteY479" fmla="*/ 0 h 924402"/>
                  <a:gd name="connsiteX480" fmla="*/ 3452733 w 4603109"/>
                  <a:gd name="connsiteY480" fmla="*/ 0 h 924402"/>
                  <a:gd name="connsiteX481" fmla="*/ 3454818 w 4603109"/>
                  <a:gd name="connsiteY481" fmla="*/ 0 h 924402"/>
                  <a:gd name="connsiteX482" fmla="*/ 3476898 w 4603109"/>
                  <a:gd name="connsiteY482" fmla="*/ 0 h 924402"/>
                  <a:gd name="connsiteX483" fmla="*/ 3496441 w 4603109"/>
                  <a:gd name="connsiteY483" fmla="*/ 0 h 924402"/>
                  <a:gd name="connsiteX484" fmla="*/ 3509236 w 4603109"/>
                  <a:gd name="connsiteY484" fmla="*/ 0 h 924402"/>
                  <a:gd name="connsiteX485" fmla="*/ 3518886 w 4603109"/>
                  <a:gd name="connsiteY485" fmla="*/ 0 h 924402"/>
                  <a:gd name="connsiteX486" fmla="*/ 3528336 w 4603109"/>
                  <a:gd name="connsiteY486" fmla="*/ 0 h 924402"/>
                  <a:gd name="connsiteX487" fmla="*/ 3536051 w 4603109"/>
                  <a:gd name="connsiteY487" fmla="*/ 0 h 924402"/>
                  <a:gd name="connsiteX488" fmla="*/ 3539301 w 4603109"/>
                  <a:gd name="connsiteY488" fmla="*/ 0 h 924402"/>
                  <a:gd name="connsiteX489" fmla="*/ 3540361 w 4603109"/>
                  <a:gd name="connsiteY489" fmla="*/ 0 h 924402"/>
                  <a:gd name="connsiteX490" fmla="*/ 3544807 w 4603109"/>
                  <a:gd name="connsiteY490" fmla="*/ 0 h 924402"/>
                  <a:gd name="connsiteX491" fmla="*/ 3551976 w 4603109"/>
                  <a:gd name="connsiteY491" fmla="*/ 0 h 924402"/>
                  <a:gd name="connsiteX492" fmla="*/ 3552522 w 4603109"/>
                  <a:gd name="connsiteY492" fmla="*/ 0 h 924402"/>
                  <a:gd name="connsiteX493" fmla="*/ 3564420 w 4603109"/>
                  <a:gd name="connsiteY493" fmla="*/ 0 h 924402"/>
                  <a:gd name="connsiteX494" fmla="*/ 3570426 w 4603109"/>
                  <a:gd name="connsiteY494" fmla="*/ 0 h 924402"/>
                  <a:gd name="connsiteX495" fmla="*/ 3574872 w 4603109"/>
                  <a:gd name="connsiteY495" fmla="*/ 0 h 924402"/>
                  <a:gd name="connsiteX496" fmla="*/ 3580502 w 4603109"/>
                  <a:gd name="connsiteY496" fmla="*/ 0 h 924402"/>
                  <a:gd name="connsiteX497" fmla="*/ 3582587 w 4603109"/>
                  <a:gd name="connsiteY497" fmla="*/ 0 h 924402"/>
                  <a:gd name="connsiteX498" fmla="*/ 3624210 w 4603109"/>
                  <a:gd name="connsiteY498" fmla="*/ 0 h 924402"/>
                  <a:gd name="connsiteX499" fmla="*/ 3637005 w 4603109"/>
                  <a:gd name="connsiteY499" fmla="*/ 0 h 924402"/>
                  <a:gd name="connsiteX500" fmla="*/ 3646655 w 4603109"/>
                  <a:gd name="connsiteY500" fmla="*/ 0 h 924402"/>
                  <a:gd name="connsiteX501" fmla="*/ 3656105 w 4603109"/>
                  <a:gd name="connsiteY501" fmla="*/ 0 h 924402"/>
                  <a:gd name="connsiteX502" fmla="*/ 3667070 w 4603109"/>
                  <a:gd name="connsiteY502" fmla="*/ 0 h 924402"/>
                  <a:gd name="connsiteX503" fmla="*/ 3668130 w 4603109"/>
                  <a:gd name="connsiteY503" fmla="*/ 0 h 924402"/>
                  <a:gd name="connsiteX504" fmla="*/ 3669786 w 4603109"/>
                  <a:gd name="connsiteY504" fmla="*/ 0 h 924402"/>
                  <a:gd name="connsiteX505" fmla="*/ 3672576 w 4603109"/>
                  <a:gd name="connsiteY505" fmla="*/ 0 h 924402"/>
                  <a:gd name="connsiteX506" fmla="*/ 3692189 w 4603109"/>
                  <a:gd name="connsiteY506" fmla="*/ 0 h 924402"/>
                  <a:gd name="connsiteX507" fmla="*/ 3698195 w 4603109"/>
                  <a:gd name="connsiteY507" fmla="*/ 0 h 924402"/>
                  <a:gd name="connsiteX508" fmla="*/ 3702641 w 4603109"/>
                  <a:gd name="connsiteY508" fmla="*/ 0 h 924402"/>
                  <a:gd name="connsiteX509" fmla="*/ 3744863 w 4603109"/>
                  <a:gd name="connsiteY509" fmla="*/ 0 h 924402"/>
                  <a:gd name="connsiteX510" fmla="*/ 3745285 w 4603109"/>
                  <a:gd name="connsiteY510" fmla="*/ 0 h 924402"/>
                  <a:gd name="connsiteX511" fmla="*/ 3795894 w 4603109"/>
                  <a:gd name="connsiteY511" fmla="*/ 0 h 924402"/>
                  <a:gd name="connsiteX512" fmla="*/ 3797555 w 4603109"/>
                  <a:gd name="connsiteY512" fmla="*/ 0 h 924402"/>
                  <a:gd name="connsiteX513" fmla="*/ 3826591 w 4603109"/>
                  <a:gd name="connsiteY513" fmla="*/ 0 h 924402"/>
                  <a:gd name="connsiteX514" fmla="*/ 3842355 w 4603109"/>
                  <a:gd name="connsiteY514" fmla="*/ 0 h 924402"/>
                  <a:gd name="connsiteX515" fmla="*/ 3848992 w 4603109"/>
                  <a:gd name="connsiteY515" fmla="*/ 0 h 924402"/>
                  <a:gd name="connsiteX516" fmla="*/ 3872632 w 4603109"/>
                  <a:gd name="connsiteY516" fmla="*/ 0 h 924402"/>
                  <a:gd name="connsiteX517" fmla="*/ 3873054 w 4603109"/>
                  <a:gd name="connsiteY517" fmla="*/ 0 h 924402"/>
                  <a:gd name="connsiteX518" fmla="*/ 3885075 w 4603109"/>
                  <a:gd name="connsiteY518" fmla="*/ 0 h 924402"/>
                  <a:gd name="connsiteX519" fmla="*/ 3923663 w 4603109"/>
                  <a:gd name="connsiteY519" fmla="*/ 0 h 924402"/>
                  <a:gd name="connsiteX520" fmla="*/ 3954360 w 4603109"/>
                  <a:gd name="connsiteY520" fmla="*/ 0 h 924402"/>
                  <a:gd name="connsiteX521" fmla="*/ 3970124 w 4603109"/>
                  <a:gd name="connsiteY521" fmla="*/ 0 h 924402"/>
                  <a:gd name="connsiteX522" fmla="*/ 3976761 w 4603109"/>
                  <a:gd name="connsiteY522" fmla="*/ 0 h 924402"/>
                  <a:gd name="connsiteX523" fmla="*/ 4012844 w 4603109"/>
                  <a:gd name="connsiteY523" fmla="*/ 0 h 924402"/>
                  <a:gd name="connsiteX524" fmla="*/ 4049593 w 4603109"/>
                  <a:gd name="connsiteY524" fmla="*/ 0 h 924402"/>
                  <a:gd name="connsiteX525" fmla="*/ 4169647 w 4603109"/>
                  <a:gd name="connsiteY525" fmla="*/ 0 h 924402"/>
                  <a:gd name="connsiteX526" fmla="*/ 4177362 w 4603109"/>
                  <a:gd name="connsiteY526" fmla="*/ 0 h 924402"/>
                  <a:gd name="connsiteX527" fmla="*/ 4297416 w 4603109"/>
                  <a:gd name="connsiteY527" fmla="*/ 0 h 924402"/>
                  <a:gd name="connsiteX528" fmla="*/ 4379339 w 4603109"/>
                  <a:gd name="connsiteY528" fmla="*/ 47054 h 924402"/>
                  <a:gd name="connsiteX529" fmla="*/ 4591731 w 4603109"/>
                  <a:gd name="connsiteY529" fmla="*/ 415146 h 924402"/>
                  <a:gd name="connsiteX530" fmla="*/ 4591731 w 4603109"/>
                  <a:gd name="connsiteY530" fmla="*/ 509257 h 924402"/>
                  <a:gd name="connsiteX531" fmla="*/ 4379339 w 4603109"/>
                  <a:gd name="connsiteY531" fmla="*/ 877348 h 924402"/>
                  <a:gd name="connsiteX532" fmla="*/ 4297416 w 4603109"/>
                  <a:gd name="connsiteY532" fmla="*/ 924402 h 924402"/>
                  <a:gd name="connsiteX533" fmla="*/ 4169647 w 4603109"/>
                  <a:gd name="connsiteY533" fmla="*/ 924402 h 924402"/>
                  <a:gd name="connsiteX534" fmla="*/ 3976761 w 4603109"/>
                  <a:gd name="connsiteY534" fmla="*/ 924402 h 924402"/>
                  <a:gd name="connsiteX535" fmla="*/ 3872632 w 4603109"/>
                  <a:gd name="connsiteY535" fmla="*/ 924402 h 924402"/>
                  <a:gd name="connsiteX536" fmla="*/ 3848992 w 4603109"/>
                  <a:gd name="connsiteY536" fmla="*/ 924402 h 924402"/>
                  <a:gd name="connsiteX537" fmla="*/ 3744863 w 4603109"/>
                  <a:gd name="connsiteY537" fmla="*/ 924402 h 924402"/>
                  <a:gd name="connsiteX538" fmla="*/ 3702641 w 4603109"/>
                  <a:gd name="connsiteY538" fmla="*/ 924402 h 924402"/>
                  <a:gd name="connsiteX539" fmla="*/ 3672576 w 4603109"/>
                  <a:gd name="connsiteY539" fmla="*/ 924402 h 924402"/>
                  <a:gd name="connsiteX540" fmla="*/ 3656105 w 4603109"/>
                  <a:gd name="connsiteY540" fmla="*/ 924402 h 924402"/>
                  <a:gd name="connsiteX541" fmla="*/ 3574872 w 4603109"/>
                  <a:gd name="connsiteY541" fmla="*/ 924402 h 924402"/>
                  <a:gd name="connsiteX542" fmla="*/ 3551976 w 4603109"/>
                  <a:gd name="connsiteY542" fmla="*/ 924402 h 924402"/>
                  <a:gd name="connsiteX543" fmla="*/ 3544807 w 4603109"/>
                  <a:gd name="connsiteY543" fmla="*/ 924402 h 924402"/>
                  <a:gd name="connsiteX544" fmla="*/ 3528336 w 4603109"/>
                  <a:gd name="connsiteY544" fmla="*/ 924402 h 924402"/>
                  <a:gd name="connsiteX545" fmla="*/ 3424207 w 4603109"/>
                  <a:gd name="connsiteY545" fmla="*/ 924402 h 924402"/>
                  <a:gd name="connsiteX546" fmla="*/ 3381986 w 4603109"/>
                  <a:gd name="connsiteY546" fmla="*/ 924402 h 924402"/>
                  <a:gd name="connsiteX547" fmla="*/ 3380494 w 4603109"/>
                  <a:gd name="connsiteY547" fmla="*/ 924402 h 924402"/>
                  <a:gd name="connsiteX548" fmla="*/ 3351921 w 4603109"/>
                  <a:gd name="connsiteY548" fmla="*/ 924402 h 924402"/>
                  <a:gd name="connsiteX549" fmla="*/ 3277857 w 4603109"/>
                  <a:gd name="connsiteY549" fmla="*/ 924402 h 924402"/>
                  <a:gd name="connsiteX550" fmla="*/ 3254217 w 4603109"/>
                  <a:gd name="connsiteY550" fmla="*/ 924402 h 924402"/>
                  <a:gd name="connsiteX551" fmla="*/ 3252725 w 4603109"/>
                  <a:gd name="connsiteY551" fmla="*/ 924402 h 924402"/>
                  <a:gd name="connsiteX552" fmla="*/ 3247792 w 4603109"/>
                  <a:gd name="connsiteY552" fmla="*/ 924402 h 924402"/>
                  <a:gd name="connsiteX553" fmla="*/ 3231321 w 4603109"/>
                  <a:gd name="connsiteY553" fmla="*/ 924402 h 924402"/>
                  <a:gd name="connsiteX554" fmla="*/ 3224152 w 4603109"/>
                  <a:gd name="connsiteY554" fmla="*/ 924402 h 924402"/>
                  <a:gd name="connsiteX555" fmla="*/ 3150088 w 4603109"/>
                  <a:gd name="connsiteY555" fmla="*/ 924402 h 924402"/>
                  <a:gd name="connsiteX556" fmla="*/ 3120023 w 4603109"/>
                  <a:gd name="connsiteY556" fmla="*/ 924402 h 924402"/>
                  <a:gd name="connsiteX557" fmla="*/ 3104883 w 4603109"/>
                  <a:gd name="connsiteY557" fmla="*/ 924402 h 924402"/>
                  <a:gd name="connsiteX558" fmla="*/ 3103552 w 4603109"/>
                  <a:gd name="connsiteY558" fmla="*/ 924402 h 924402"/>
                  <a:gd name="connsiteX559" fmla="*/ 3077801 w 4603109"/>
                  <a:gd name="connsiteY559" fmla="*/ 924402 h 924402"/>
                  <a:gd name="connsiteX560" fmla="*/ 3061330 w 4603109"/>
                  <a:gd name="connsiteY560" fmla="*/ 924402 h 924402"/>
                  <a:gd name="connsiteX561" fmla="*/ 3031265 w 4603109"/>
                  <a:gd name="connsiteY561" fmla="*/ 924402 h 924402"/>
                  <a:gd name="connsiteX562" fmla="*/ 2977114 w 4603109"/>
                  <a:gd name="connsiteY562" fmla="*/ 924402 h 924402"/>
                  <a:gd name="connsiteX563" fmla="*/ 2957200 w 4603109"/>
                  <a:gd name="connsiteY563" fmla="*/ 924402 h 924402"/>
                  <a:gd name="connsiteX564" fmla="*/ 2955709 w 4603109"/>
                  <a:gd name="connsiteY564" fmla="*/ 924402 h 924402"/>
                  <a:gd name="connsiteX565" fmla="*/ 2950032 w 4603109"/>
                  <a:gd name="connsiteY565" fmla="*/ 924402 h 924402"/>
                  <a:gd name="connsiteX566" fmla="*/ 2933561 w 4603109"/>
                  <a:gd name="connsiteY566" fmla="*/ 924402 h 924402"/>
                  <a:gd name="connsiteX567" fmla="*/ 2927136 w 4603109"/>
                  <a:gd name="connsiteY567" fmla="*/ 924402 h 924402"/>
                  <a:gd name="connsiteX568" fmla="*/ 2903496 w 4603109"/>
                  <a:gd name="connsiteY568" fmla="*/ 924402 h 924402"/>
                  <a:gd name="connsiteX569" fmla="*/ 2829431 w 4603109"/>
                  <a:gd name="connsiteY569" fmla="*/ 924402 h 924402"/>
                  <a:gd name="connsiteX570" fmla="*/ 2827940 w 4603109"/>
                  <a:gd name="connsiteY570" fmla="*/ 924402 h 924402"/>
                  <a:gd name="connsiteX571" fmla="*/ 2799367 w 4603109"/>
                  <a:gd name="connsiteY571" fmla="*/ 924402 h 924402"/>
                  <a:gd name="connsiteX572" fmla="*/ 2785719 w 4603109"/>
                  <a:gd name="connsiteY572" fmla="*/ 924402 h 924402"/>
                  <a:gd name="connsiteX573" fmla="*/ 2784228 w 4603109"/>
                  <a:gd name="connsiteY573" fmla="*/ 924402 h 924402"/>
                  <a:gd name="connsiteX574" fmla="*/ 2757146 w 4603109"/>
                  <a:gd name="connsiteY574" fmla="*/ 924402 h 924402"/>
                  <a:gd name="connsiteX575" fmla="*/ 2755654 w 4603109"/>
                  <a:gd name="connsiteY575" fmla="*/ 924402 h 924402"/>
                  <a:gd name="connsiteX576" fmla="*/ 2680098 w 4603109"/>
                  <a:gd name="connsiteY576" fmla="*/ 924402 h 924402"/>
                  <a:gd name="connsiteX577" fmla="*/ 2657950 w 4603109"/>
                  <a:gd name="connsiteY577" fmla="*/ 924402 h 924402"/>
                  <a:gd name="connsiteX578" fmla="*/ 2656459 w 4603109"/>
                  <a:gd name="connsiteY578" fmla="*/ 924402 h 924402"/>
                  <a:gd name="connsiteX579" fmla="*/ 2653017 w 4603109"/>
                  <a:gd name="connsiteY579" fmla="*/ 924402 h 924402"/>
                  <a:gd name="connsiteX580" fmla="*/ 2636545 w 4603109"/>
                  <a:gd name="connsiteY580" fmla="*/ 924402 h 924402"/>
                  <a:gd name="connsiteX581" fmla="*/ 2629377 w 4603109"/>
                  <a:gd name="connsiteY581" fmla="*/ 924402 h 924402"/>
                  <a:gd name="connsiteX582" fmla="*/ 2627885 w 4603109"/>
                  <a:gd name="connsiteY582" fmla="*/ 924402 h 924402"/>
                  <a:gd name="connsiteX583" fmla="*/ 2606481 w 4603109"/>
                  <a:gd name="connsiteY583" fmla="*/ 924402 h 924402"/>
                  <a:gd name="connsiteX584" fmla="*/ 2552329 w 4603109"/>
                  <a:gd name="connsiteY584" fmla="*/ 924402 h 924402"/>
                  <a:gd name="connsiteX585" fmla="*/ 2525248 w 4603109"/>
                  <a:gd name="connsiteY585" fmla="*/ 924402 h 924402"/>
                  <a:gd name="connsiteX586" fmla="*/ 2510108 w 4603109"/>
                  <a:gd name="connsiteY586" fmla="*/ 924402 h 924402"/>
                  <a:gd name="connsiteX587" fmla="*/ 2508776 w 4603109"/>
                  <a:gd name="connsiteY587" fmla="*/ 924402 h 924402"/>
                  <a:gd name="connsiteX588" fmla="*/ 2480043 w 4603109"/>
                  <a:gd name="connsiteY588" fmla="*/ 924402 h 924402"/>
                  <a:gd name="connsiteX589" fmla="*/ 2478712 w 4603109"/>
                  <a:gd name="connsiteY589" fmla="*/ 924402 h 924402"/>
                  <a:gd name="connsiteX590" fmla="*/ 2463572 w 4603109"/>
                  <a:gd name="connsiteY590" fmla="*/ 924402 h 924402"/>
                  <a:gd name="connsiteX591" fmla="*/ 2436490 w 4603109"/>
                  <a:gd name="connsiteY591" fmla="*/ 924402 h 924402"/>
                  <a:gd name="connsiteX592" fmla="*/ 2382339 w 4603109"/>
                  <a:gd name="connsiteY592" fmla="*/ 924402 h 924402"/>
                  <a:gd name="connsiteX593" fmla="*/ 2360934 w 4603109"/>
                  <a:gd name="connsiteY593" fmla="*/ 924402 h 924402"/>
                  <a:gd name="connsiteX594" fmla="*/ 2359443 w 4603109"/>
                  <a:gd name="connsiteY594" fmla="*/ 924402 h 924402"/>
                  <a:gd name="connsiteX595" fmla="*/ 2352274 w 4603109"/>
                  <a:gd name="connsiteY595" fmla="*/ 924402 h 924402"/>
                  <a:gd name="connsiteX596" fmla="*/ 2335803 w 4603109"/>
                  <a:gd name="connsiteY596" fmla="*/ 924402 h 924402"/>
                  <a:gd name="connsiteX597" fmla="*/ 2332360 w 4603109"/>
                  <a:gd name="connsiteY597" fmla="*/ 924402 h 924402"/>
                  <a:gd name="connsiteX598" fmla="*/ 2332328 w 4603109"/>
                  <a:gd name="connsiteY598" fmla="*/ 924402 h 924402"/>
                  <a:gd name="connsiteX599" fmla="*/ 2330869 w 4603109"/>
                  <a:gd name="connsiteY599" fmla="*/ 924402 h 924402"/>
                  <a:gd name="connsiteX600" fmla="*/ 2308721 w 4603109"/>
                  <a:gd name="connsiteY600" fmla="*/ 924402 h 924402"/>
                  <a:gd name="connsiteX601" fmla="*/ 2233165 w 4603109"/>
                  <a:gd name="connsiteY601" fmla="*/ 924402 h 924402"/>
                  <a:gd name="connsiteX602" fmla="*/ 2231674 w 4603109"/>
                  <a:gd name="connsiteY602" fmla="*/ 924402 h 924402"/>
                  <a:gd name="connsiteX603" fmla="*/ 2204591 w 4603109"/>
                  <a:gd name="connsiteY603" fmla="*/ 924402 h 924402"/>
                  <a:gd name="connsiteX604" fmla="*/ 2204559 w 4603109"/>
                  <a:gd name="connsiteY604" fmla="*/ 924402 h 924402"/>
                  <a:gd name="connsiteX605" fmla="*/ 2203100 w 4603109"/>
                  <a:gd name="connsiteY605" fmla="*/ 924402 h 924402"/>
                  <a:gd name="connsiteX606" fmla="*/ 2189452 w 4603109"/>
                  <a:gd name="connsiteY606" fmla="*/ 924402 h 924402"/>
                  <a:gd name="connsiteX607" fmla="*/ 2160879 w 4603109"/>
                  <a:gd name="connsiteY607" fmla="*/ 924402 h 924402"/>
                  <a:gd name="connsiteX608" fmla="*/ 2159388 w 4603109"/>
                  <a:gd name="connsiteY608" fmla="*/ 924402 h 924402"/>
                  <a:gd name="connsiteX609" fmla="*/ 2085323 w 4603109"/>
                  <a:gd name="connsiteY609" fmla="*/ 924402 h 924402"/>
                  <a:gd name="connsiteX610" fmla="*/ 2077294 w 4603109"/>
                  <a:gd name="connsiteY610" fmla="*/ 924402 h 924402"/>
                  <a:gd name="connsiteX611" fmla="*/ 2061683 w 4603109"/>
                  <a:gd name="connsiteY611" fmla="*/ 924402 h 924402"/>
                  <a:gd name="connsiteX612" fmla="*/ 2055258 w 4603109"/>
                  <a:gd name="connsiteY612" fmla="*/ 924402 h 924402"/>
                  <a:gd name="connsiteX613" fmla="*/ 2038787 w 4603109"/>
                  <a:gd name="connsiteY613" fmla="*/ 924402 h 924402"/>
                  <a:gd name="connsiteX614" fmla="*/ 2033110 w 4603109"/>
                  <a:gd name="connsiteY614" fmla="*/ 924402 h 924402"/>
                  <a:gd name="connsiteX615" fmla="*/ 2031619 w 4603109"/>
                  <a:gd name="connsiteY615" fmla="*/ 924402 h 924402"/>
                  <a:gd name="connsiteX616" fmla="*/ 2011705 w 4603109"/>
                  <a:gd name="connsiteY616" fmla="*/ 924402 h 924402"/>
                  <a:gd name="connsiteX617" fmla="*/ 1957554 w 4603109"/>
                  <a:gd name="connsiteY617" fmla="*/ 924402 h 924402"/>
                  <a:gd name="connsiteX618" fmla="*/ 1949525 w 4603109"/>
                  <a:gd name="connsiteY618" fmla="*/ 924402 h 924402"/>
                  <a:gd name="connsiteX619" fmla="*/ 1927489 w 4603109"/>
                  <a:gd name="connsiteY619" fmla="*/ 924402 h 924402"/>
                  <a:gd name="connsiteX620" fmla="*/ 1911018 w 4603109"/>
                  <a:gd name="connsiteY620" fmla="*/ 924402 h 924402"/>
                  <a:gd name="connsiteX621" fmla="*/ 1907543 w 4603109"/>
                  <a:gd name="connsiteY621" fmla="*/ 924402 h 924402"/>
                  <a:gd name="connsiteX622" fmla="*/ 1885268 w 4603109"/>
                  <a:gd name="connsiteY622" fmla="*/ 924402 h 924402"/>
                  <a:gd name="connsiteX623" fmla="*/ 1883936 w 4603109"/>
                  <a:gd name="connsiteY623" fmla="*/ 924402 h 924402"/>
                  <a:gd name="connsiteX624" fmla="*/ 1868796 w 4603109"/>
                  <a:gd name="connsiteY624" fmla="*/ 924402 h 924402"/>
                  <a:gd name="connsiteX625" fmla="*/ 1838732 w 4603109"/>
                  <a:gd name="connsiteY625" fmla="*/ 924402 h 924402"/>
                  <a:gd name="connsiteX626" fmla="*/ 1779774 w 4603109"/>
                  <a:gd name="connsiteY626" fmla="*/ 924402 h 924402"/>
                  <a:gd name="connsiteX627" fmla="*/ 1764668 w 4603109"/>
                  <a:gd name="connsiteY627" fmla="*/ 924402 h 924402"/>
                  <a:gd name="connsiteX628" fmla="*/ 1757499 w 4603109"/>
                  <a:gd name="connsiteY628" fmla="*/ 924402 h 924402"/>
                  <a:gd name="connsiteX629" fmla="*/ 1741027 w 4603109"/>
                  <a:gd name="connsiteY629" fmla="*/ 924402 h 924402"/>
                  <a:gd name="connsiteX630" fmla="*/ 1737552 w 4603109"/>
                  <a:gd name="connsiteY630" fmla="*/ 924402 h 924402"/>
                  <a:gd name="connsiteX631" fmla="*/ 1736094 w 4603109"/>
                  <a:gd name="connsiteY631" fmla="*/ 924402 h 924402"/>
                  <a:gd name="connsiteX632" fmla="*/ 1734603 w 4603109"/>
                  <a:gd name="connsiteY632" fmla="*/ 924402 h 924402"/>
                  <a:gd name="connsiteX633" fmla="*/ 1710963 w 4603109"/>
                  <a:gd name="connsiteY633" fmla="*/ 924402 h 924402"/>
                  <a:gd name="connsiteX634" fmla="*/ 1707488 w 4603109"/>
                  <a:gd name="connsiteY634" fmla="*/ 924402 h 924402"/>
                  <a:gd name="connsiteX635" fmla="*/ 1652509 w 4603109"/>
                  <a:gd name="connsiteY635" fmla="*/ 924402 h 924402"/>
                  <a:gd name="connsiteX636" fmla="*/ 1636899 w 4603109"/>
                  <a:gd name="connsiteY636" fmla="*/ 924402 h 924402"/>
                  <a:gd name="connsiteX637" fmla="*/ 1609783 w 4603109"/>
                  <a:gd name="connsiteY637" fmla="*/ 924402 h 924402"/>
                  <a:gd name="connsiteX638" fmla="*/ 1608325 w 4603109"/>
                  <a:gd name="connsiteY638" fmla="*/ 924402 h 924402"/>
                  <a:gd name="connsiteX639" fmla="*/ 1606834 w 4603109"/>
                  <a:gd name="connsiteY639" fmla="*/ 924402 h 924402"/>
                  <a:gd name="connsiteX640" fmla="*/ 1579719 w 4603109"/>
                  <a:gd name="connsiteY640" fmla="*/ 924402 h 924402"/>
                  <a:gd name="connsiteX641" fmla="*/ 1564612 w 4603109"/>
                  <a:gd name="connsiteY641" fmla="*/ 924402 h 924402"/>
                  <a:gd name="connsiteX642" fmla="*/ 1524740 w 4603109"/>
                  <a:gd name="connsiteY642" fmla="*/ 924402 h 924402"/>
                  <a:gd name="connsiteX643" fmla="*/ 1482518 w 4603109"/>
                  <a:gd name="connsiteY643" fmla="*/ 924402 h 924402"/>
                  <a:gd name="connsiteX644" fmla="*/ 1460483 w 4603109"/>
                  <a:gd name="connsiteY644" fmla="*/ 924402 h 924402"/>
                  <a:gd name="connsiteX645" fmla="*/ 1452454 w 4603109"/>
                  <a:gd name="connsiteY645" fmla="*/ 924402 h 924402"/>
                  <a:gd name="connsiteX646" fmla="*/ 1444011 w 4603109"/>
                  <a:gd name="connsiteY646" fmla="*/ 924402 h 924402"/>
                  <a:gd name="connsiteX647" fmla="*/ 1436843 w 4603109"/>
                  <a:gd name="connsiteY647" fmla="*/ 924402 h 924402"/>
                  <a:gd name="connsiteX648" fmla="*/ 1413947 w 4603109"/>
                  <a:gd name="connsiteY648" fmla="*/ 924402 h 924402"/>
                  <a:gd name="connsiteX649" fmla="*/ 1354749 w 4603109"/>
                  <a:gd name="connsiteY649" fmla="*/ 924402 h 924402"/>
                  <a:gd name="connsiteX650" fmla="*/ 1332714 w 4603109"/>
                  <a:gd name="connsiteY650" fmla="*/ 924402 h 924402"/>
                  <a:gd name="connsiteX651" fmla="*/ 1324685 w 4603109"/>
                  <a:gd name="connsiteY651" fmla="*/ 924402 h 924402"/>
                  <a:gd name="connsiteX652" fmla="*/ 1316242 w 4603109"/>
                  <a:gd name="connsiteY652" fmla="*/ 924402 h 924402"/>
                  <a:gd name="connsiteX653" fmla="*/ 1312767 w 4603109"/>
                  <a:gd name="connsiteY653" fmla="*/ 924402 h 924402"/>
                  <a:gd name="connsiteX654" fmla="*/ 1286178 w 4603109"/>
                  <a:gd name="connsiteY654" fmla="*/ 924402 h 924402"/>
                  <a:gd name="connsiteX655" fmla="*/ 1282703 w 4603109"/>
                  <a:gd name="connsiteY655" fmla="*/ 924402 h 924402"/>
                  <a:gd name="connsiteX656" fmla="*/ 1243956 w 4603109"/>
                  <a:gd name="connsiteY656" fmla="*/ 924402 h 924402"/>
                  <a:gd name="connsiteX657" fmla="*/ 1184998 w 4603109"/>
                  <a:gd name="connsiteY657" fmla="*/ 924402 h 924402"/>
                  <a:gd name="connsiteX658" fmla="*/ 1154934 w 4603109"/>
                  <a:gd name="connsiteY658" fmla="*/ 924402 h 924402"/>
                  <a:gd name="connsiteX659" fmla="*/ 1139828 w 4603109"/>
                  <a:gd name="connsiteY659" fmla="*/ 924402 h 924402"/>
                  <a:gd name="connsiteX660" fmla="*/ 1116187 w 4603109"/>
                  <a:gd name="connsiteY660" fmla="*/ 924402 h 924402"/>
                  <a:gd name="connsiteX661" fmla="*/ 1112712 w 4603109"/>
                  <a:gd name="connsiteY661" fmla="*/ 924402 h 924402"/>
                  <a:gd name="connsiteX662" fmla="*/ 1057734 w 4603109"/>
                  <a:gd name="connsiteY662" fmla="*/ 924402 h 924402"/>
                  <a:gd name="connsiteX663" fmla="*/ 1027669 w 4603109"/>
                  <a:gd name="connsiteY663" fmla="*/ 924402 h 924402"/>
                  <a:gd name="connsiteX664" fmla="*/ 1012059 w 4603109"/>
                  <a:gd name="connsiteY664" fmla="*/ 924402 h 924402"/>
                  <a:gd name="connsiteX665" fmla="*/ 984943 w 4603109"/>
                  <a:gd name="connsiteY665" fmla="*/ 924402 h 924402"/>
                  <a:gd name="connsiteX666" fmla="*/ 929965 w 4603109"/>
                  <a:gd name="connsiteY666" fmla="*/ 924402 h 924402"/>
                  <a:gd name="connsiteX667" fmla="*/ 899900 w 4603109"/>
                  <a:gd name="connsiteY667" fmla="*/ 924402 h 924402"/>
                  <a:gd name="connsiteX668" fmla="*/ 857678 w 4603109"/>
                  <a:gd name="connsiteY668" fmla="*/ 924402 h 924402"/>
                  <a:gd name="connsiteX669" fmla="*/ 819171 w 4603109"/>
                  <a:gd name="connsiteY669" fmla="*/ 924402 h 924402"/>
                  <a:gd name="connsiteX670" fmla="*/ 729909 w 4603109"/>
                  <a:gd name="connsiteY670" fmla="*/ 924402 h 924402"/>
                  <a:gd name="connsiteX671" fmla="*/ 691402 w 4603109"/>
                  <a:gd name="connsiteY671" fmla="*/ 924402 h 924402"/>
                  <a:gd name="connsiteX672" fmla="*/ 687927 w 4603109"/>
                  <a:gd name="connsiteY672" fmla="*/ 924402 h 924402"/>
                  <a:gd name="connsiteX673" fmla="*/ 560158 w 4603109"/>
                  <a:gd name="connsiteY673" fmla="*/ 924402 h 924402"/>
                  <a:gd name="connsiteX674" fmla="*/ 432894 w 4603109"/>
                  <a:gd name="connsiteY674" fmla="*/ 924402 h 924402"/>
                  <a:gd name="connsiteX675" fmla="*/ 305125 w 4603109"/>
                  <a:gd name="connsiteY675" fmla="*/ 924402 h 924402"/>
                  <a:gd name="connsiteX676" fmla="*/ 223202 w 4603109"/>
                  <a:gd name="connsiteY676" fmla="*/ 877348 h 924402"/>
                  <a:gd name="connsiteX677" fmla="*/ 10809 w 4603109"/>
                  <a:gd name="connsiteY677" fmla="*/ 509257 h 924402"/>
                  <a:gd name="connsiteX678" fmla="*/ 10809 w 4603109"/>
                  <a:gd name="connsiteY678" fmla="*/ 415146 h 924402"/>
                  <a:gd name="connsiteX679" fmla="*/ 223202 w 4603109"/>
                  <a:gd name="connsiteY679" fmla="*/ 47054 h 924402"/>
                  <a:gd name="connsiteX680" fmla="*/ 305125 w 4603109"/>
                  <a:gd name="connsiteY680" fmla="*/ 0 h 924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Lst>
                <a:rect l="l" t="t" r="r" b="b"/>
                <a:pathLst>
                  <a:path w="4603109" h="924402">
                    <a:moveTo>
                      <a:pt x="305125" y="0"/>
                    </a:moveTo>
                    <a:lnTo>
                      <a:pt x="432894" y="0"/>
                    </a:lnTo>
                    <a:lnTo>
                      <a:pt x="445336" y="0"/>
                    </a:lnTo>
                    <a:cubicBezTo>
                      <a:pt x="485989" y="0"/>
                      <a:pt x="520835" y="0"/>
                      <a:pt x="550703" y="0"/>
                    </a:cubicBezTo>
                    <a:lnTo>
                      <a:pt x="560158" y="0"/>
                    </a:lnTo>
                    <a:lnTo>
                      <a:pt x="573105" y="0"/>
                    </a:lnTo>
                    <a:lnTo>
                      <a:pt x="626202" y="0"/>
                    </a:lnTo>
                    <a:cubicBezTo>
                      <a:pt x="646943" y="0"/>
                      <a:pt x="663537" y="0"/>
                      <a:pt x="676811" y="0"/>
                    </a:cubicBezTo>
                    <a:lnTo>
                      <a:pt x="678472" y="0"/>
                    </a:lnTo>
                    <a:lnTo>
                      <a:pt x="687927" y="0"/>
                    </a:lnTo>
                    <a:lnTo>
                      <a:pt x="691402" y="0"/>
                    </a:lnTo>
                    <a:lnTo>
                      <a:pt x="700371" y="0"/>
                    </a:lnTo>
                    <a:lnTo>
                      <a:pt x="707508" y="0"/>
                    </a:lnTo>
                    <a:cubicBezTo>
                      <a:pt x="729909" y="0"/>
                      <a:pt x="729909" y="0"/>
                      <a:pt x="729909" y="0"/>
                    </a:cubicBezTo>
                    <a:lnTo>
                      <a:pt x="753971" y="0"/>
                    </a:lnTo>
                    <a:lnTo>
                      <a:pt x="804580" y="0"/>
                    </a:lnTo>
                    <a:lnTo>
                      <a:pt x="805737" y="0"/>
                    </a:lnTo>
                    <a:lnTo>
                      <a:pt x="819171" y="0"/>
                    </a:lnTo>
                    <a:lnTo>
                      <a:pt x="828140" y="0"/>
                    </a:lnTo>
                    <a:lnTo>
                      <a:pt x="831615" y="0"/>
                    </a:lnTo>
                    <a:lnTo>
                      <a:pt x="835277" y="0"/>
                    </a:lnTo>
                    <a:lnTo>
                      <a:pt x="857678" y="0"/>
                    </a:lnTo>
                    <a:lnTo>
                      <a:pt x="864889" y="0"/>
                    </a:lnTo>
                    <a:lnTo>
                      <a:pt x="899900" y="0"/>
                    </a:lnTo>
                    <a:lnTo>
                      <a:pt x="909341" y="0"/>
                    </a:lnTo>
                    <a:lnTo>
                      <a:pt x="929965" y="0"/>
                    </a:lnTo>
                    <a:lnTo>
                      <a:pt x="933506" y="0"/>
                    </a:lnTo>
                    <a:lnTo>
                      <a:pt x="936982" y="0"/>
                    </a:lnTo>
                    <a:lnTo>
                      <a:pt x="959384" y="0"/>
                    </a:lnTo>
                    <a:lnTo>
                      <a:pt x="962542" y="0"/>
                    </a:lnTo>
                    <a:lnTo>
                      <a:pt x="984943" y="0"/>
                    </a:lnTo>
                    <a:lnTo>
                      <a:pt x="992658" y="0"/>
                    </a:lnTo>
                    <a:lnTo>
                      <a:pt x="1012059" y="0"/>
                    </a:lnTo>
                    <a:lnTo>
                      <a:pt x="1012480" y="0"/>
                    </a:lnTo>
                    <a:lnTo>
                      <a:pt x="1027669" y="0"/>
                    </a:lnTo>
                    <a:lnTo>
                      <a:pt x="1037110" y="0"/>
                    </a:lnTo>
                    <a:lnTo>
                      <a:pt x="1040112" y="0"/>
                    </a:lnTo>
                    <a:lnTo>
                      <a:pt x="1057734" y="0"/>
                    </a:lnTo>
                    <a:lnTo>
                      <a:pt x="1064751" y="0"/>
                    </a:lnTo>
                    <a:lnTo>
                      <a:pt x="1070177" y="0"/>
                    </a:lnTo>
                    <a:lnTo>
                      <a:pt x="1072436" y="0"/>
                    </a:lnTo>
                    <a:lnTo>
                      <a:pt x="1090311" y="0"/>
                    </a:lnTo>
                    <a:lnTo>
                      <a:pt x="1110718" y="0"/>
                    </a:lnTo>
                    <a:lnTo>
                      <a:pt x="1112712" y="0"/>
                    </a:lnTo>
                    <a:lnTo>
                      <a:pt x="1116187" y="0"/>
                    </a:lnTo>
                    <a:lnTo>
                      <a:pt x="1139828" y="0"/>
                    </a:lnTo>
                    <a:lnTo>
                      <a:pt x="1140249" y="0"/>
                    </a:lnTo>
                    <a:lnTo>
                      <a:pt x="1145480" y="0"/>
                    </a:lnTo>
                    <a:lnTo>
                      <a:pt x="1152270" y="0"/>
                    </a:lnTo>
                    <a:lnTo>
                      <a:pt x="1154934" y="0"/>
                    </a:lnTo>
                    <a:lnTo>
                      <a:pt x="1167881" y="0"/>
                    </a:lnTo>
                    <a:lnTo>
                      <a:pt x="1175544" y="0"/>
                    </a:lnTo>
                    <a:lnTo>
                      <a:pt x="1184998" y="0"/>
                    </a:lnTo>
                    <a:lnTo>
                      <a:pt x="1197946" y="0"/>
                    </a:lnTo>
                    <a:lnTo>
                      <a:pt x="1200205" y="0"/>
                    </a:lnTo>
                    <a:lnTo>
                      <a:pt x="1220978" y="0"/>
                    </a:lnTo>
                    <a:lnTo>
                      <a:pt x="1238487" y="0"/>
                    </a:lnTo>
                    <a:lnTo>
                      <a:pt x="1243956" y="0"/>
                    </a:lnTo>
                    <a:lnTo>
                      <a:pt x="1251042" y="0"/>
                    </a:lnTo>
                    <a:lnTo>
                      <a:pt x="1257637" y="0"/>
                    </a:lnTo>
                    <a:lnTo>
                      <a:pt x="1271587" y="0"/>
                    </a:lnTo>
                    <a:lnTo>
                      <a:pt x="1273249" y="0"/>
                    </a:lnTo>
                    <a:lnTo>
                      <a:pt x="1280039" y="0"/>
                    </a:lnTo>
                    <a:lnTo>
                      <a:pt x="1282703" y="0"/>
                    </a:lnTo>
                    <a:lnTo>
                      <a:pt x="1286178" y="0"/>
                    </a:lnTo>
                    <a:lnTo>
                      <a:pt x="1295146" y="0"/>
                    </a:lnTo>
                    <a:lnTo>
                      <a:pt x="1301651" y="0"/>
                    </a:lnTo>
                    <a:lnTo>
                      <a:pt x="1302284" y="0"/>
                    </a:lnTo>
                    <a:lnTo>
                      <a:pt x="1303313" y="0"/>
                    </a:lnTo>
                    <a:lnTo>
                      <a:pt x="1312767" y="0"/>
                    </a:lnTo>
                    <a:lnTo>
                      <a:pt x="1316242" y="0"/>
                    </a:lnTo>
                    <a:lnTo>
                      <a:pt x="1321886" y="0"/>
                    </a:lnTo>
                    <a:lnTo>
                      <a:pt x="1324685" y="0"/>
                    </a:lnTo>
                    <a:lnTo>
                      <a:pt x="1325211" y="0"/>
                    </a:lnTo>
                    <a:lnTo>
                      <a:pt x="1332348" y="0"/>
                    </a:lnTo>
                    <a:lnTo>
                      <a:pt x="1332714" y="0"/>
                    </a:lnTo>
                    <a:lnTo>
                      <a:pt x="1333135" y="0"/>
                    </a:lnTo>
                    <a:lnTo>
                      <a:pt x="1348747" y="0"/>
                    </a:lnTo>
                    <a:lnTo>
                      <a:pt x="1354749" y="0"/>
                    </a:lnTo>
                    <a:lnTo>
                      <a:pt x="1378811" y="0"/>
                    </a:lnTo>
                    <a:lnTo>
                      <a:pt x="1383745" y="0"/>
                    </a:lnTo>
                    <a:lnTo>
                      <a:pt x="1385406" y="0"/>
                    </a:lnTo>
                    <a:lnTo>
                      <a:pt x="1399356" y="0"/>
                    </a:lnTo>
                    <a:lnTo>
                      <a:pt x="1400513" y="0"/>
                    </a:lnTo>
                    <a:lnTo>
                      <a:pt x="1413947" y="0"/>
                    </a:lnTo>
                    <a:lnTo>
                      <a:pt x="1414442" y="0"/>
                    </a:lnTo>
                    <a:lnTo>
                      <a:pt x="1422915" y="0"/>
                    </a:lnTo>
                    <a:lnTo>
                      <a:pt x="1426390" y="0"/>
                    </a:lnTo>
                    <a:lnTo>
                      <a:pt x="1429420" y="0"/>
                    </a:lnTo>
                    <a:lnTo>
                      <a:pt x="1430053" y="0"/>
                    </a:lnTo>
                    <a:lnTo>
                      <a:pt x="1430206" y="0"/>
                    </a:lnTo>
                    <a:lnTo>
                      <a:pt x="1430577" y="0"/>
                    </a:lnTo>
                    <a:lnTo>
                      <a:pt x="1436843" y="0"/>
                    </a:lnTo>
                    <a:lnTo>
                      <a:pt x="1444011" y="0"/>
                    </a:lnTo>
                    <a:lnTo>
                      <a:pt x="1449655" y="0"/>
                    </a:lnTo>
                    <a:lnTo>
                      <a:pt x="1452454" y="0"/>
                    </a:lnTo>
                    <a:lnTo>
                      <a:pt x="1452980" y="0"/>
                    </a:lnTo>
                    <a:lnTo>
                      <a:pt x="1456455" y="0"/>
                    </a:lnTo>
                    <a:lnTo>
                      <a:pt x="1459664" y="0"/>
                    </a:lnTo>
                    <a:lnTo>
                      <a:pt x="1460117" y="0"/>
                    </a:lnTo>
                    <a:lnTo>
                      <a:pt x="1460483" y="0"/>
                    </a:lnTo>
                    <a:lnTo>
                      <a:pt x="1460904" y="0"/>
                    </a:lnTo>
                    <a:lnTo>
                      <a:pt x="1472926" y="0"/>
                    </a:lnTo>
                    <a:lnTo>
                      <a:pt x="1482518" y="0"/>
                    </a:lnTo>
                    <a:lnTo>
                      <a:pt x="1489729" y="0"/>
                    </a:lnTo>
                    <a:lnTo>
                      <a:pt x="1504116" y="0"/>
                    </a:lnTo>
                    <a:lnTo>
                      <a:pt x="1511514" y="0"/>
                    </a:lnTo>
                    <a:lnTo>
                      <a:pt x="1524740" y="0"/>
                    </a:lnTo>
                    <a:lnTo>
                      <a:pt x="1528282" y="0"/>
                    </a:lnTo>
                    <a:lnTo>
                      <a:pt x="1531757" y="0"/>
                    </a:lnTo>
                    <a:lnTo>
                      <a:pt x="1534181" y="0"/>
                    </a:lnTo>
                    <a:lnTo>
                      <a:pt x="1542211" y="0"/>
                    </a:lnTo>
                    <a:lnTo>
                      <a:pt x="1554159" y="0"/>
                    </a:lnTo>
                    <a:lnTo>
                      <a:pt x="1557318" y="0"/>
                    </a:lnTo>
                    <a:lnTo>
                      <a:pt x="1557975" y="0"/>
                    </a:lnTo>
                    <a:lnTo>
                      <a:pt x="1558346" y="0"/>
                    </a:lnTo>
                    <a:lnTo>
                      <a:pt x="1561822" y="0"/>
                    </a:lnTo>
                    <a:lnTo>
                      <a:pt x="1564612" y="0"/>
                    </a:lnTo>
                    <a:lnTo>
                      <a:pt x="1566857" y="0"/>
                    </a:lnTo>
                    <a:lnTo>
                      <a:pt x="1576919" y="0"/>
                    </a:lnTo>
                    <a:lnTo>
                      <a:pt x="1579719" y="0"/>
                    </a:lnTo>
                    <a:lnTo>
                      <a:pt x="1584224" y="0"/>
                    </a:lnTo>
                    <a:lnTo>
                      <a:pt x="1587382" y="0"/>
                    </a:lnTo>
                    <a:lnTo>
                      <a:pt x="1587433" y="0"/>
                    </a:lnTo>
                    <a:lnTo>
                      <a:pt x="1600695" y="0"/>
                    </a:lnTo>
                    <a:lnTo>
                      <a:pt x="1606834" y="0"/>
                    </a:lnTo>
                    <a:lnTo>
                      <a:pt x="1607256" y="0"/>
                    </a:lnTo>
                    <a:lnTo>
                      <a:pt x="1608325" y="0"/>
                    </a:lnTo>
                    <a:lnTo>
                      <a:pt x="1609783" y="0"/>
                    </a:lnTo>
                    <a:lnTo>
                      <a:pt x="1617498" y="0"/>
                    </a:lnTo>
                    <a:lnTo>
                      <a:pt x="1631885" y="0"/>
                    </a:lnTo>
                    <a:lnTo>
                      <a:pt x="1636899" y="0"/>
                    </a:lnTo>
                    <a:lnTo>
                      <a:pt x="1637320" y="0"/>
                    </a:lnTo>
                    <a:lnTo>
                      <a:pt x="1637445" y="0"/>
                    </a:lnTo>
                    <a:lnTo>
                      <a:pt x="1652509" y="0"/>
                    </a:lnTo>
                    <a:lnTo>
                      <a:pt x="1659526" y="0"/>
                    </a:lnTo>
                    <a:lnTo>
                      <a:pt x="1661950" y="0"/>
                    </a:lnTo>
                    <a:lnTo>
                      <a:pt x="1664952" y="0"/>
                    </a:lnTo>
                    <a:lnTo>
                      <a:pt x="1667212" y="0"/>
                    </a:lnTo>
                    <a:lnTo>
                      <a:pt x="1685087" y="0"/>
                    </a:lnTo>
                    <a:lnTo>
                      <a:pt x="1689591" y="0"/>
                    </a:lnTo>
                    <a:lnTo>
                      <a:pt x="1694626" y="0"/>
                    </a:lnTo>
                    <a:lnTo>
                      <a:pt x="1697276" y="0"/>
                    </a:lnTo>
                    <a:lnTo>
                      <a:pt x="1698000" y="0"/>
                    </a:lnTo>
                    <a:lnTo>
                      <a:pt x="1704688" y="0"/>
                    </a:lnTo>
                    <a:lnTo>
                      <a:pt x="1707488" y="0"/>
                    </a:lnTo>
                    <a:lnTo>
                      <a:pt x="1710963" y="0"/>
                    </a:lnTo>
                    <a:lnTo>
                      <a:pt x="1715151" y="0"/>
                    </a:lnTo>
                    <a:lnTo>
                      <a:pt x="1721928" y="0"/>
                    </a:lnTo>
                    <a:lnTo>
                      <a:pt x="1734603" y="0"/>
                    </a:lnTo>
                    <a:lnTo>
                      <a:pt x="1735025" y="0"/>
                    </a:lnTo>
                    <a:lnTo>
                      <a:pt x="1735558" y="0"/>
                    </a:lnTo>
                    <a:lnTo>
                      <a:pt x="1736094" y="0"/>
                    </a:lnTo>
                    <a:lnTo>
                      <a:pt x="1737552" y="0"/>
                    </a:lnTo>
                    <a:lnTo>
                      <a:pt x="1741027" y="0"/>
                    </a:lnTo>
                    <a:lnTo>
                      <a:pt x="1747046" y="0"/>
                    </a:lnTo>
                    <a:lnTo>
                      <a:pt x="1748537" y="0"/>
                    </a:lnTo>
                    <a:lnTo>
                      <a:pt x="1753052" y="0"/>
                    </a:lnTo>
                    <a:lnTo>
                      <a:pt x="1757499" y="0"/>
                    </a:lnTo>
                    <a:lnTo>
                      <a:pt x="1764668" y="0"/>
                    </a:lnTo>
                    <a:lnTo>
                      <a:pt x="1765089" y="0"/>
                    </a:lnTo>
                    <a:lnTo>
                      <a:pt x="1765214" y="0"/>
                    </a:lnTo>
                    <a:lnTo>
                      <a:pt x="1770320" y="0"/>
                    </a:lnTo>
                    <a:lnTo>
                      <a:pt x="1777110" y="0"/>
                    </a:lnTo>
                    <a:lnTo>
                      <a:pt x="1779774" y="0"/>
                    </a:lnTo>
                    <a:lnTo>
                      <a:pt x="1792721" y="0"/>
                    </a:lnTo>
                    <a:lnTo>
                      <a:pt x="1794981" y="0"/>
                    </a:lnTo>
                    <a:lnTo>
                      <a:pt x="1825045" y="0"/>
                    </a:lnTo>
                    <a:lnTo>
                      <a:pt x="1825769" y="0"/>
                    </a:lnTo>
                    <a:lnTo>
                      <a:pt x="1838732" y="0"/>
                    </a:lnTo>
                    <a:lnTo>
                      <a:pt x="1845818" y="0"/>
                    </a:lnTo>
                    <a:lnTo>
                      <a:pt x="1849697" y="0"/>
                    </a:lnTo>
                    <a:lnTo>
                      <a:pt x="1852412" y="0"/>
                    </a:lnTo>
                    <a:lnTo>
                      <a:pt x="1853903" y="0"/>
                    </a:lnTo>
                    <a:lnTo>
                      <a:pt x="1863327" y="0"/>
                    </a:lnTo>
                    <a:lnTo>
                      <a:pt x="1868796" y="0"/>
                    </a:lnTo>
                    <a:lnTo>
                      <a:pt x="1874815" y="0"/>
                    </a:lnTo>
                    <a:lnTo>
                      <a:pt x="1876306" y="0"/>
                    </a:lnTo>
                    <a:lnTo>
                      <a:pt x="1880821" y="0"/>
                    </a:lnTo>
                    <a:lnTo>
                      <a:pt x="1882477" y="0"/>
                    </a:lnTo>
                    <a:lnTo>
                      <a:pt x="1883936" y="0"/>
                    </a:lnTo>
                    <a:lnTo>
                      <a:pt x="1885268" y="0"/>
                    </a:lnTo>
                    <a:lnTo>
                      <a:pt x="1896427" y="0"/>
                    </a:lnTo>
                    <a:lnTo>
                      <a:pt x="1898089" y="0"/>
                    </a:lnTo>
                    <a:lnTo>
                      <a:pt x="1904879" y="0"/>
                    </a:lnTo>
                    <a:lnTo>
                      <a:pt x="1907543" y="0"/>
                    </a:lnTo>
                    <a:lnTo>
                      <a:pt x="1911018" y="0"/>
                    </a:lnTo>
                    <a:lnTo>
                      <a:pt x="1919986" y="0"/>
                    </a:lnTo>
                    <a:lnTo>
                      <a:pt x="1927124" y="0"/>
                    </a:lnTo>
                    <a:lnTo>
                      <a:pt x="1927489" y="0"/>
                    </a:lnTo>
                    <a:lnTo>
                      <a:pt x="1927911" y="0"/>
                    </a:lnTo>
                    <a:lnTo>
                      <a:pt x="1929402" y="0"/>
                    </a:lnTo>
                    <a:lnTo>
                      <a:pt x="1946726" y="0"/>
                    </a:lnTo>
                    <a:lnTo>
                      <a:pt x="1949525" y="0"/>
                    </a:lnTo>
                    <a:lnTo>
                      <a:pt x="1957554" y="0"/>
                    </a:lnTo>
                    <a:lnTo>
                      <a:pt x="1957975" y="0"/>
                    </a:lnTo>
                    <a:lnTo>
                      <a:pt x="1973587" y="0"/>
                    </a:lnTo>
                    <a:lnTo>
                      <a:pt x="1978520" y="0"/>
                    </a:lnTo>
                    <a:lnTo>
                      <a:pt x="1980012" y="0"/>
                    </a:lnTo>
                    <a:lnTo>
                      <a:pt x="1980181" y="0"/>
                    </a:lnTo>
                    <a:lnTo>
                      <a:pt x="1981672" y="0"/>
                    </a:lnTo>
                    <a:lnTo>
                      <a:pt x="2008585" y="0"/>
                    </a:lnTo>
                    <a:lnTo>
                      <a:pt x="2009218" y="0"/>
                    </a:lnTo>
                    <a:lnTo>
                      <a:pt x="2010246" y="0"/>
                    </a:lnTo>
                    <a:lnTo>
                      <a:pt x="2010709" y="0"/>
                    </a:lnTo>
                    <a:lnTo>
                      <a:pt x="2011705" y="0"/>
                    </a:lnTo>
                    <a:lnTo>
                      <a:pt x="2024147" y="0"/>
                    </a:lnTo>
                    <a:lnTo>
                      <a:pt x="2024196" y="0"/>
                    </a:lnTo>
                    <a:lnTo>
                      <a:pt x="2024981" y="0"/>
                    </a:lnTo>
                    <a:lnTo>
                      <a:pt x="2025353" y="0"/>
                    </a:lnTo>
                    <a:lnTo>
                      <a:pt x="2026473" y="0"/>
                    </a:lnTo>
                    <a:lnTo>
                      <a:pt x="2031619" y="0"/>
                    </a:lnTo>
                    <a:lnTo>
                      <a:pt x="2033110" y="0"/>
                    </a:lnTo>
                    <a:lnTo>
                      <a:pt x="2038787" y="0"/>
                    </a:lnTo>
                    <a:lnTo>
                      <a:pt x="2039282" y="0"/>
                    </a:lnTo>
                    <a:lnTo>
                      <a:pt x="2047755" y="0"/>
                    </a:lnTo>
                    <a:lnTo>
                      <a:pt x="2051230" y="0"/>
                    </a:lnTo>
                    <a:lnTo>
                      <a:pt x="2054893" y="0"/>
                    </a:lnTo>
                    <a:lnTo>
                      <a:pt x="2055046" y="0"/>
                    </a:lnTo>
                    <a:lnTo>
                      <a:pt x="2055258" y="0"/>
                    </a:lnTo>
                    <a:lnTo>
                      <a:pt x="2055680" y="0"/>
                    </a:lnTo>
                    <a:lnTo>
                      <a:pt x="2057171" y="0"/>
                    </a:lnTo>
                    <a:lnTo>
                      <a:pt x="2061683" y="0"/>
                    </a:lnTo>
                    <a:lnTo>
                      <a:pt x="2067702" y="0"/>
                    </a:lnTo>
                    <a:lnTo>
                      <a:pt x="2074495" y="0"/>
                    </a:lnTo>
                    <a:lnTo>
                      <a:pt x="2077294" y="0"/>
                    </a:lnTo>
                    <a:lnTo>
                      <a:pt x="2084504" y="0"/>
                    </a:lnTo>
                    <a:lnTo>
                      <a:pt x="2085323" y="0"/>
                    </a:lnTo>
                    <a:lnTo>
                      <a:pt x="2085744" y="0"/>
                    </a:lnTo>
                    <a:lnTo>
                      <a:pt x="2097766" y="0"/>
                    </a:lnTo>
                    <a:lnTo>
                      <a:pt x="2106289" y="0"/>
                    </a:lnTo>
                    <a:lnTo>
                      <a:pt x="2107781" y="0"/>
                    </a:lnTo>
                    <a:lnTo>
                      <a:pt x="2128956" y="0"/>
                    </a:lnTo>
                    <a:lnTo>
                      <a:pt x="2129514" y="0"/>
                    </a:lnTo>
                    <a:lnTo>
                      <a:pt x="2136354" y="0"/>
                    </a:lnTo>
                    <a:lnTo>
                      <a:pt x="2136987" y="0"/>
                    </a:lnTo>
                    <a:lnTo>
                      <a:pt x="2138478" y="0"/>
                    </a:lnTo>
                    <a:lnTo>
                      <a:pt x="2151916" y="0"/>
                    </a:lnTo>
                    <a:lnTo>
                      <a:pt x="2152750" y="0"/>
                    </a:lnTo>
                    <a:lnTo>
                      <a:pt x="2153122" y="0"/>
                    </a:lnTo>
                    <a:lnTo>
                      <a:pt x="2154242" y="0"/>
                    </a:lnTo>
                    <a:lnTo>
                      <a:pt x="2156597" y="0"/>
                    </a:lnTo>
                    <a:lnTo>
                      <a:pt x="2159388" y="0"/>
                    </a:lnTo>
                    <a:lnTo>
                      <a:pt x="2160879" y="0"/>
                    </a:lnTo>
                    <a:lnTo>
                      <a:pt x="2161633" y="0"/>
                    </a:lnTo>
                    <a:lnTo>
                      <a:pt x="2167051" y="0"/>
                    </a:lnTo>
                    <a:lnTo>
                      <a:pt x="2178999" y="0"/>
                    </a:lnTo>
                    <a:lnTo>
                      <a:pt x="2182158" y="0"/>
                    </a:lnTo>
                    <a:lnTo>
                      <a:pt x="2182815" y="0"/>
                    </a:lnTo>
                    <a:lnTo>
                      <a:pt x="2188666" y="0"/>
                    </a:lnTo>
                    <a:lnTo>
                      <a:pt x="2189452" y="0"/>
                    </a:lnTo>
                    <a:lnTo>
                      <a:pt x="2191697" y="0"/>
                    </a:lnTo>
                    <a:lnTo>
                      <a:pt x="2195471" y="0"/>
                    </a:lnTo>
                    <a:lnTo>
                      <a:pt x="2201759" y="0"/>
                    </a:lnTo>
                    <a:lnTo>
                      <a:pt x="2203100" y="0"/>
                    </a:lnTo>
                    <a:lnTo>
                      <a:pt x="2204559" y="0"/>
                    </a:lnTo>
                    <a:lnTo>
                      <a:pt x="2204591" y="0"/>
                    </a:lnTo>
                    <a:lnTo>
                      <a:pt x="2212273" y="0"/>
                    </a:lnTo>
                    <a:lnTo>
                      <a:pt x="2225535" y="0"/>
                    </a:lnTo>
                    <a:lnTo>
                      <a:pt x="2231674" y="0"/>
                    </a:lnTo>
                    <a:lnTo>
                      <a:pt x="2232096" y="0"/>
                    </a:lnTo>
                    <a:lnTo>
                      <a:pt x="2232220" y="0"/>
                    </a:lnTo>
                    <a:lnTo>
                      <a:pt x="2233118" y="0"/>
                    </a:lnTo>
                    <a:lnTo>
                      <a:pt x="2233165" y="0"/>
                    </a:lnTo>
                    <a:lnTo>
                      <a:pt x="2256725" y="0"/>
                    </a:lnTo>
                    <a:lnTo>
                      <a:pt x="2257283" y="0"/>
                    </a:lnTo>
                    <a:lnTo>
                      <a:pt x="2262285" y="0"/>
                    </a:lnTo>
                    <a:lnTo>
                      <a:pt x="2284366" y="0"/>
                    </a:lnTo>
                    <a:lnTo>
                      <a:pt x="2289402" y="0"/>
                    </a:lnTo>
                    <a:lnTo>
                      <a:pt x="2292052" y="0"/>
                    </a:lnTo>
                    <a:lnTo>
                      <a:pt x="2299271" y="0"/>
                    </a:lnTo>
                    <a:lnTo>
                      <a:pt x="2308721" y="0"/>
                    </a:lnTo>
                    <a:lnTo>
                      <a:pt x="2309927" y="0"/>
                    </a:lnTo>
                    <a:lnTo>
                      <a:pt x="2316435" y="0"/>
                    </a:lnTo>
                    <a:lnTo>
                      <a:pt x="2316703" y="0"/>
                    </a:lnTo>
                    <a:lnTo>
                      <a:pt x="2319466" y="0"/>
                    </a:lnTo>
                    <a:lnTo>
                      <a:pt x="2322840" y="0"/>
                    </a:lnTo>
                    <a:lnTo>
                      <a:pt x="2329528" y="0"/>
                    </a:lnTo>
                    <a:lnTo>
                      <a:pt x="2330869" y="0"/>
                    </a:lnTo>
                    <a:lnTo>
                      <a:pt x="2332328" y="0"/>
                    </a:lnTo>
                    <a:lnTo>
                      <a:pt x="2332360" y="0"/>
                    </a:lnTo>
                    <a:lnTo>
                      <a:pt x="2335803" y="0"/>
                    </a:lnTo>
                    <a:lnTo>
                      <a:pt x="2343312" y="0"/>
                    </a:lnTo>
                    <a:lnTo>
                      <a:pt x="2344804" y="0"/>
                    </a:lnTo>
                    <a:lnTo>
                      <a:pt x="2346768" y="0"/>
                    </a:lnTo>
                    <a:lnTo>
                      <a:pt x="2347827" y="0"/>
                    </a:lnTo>
                    <a:lnTo>
                      <a:pt x="2352274" y="0"/>
                    </a:lnTo>
                    <a:lnTo>
                      <a:pt x="2359443" y="0"/>
                    </a:lnTo>
                    <a:lnTo>
                      <a:pt x="2359865" y="0"/>
                    </a:lnTo>
                    <a:lnTo>
                      <a:pt x="2359989" y="0"/>
                    </a:lnTo>
                    <a:lnTo>
                      <a:pt x="2360887" y="0"/>
                    </a:lnTo>
                    <a:lnTo>
                      <a:pt x="2360934" y="0"/>
                    </a:lnTo>
                    <a:lnTo>
                      <a:pt x="2371886" y="0"/>
                    </a:lnTo>
                    <a:lnTo>
                      <a:pt x="2373377" y="0"/>
                    </a:lnTo>
                    <a:lnTo>
                      <a:pt x="2377892" y="0"/>
                    </a:lnTo>
                    <a:cubicBezTo>
                      <a:pt x="2382339" y="0"/>
                      <a:pt x="2382339" y="0"/>
                      <a:pt x="2382339" y="0"/>
                    </a:cubicBezTo>
                    <a:lnTo>
                      <a:pt x="2390054" y="0"/>
                    </a:lnTo>
                    <a:lnTo>
                      <a:pt x="2419821" y="0"/>
                    </a:lnTo>
                    <a:lnTo>
                      <a:pt x="2427040" y="0"/>
                    </a:lnTo>
                    <a:lnTo>
                      <a:pt x="2436490" y="0"/>
                    </a:lnTo>
                    <a:lnTo>
                      <a:pt x="2444472" y="0"/>
                    </a:lnTo>
                    <a:lnTo>
                      <a:pt x="2448678" y="0"/>
                    </a:lnTo>
                    <a:lnTo>
                      <a:pt x="2450171" y="0"/>
                    </a:lnTo>
                    <a:lnTo>
                      <a:pt x="2450609" y="0"/>
                    </a:lnTo>
                    <a:lnTo>
                      <a:pt x="2463572" y="0"/>
                    </a:lnTo>
                    <a:lnTo>
                      <a:pt x="2471081" y="0"/>
                    </a:lnTo>
                    <a:lnTo>
                      <a:pt x="2472573" y="0"/>
                    </a:lnTo>
                    <a:lnTo>
                      <a:pt x="2474537" y="0"/>
                    </a:lnTo>
                    <a:lnTo>
                      <a:pt x="2475596" y="0"/>
                    </a:lnTo>
                    <a:lnTo>
                      <a:pt x="2477252" y="0"/>
                    </a:lnTo>
                    <a:lnTo>
                      <a:pt x="2478712" y="0"/>
                    </a:lnTo>
                    <a:lnTo>
                      <a:pt x="2478743" y="0"/>
                    </a:lnTo>
                    <a:lnTo>
                      <a:pt x="2480043" y="0"/>
                    </a:lnTo>
                    <a:lnTo>
                      <a:pt x="2499655" y="0"/>
                    </a:lnTo>
                    <a:lnTo>
                      <a:pt x="2501146" y="0"/>
                    </a:lnTo>
                    <a:lnTo>
                      <a:pt x="2505661" y="0"/>
                    </a:lnTo>
                    <a:lnTo>
                      <a:pt x="2508776" y="0"/>
                    </a:lnTo>
                    <a:lnTo>
                      <a:pt x="2510108" y="0"/>
                    </a:lnTo>
                    <a:lnTo>
                      <a:pt x="2524178" y="0"/>
                    </a:lnTo>
                    <a:lnTo>
                      <a:pt x="2525248" y="0"/>
                    </a:lnTo>
                    <a:lnTo>
                      <a:pt x="2525669" y="0"/>
                    </a:lnTo>
                    <a:lnTo>
                      <a:pt x="2552329" y="0"/>
                    </a:lnTo>
                    <a:lnTo>
                      <a:pt x="2552751" y="0"/>
                    </a:lnTo>
                    <a:lnTo>
                      <a:pt x="2554242" y="0"/>
                    </a:lnTo>
                    <a:lnTo>
                      <a:pt x="2574787" y="0"/>
                    </a:lnTo>
                    <a:lnTo>
                      <a:pt x="2576279" y="0"/>
                    </a:lnTo>
                    <a:lnTo>
                      <a:pt x="2576447" y="0"/>
                    </a:lnTo>
                    <a:lnTo>
                      <a:pt x="2577940" y="0"/>
                    </a:lnTo>
                    <a:lnTo>
                      <a:pt x="2603360" y="0"/>
                    </a:lnTo>
                    <a:lnTo>
                      <a:pt x="2604852" y="0"/>
                    </a:lnTo>
                    <a:lnTo>
                      <a:pt x="2605021" y="0"/>
                    </a:lnTo>
                    <a:lnTo>
                      <a:pt x="2605484" y="0"/>
                    </a:lnTo>
                    <a:lnTo>
                      <a:pt x="2606481" y="0"/>
                    </a:lnTo>
                    <a:lnTo>
                      <a:pt x="2606512" y="0"/>
                    </a:lnTo>
                    <a:lnTo>
                      <a:pt x="2606976" y="0"/>
                    </a:lnTo>
                    <a:lnTo>
                      <a:pt x="2618923" y="0"/>
                    </a:lnTo>
                    <a:lnTo>
                      <a:pt x="2621248" y="0"/>
                    </a:lnTo>
                    <a:lnTo>
                      <a:pt x="2622740" y="0"/>
                    </a:lnTo>
                    <a:lnTo>
                      <a:pt x="2627885" y="0"/>
                    </a:lnTo>
                    <a:lnTo>
                      <a:pt x="2629377" y="0"/>
                    </a:lnTo>
                    <a:lnTo>
                      <a:pt x="2634058" y="0"/>
                    </a:lnTo>
                    <a:lnTo>
                      <a:pt x="2635549" y="0"/>
                    </a:lnTo>
                    <a:lnTo>
                      <a:pt x="2636545" y="0"/>
                    </a:lnTo>
                    <a:lnTo>
                      <a:pt x="2648987" y="0"/>
                    </a:lnTo>
                    <a:lnTo>
                      <a:pt x="2649821" y="0"/>
                    </a:lnTo>
                    <a:lnTo>
                      <a:pt x="2651313" y="0"/>
                    </a:lnTo>
                    <a:lnTo>
                      <a:pt x="2651947" y="0"/>
                    </a:lnTo>
                    <a:lnTo>
                      <a:pt x="2653017" y="0"/>
                    </a:lnTo>
                    <a:lnTo>
                      <a:pt x="2653438" y="0"/>
                    </a:lnTo>
                    <a:lnTo>
                      <a:pt x="2656459" y="0"/>
                    </a:lnTo>
                    <a:lnTo>
                      <a:pt x="2657950" y="0"/>
                    </a:lnTo>
                    <a:lnTo>
                      <a:pt x="2665460" y="0"/>
                    </a:lnTo>
                    <a:lnTo>
                      <a:pt x="2680098" y="0"/>
                    </a:lnTo>
                    <a:lnTo>
                      <a:pt x="2680520" y="0"/>
                    </a:lnTo>
                    <a:lnTo>
                      <a:pt x="2682011" y="0"/>
                    </a:lnTo>
                    <a:lnTo>
                      <a:pt x="2692542" y="0"/>
                    </a:lnTo>
                    <a:lnTo>
                      <a:pt x="2702556" y="0"/>
                    </a:lnTo>
                    <a:lnTo>
                      <a:pt x="2704048" y="0"/>
                    </a:lnTo>
                    <a:lnTo>
                      <a:pt x="2724289" y="0"/>
                    </a:lnTo>
                    <a:lnTo>
                      <a:pt x="2731129" y="0"/>
                    </a:lnTo>
                    <a:lnTo>
                      <a:pt x="2732621" y="0"/>
                    </a:lnTo>
                    <a:lnTo>
                      <a:pt x="2733253" y="0"/>
                    </a:lnTo>
                    <a:lnTo>
                      <a:pt x="2734745" y="0"/>
                    </a:lnTo>
                    <a:lnTo>
                      <a:pt x="2746692" y="0"/>
                    </a:lnTo>
                    <a:lnTo>
                      <a:pt x="2749017" y="0"/>
                    </a:lnTo>
                    <a:lnTo>
                      <a:pt x="2750509" y="0"/>
                    </a:lnTo>
                    <a:lnTo>
                      <a:pt x="2754354" y="0"/>
                    </a:lnTo>
                    <a:lnTo>
                      <a:pt x="2755654" y="0"/>
                    </a:lnTo>
                    <a:lnTo>
                      <a:pt x="2757146" y="0"/>
                    </a:lnTo>
                    <a:lnTo>
                      <a:pt x="2761827" y="0"/>
                    </a:lnTo>
                    <a:lnTo>
                      <a:pt x="2763318" y="0"/>
                    </a:lnTo>
                    <a:lnTo>
                      <a:pt x="2776756" y="0"/>
                    </a:lnTo>
                    <a:lnTo>
                      <a:pt x="2777590" y="0"/>
                    </a:lnTo>
                    <a:lnTo>
                      <a:pt x="2779082" y="0"/>
                    </a:lnTo>
                    <a:lnTo>
                      <a:pt x="2783442" y="0"/>
                    </a:lnTo>
                    <a:lnTo>
                      <a:pt x="2784228" y="0"/>
                    </a:lnTo>
                    <a:lnTo>
                      <a:pt x="2785719" y="0"/>
                    </a:lnTo>
                    <a:lnTo>
                      <a:pt x="2786473" y="0"/>
                    </a:lnTo>
                    <a:lnTo>
                      <a:pt x="2793229" y="0"/>
                    </a:lnTo>
                    <a:lnTo>
                      <a:pt x="2799367" y="0"/>
                    </a:lnTo>
                    <a:lnTo>
                      <a:pt x="2813506" y="0"/>
                    </a:lnTo>
                    <a:lnTo>
                      <a:pt x="2820311" y="0"/>
                    </a:lnTo>
                    <a:lnTo>
                      <a:pt x="2827893" y="0"/>
                    </a:lnTo>
                    <a:lnTo>
                      <a:pt x="2827940" y="0"/>
                    </a:lnTo>
                    <a:lnTo>
                      <a:pt x="2829431" y="0"/>
                    </a:lnTo>
                    <a:lnTo>
                      <a:pt x="2829978" y="0"/>
                    </a:lnTo>
                    <a:lnTo>
                      <a:pt x="2852058" y="0"/>
                    </a:lnTo>
                    <a:lnTo>
                      <a:pt x="2857060" y="0"/>
                    </a:lnTo>
                    <a:lnTo>
                      <a:pt x="2857958" y="0"/>
                    </a:lnTo>
                    <a:lnTo>
                      <a:pt x="2871601" y="0"/>
                    </a:lnTo>
                    <a:lnTo>
                      <a:pt x="2882123" y="0"/>
                    </a:lnTo>
                    <a:lnTo>
                      <a:pt x="2894046" y="0"/>
                    </a:lnTo>
                    <a:lnTo>
                      <a:pt x="2903496" y="0"/>
                    </a:lnTo>
                    <a:lnTo>
                      <a:pt x="2911211" y="0"/>
                    </a:lnTo>
                    <a:lnTo>
                      <a:pt x="2914242" y="0"/>
                    </a:lnTo>
                    <a:lnTo>
                      <a:pt x="2914461" y="0"/>
                    </a:lnTo>
                    <a:lnTo>
                      <a:pt x="2924111" y="0"/>
                    </a:lnTo>
                    <a:lnTo>
                      <a:pt x="2927136" y="0"/>
                    </a:lnTo>
                    <a:lnTo>
                      <a:pt x="2933561" y="0"/>
                    </a:lnTo>
                    <a:lnTo>
                      <a:pt x="2939580" y="0"/>
                    </a:lnTo>
                    <a:lnTo>
                      <a:pt x="2941275" y="0"/>
                    </a:lnTo>
                    <a:lnTo>
                      <a:pt x="2941543" y="0"/>
                    </a:lnTo>
                    <a:lnTo>
                      <a:pt x="2945586" y="0"/>
                    </a:lnTo>
                    <a:lnTo>
                      <a:pt x="2950032" y="0"/>
                    </a:lnTo>
                    <a:lnTo>
                      <a:pt x="2955662" y="0"/>
                    </a:lnTo>
                    <a:lnTo>
                      <a:pt x="2955709" y="0"/>
                    </a:lnTo>
                    <a:lnTo>
                      <a:pt x="2957200" y="0"/>
                    </a:lnTo>
                    <a:lnTo>
                      <a:pt x="2957747" y="0"/>
                    </a:lnTo>
                    <a:lnTo>
                      <a:pt x="2968152" y="0"/>
                    </a:lnTo>
                    <a:lnTo>
                      <a:pt x="2969644" y="0"/>
                    </a:lnTo>
                    <a:lnTo>
                      <a:pt x="2972667" y="0"/>
                    </a:lnTo>
                    <a:lnTo>
                      <a:pt x="2977114" y="0"/>
                    </a:lnTo>
                    <a:lnTo>
                      <a:pt x="2984829" y="0"/>
                    </a:lnTo>
                    <a:lnTo>
                      <a:pt x="2985727" y="0"/>
                    </a:lnTo>
                    <a:lnTo>
                      <a:pt x="2999370" y="0"/>
                    </a:lnTo>
                    <a:lnTo>
                      <a:pt x="3021815" y="0"/>
                    </a:lnTo>
                    <a:lnTo>
                      <a:pt x="3031265" y="0"/>
                    </a:lnTo>
                    <a:lnTo>
                      <a:pt x="3042230" y="0"/>
                    </a:lnTo>
                    <a:lnTo>
                      <a:pt x="3044946" y="0"/>
                    </a:lnTo>
                    <a:lnTo>
                      <a:pt x="3051880" y="0"/>
                    </a:lnTo>
                    <a:lnTo>
                      <a:pt x="3061330" y="0"/>
                    </a:lnTo>
                    <a:lnTo>
                      <a:pt x="3067349" y="0"/>
                    </a:lnTo>
                    <a:lnTo>
                      <a:pt x="3069312" y="0"/>
                    </a:lnTo>
                    <a:lnTo>
                      <a:pt x="3073355" y="0"/>
                    </a:lnTo>
                    <a:lnTo>
                      <a:pt x="3073518" y="0"/>
                    </a:lnTo>
                    <a:lnTo>
                      <a:pt x="3075011" y="0"/>
                    </a:lnTo>
                    <a:lnTo>
                      <a:pt x="3077801" y="0"/>
                    </a:lnTo>
                    <a:lnTo>
                      <a:pt x="3095921" y="0"/>
                    </a:lnTo>
                    <a:lnTo>
                      <a:pt x="3097413" y="0"/>
                    </a:lnTo>
                    <a:lnTo>
                      <a:pt x="3100436" y="0"/>
                    </a:lnTo>
                    <a:lnTo>
                      <a:pt x="3103552" y="0"/>
                    </a:lnTo>
                    <a:lnTo>
                      <a:pt x="3104883" y="0"/>
                    </a:lnTo>
                    <a:lnTo>
                      <a:pt x="3120023" y="0"/>
                    </a:lnTo>
                    <a:lnTo>
                      <a:pt x="3120445" y="0"/>
                    </a:lnTo>
                    <a:lnTo>
                      <a:pt x="3149018" y="0"/>
                    </a:lnTo>
                    <a:lnTo>
                      <a:pt x="3150088" y="0"/>
                    </a:lnTo>
                    <a:lnTo>
                      <a:pt x="3150509" y="0"/>
                    </a:lnTo>
                    <a:lnTo>
                      <a:pt x="3171054" y="0"/>
                    </a:lnTo>
                    <a:lnTo>
                      <a:pt x="3172715" y="0"/>
                    </a:lnTo>
                    <a:lnTo>
                      <a:pt x="3199627" y="0"/>
                    </a:lnTo>
                    <a:lnTo>
                      <a:pt x="3201119" y="0"/>
                    </a:lnTo>
                    <a:lnTo>
                      <a:pt x="3201287" y="0"/>
                    </a:lnTo>
                    <a:lnTo>
                      <a:pt x="3201751" y="0"/>
                    </a:lnTo>
                    <a:lnTo>
                      <a:pt x="3202780" y="0"/>
                    </a:lnTo>
                    <a:lnTo>
                      <a:pt x="3217515" y="0"/>
                    </a:lnTo>
                    <a:lnTo>
                      <a:pt x="3224152" y="0"/>
                    </a:lnTo>
                    <a:lnTo>
                      <a:pt x="3230324" y="0"/>
                    </a:lnTo>
                    <a:lnTo>
                      <a:pt x="3231321" y="0"/>
                    </a:lnTo>
                    <a:lnTo>
                      <a:pt x="3231816" y="0"/>
                    </a:lnTo>
                    <a:lnTo>
                      <a:pt x="3243763" y="0"/>
                    </a:lnTo>
                    <a:lnTo>
                      <a:pt x="3246088" y="0"/>
                    </a:lnTo>
                    <a:lnTo>
                      <a:pt x="3247580" y="0"/>
                    </a:lnTo>
                    <a:lnTo>
                      <a:pt x="3247792" y="0"/>
                    </a:lnTo>
                    <a:lnTo>
                      <a:pt x="3248214" y="0"/>
                    </a:lnTo>
                    <a:lnTo>
                      <a:pt x="3252725" y="0"/>
                    </a:lnTo>
                    <a:lnTo>
                      <a:pt x="3254217" y="0"/>
                    </a:lnTo>
                    <a:lnTo>
                      <a:pt x="3260235" y="0"/>
                    </a:lnTo>
                    <a:lnTo>
                      <a:pt x="3276787" y="0"/>
                    </a:lnTo>
                    <a:lnTo>
                      <a:pt x="3277857" y="0"/>
                    </a:lnTo>
                    <a:lnTo>
                      <a:pt x="3278278" y="0"/>
                    </a:lnTo>
                    <a:lnTo>
                      <a:pt x="3290300" y="0"/>
                    </a:lnTo>
                    <a:lnTo>
                      <a:pt x="3298823" y="0"/>
                    </a:lnTo>
                    <a:lnTo>
                      <a:pt x="3327396" y="0"/>
                    </a:lnTo>
                    <a:lnTo>
                      <a:pt x="3328888" y="0"/>
                    </a:lnTo>
                    <a:lnTo>
                      <a:pt x="3329520" y="0"/>
                    </a:lnTo>
                    <a:lnTo>
                      <a:pt x="3345284" y="0"/>
                    </a:lnTo>
                    <a:lnTo>
                      <a:pt x="3349129" y="0"/>
                    </a:lnTo>
                    <a:lnTo>
                      <a:pt x="3351921" y="0"/>
                    </a:lnTo>
                    <a:lnTo>
                      <a:pt x="3358093" y="0"/>
                    </a:lnTo>
                    <a:lnTo>
                      <a:pt x="3359585" y="0"/>
                    </a:lnTo>
                    <a:lnTo>
                      <a:pt x="3371532" y="0"/>
                    </a:lnTo>
                    <a:lnTo>
                      <a:pt x="3373857" y="0"/>
                    </a:lnTo>
                    <a:lnTo>
                      <a:pt x="3375349" y="0"/>
                    </a:lnTo>
                    <a:lnTo>
                      <a:pt x="3380494" y="0"/>
                    </a:lnTo>
                    <a:lnTo>
                      <a:pt x="3381986" y="0"/>
                    </a:lnTo>
                    <a:lnTo>
                      <a:pt x="3388004" y="0"/>
                    </a:lnTo>
                    <a:lnTo>
                      <a:pt x="3408282" y="0"/>
                    </a:lnTo>
                    <a:lnTo>
                      <a:pt x="3418069" y="0"/>
                    </a:lnTo>
                    <a:lnTo>
                      <a:pt x="3424207" y="0"/>
                    </a:lnTo>
                    <a:lnTo>
                      <a:pt x="3424753" y="0"/>
                    </a:lnTo>
                    <a:lnTo>
                      <a:pt x="3452733" y="0"/>
                    </a:lnTo>
                    <a:lnTo>
                      <a:pt x="3454818" y="0"/>
                    </a:lnTo>
                    <a:lnTo>
                      <a:pt x="3476898" y="0"/>
                    </a:lnTo>
                    <a:lnTo>
                      <a:pt x="3496441" y="0"/>
                    </a:lnTo>
                    <a:lnTo>
                      <a:pt x="3509236" y="0"/>
                    </a:lnTo>
                    <a:lnTo>
                      <a:pt x="3518886" y="0"/>
                    </a:lnTo>
                    <a:lnTo>
                      <a:pt x="3528336" y="0"/>
                    </a:lnTo>
                    <a:lnTo>
                      <a:pt x="3536051" y="0"/>
                    </a:lnTo>
                    <a:lnTo>
                      <a:pt x="3539301" y="0"/>
                    </a:lnTo>
                    <a:lnTo>
                      <a:pt x="3540361" y="0"/>
                    </a:lnTo>
                    <a:lnTo>
                      <a:pt x="3544807" y="0"/>
                    </a:lnTo>
                    <a:lnTo>
                      <a:pt x="3551976" y="0"/>
                    </a:lnTo>
                    <a:lnTo>
                      <a:pt x="3552522" y="0"/>
                    </a:lnTo>
                    <a:lnTo>
                      <a:pt x="3564420" y="0"/>
                    </a:lnTo>
                    <a:lnTo>
                      <a:pt x="3570426" y="0"/>
                    </a:lnTo>
                    <a:cubicBezTo>
                      <a:pt x="3574872" y="0"/>
                      <a:pt x="3574872" y="0"/>
                      <a:pt x="3574872" y="0"/>
                    </a:cubicBezTo>
                    <a:lnTo>
                      <a:pt x="3580502" y="0"/>
                    </a:lnTo>
                    <a:lnTo>
                      <a:pt x="3582587" y="0"/>
                    </a:lnTo>
                    <a:lnTo>
                      <a:pt x="3624210" y="0"/>
                    </a:lnTo>
                    <a:lnTo>
                      <a:pt x="3637005" y="0"/>
                    </a:lnTo>
                    <a:lnTo>
                      <a:pt x="3646655" y="0"/>
                    </a:lnTo>
                    <a:lnTo>
                      <a:pt x="3656105" y="0"/>
                    </a:lnTo>
                    <a:lnTo>
                      <a:pt x="3667070" y="0"/>
                    </a:lnTo>
                    <a:lnTo>
                      <a:pt x="3668130" y="0"/>
                    </a:lnTo>
                    <a:lnTo>
                      <a:pt x="3669786" y="0"/>
                    </a:lnTo>
                    <a:lnTo>
                      <a:pt x="3672576" y="0"/>
                    </a:lnTo>
                    <a:lnTo>
                      <a:pt x="3692189" y="0"/>
                    </a:lnTo>
                    <a:lnTo>
                      <a:pt x="3698195" y="0"/>
                    </a:lnTo>
                    <a:lnTo>
                      <a:pt x="3702641" y="0"/>
                    </a:lnTo>
                    <a:lnTo>
                      <a:pt x="3744863" y="0"/>
                    </a:lnTo>
                    <a:lnTo>
                      <a:pt x="3745285" y="0"/>
                    </a:lnTo>
                    <a:lnTo>
                      <a:pt x="3795894" y="0"/>
                    </a:lnTo>
                    <a:lnTo>
                      <a:pt x="3797555" y="0"/>
                    </a:lnTo>
                    <a:lnTo>
                      <a:pt x="3826591" y="0"/>
                    </a:lnTo>
                    <a:lnTo>
                      <a:pt x="3842355" y="0"/>
                    </a:lnTo>
                    <a:lnTo>
                      <a:pt x="3848992" y="0"/>
                    </a:lnTo>
                    <a:lnTo>
                      <a:pt x="3872632" y="0"/>
                    </a:lnTo>
                    <a:lnTo>
                      <a:pt x="3873054" y="0"/>
                    </a:lnTo>
                    <a:lnTo>
                      <a:pt x="3885075" y="0"/>
                    </a:lnTo>
                    <a:lnTo>
                      <a:pt x="3923663" y="0"/>
                    </a:lnTo>
                    <a:lnTo>
                      <a:pt x="3954360" y="0"/>
                    </a:lnTo>
                    <a:lnTo>
                      <a:pt x="3970124" y="0"/>
                    </a:lnTo>
                    <a:lnTo>
                      <a:pt x="3976761" y="0"/>
                    </a:lnTo>
                    <a:lnTo>
                      <a:pt x="4012844" y="0"/>
                    </a:lnTo>
                    <a:lnTo>
                      <a:pt x="4049593" y="0"/>
                    </a:lnTo>
                    <a:cubicBezTo>
                      <a:pt x="4169647" y="0"/>
                      <a:pt x="4169647" y="0"/>
                      <a:pt x="4169647" y="0"/>
                    </a:cubicBezTo>
                    <a:lnTo>
                      <a:pt x="4177362" y="0"/>
                    </a:lnTo>
                    <a:cubicBezTo>
                      <a:pt x="4297416" y="0"/>
                      <a:pt x="4297416" y="0"/>
                      <a:pt x="4297416" y="0"/>
                    </a:cubicBezTo>
                    <a:cubicBezTo>
                      <a:pt x="4327758" y="0"/>
                      <a:pt x="4364168" y="21251"/>
                      <a:pt x="4379339" y="47054"/>
                    </a:cubicBezTo>
                    <a:cubicBezTo>
                      <a:pt x="4591731" y="415146"/>
                      <a:pt x="4591731" y="415146"/>
                      <a:pt x="4591731" y="415146"/>
                    </a:cubicBezTo>
                    <a:cubicBezTo>
                      <a:pt x="4606902" y="440951"/>
                      <a:pt x="4606902" y="483452"/>
                      <a:pt x="4591731" y="509257"/>
                    </a:cubicBezTo>
                    <a:cubicBezTo>
                      <a:pt x="4379339" y="877348"/>
                      <a:pt x="4379339" y="877348"/>
                      <a:pt x="4379339" y="877348"/>
                    </a:cubicBezTo>
                    <a:cubicBezTo>
                      <a:pt x="4364168" y="903151"/>
                      <a:pt x="4327758" y="924402"/>
                      <a:pt x="4297416" y="924402"/>
                    </a:cubicBezTo>
                    <a:lnTo>
                      <a:pt x="4169647" y="924402"/>
                    </a:lnTo>
                    <a:lnTo>
                      <a:pt x="3976761" y="924402"/>
                    </a:lnTo>
                    <a:lnTo>
                      <a:pt x="3872632" y="924402"/>
                    </a:lnTo>
                    <a:lnTo>
                      <a:pt x="3848992" y="924402"/>
                    </a:lnTo>
                    <a:lnTo>
                      <a:pt x="3744863" y="924402"/>
                    </a:lnTo>
                    <a:lnTo>
                      <a:pt x="3702641" y="924402"/>
                    </a:lnTo>
                    <a:lnTo>
                      <a:pt x="3672576" y="924402"/>
                    </a:lnTo>
                    <a:lnTo>
                      <a:pt x="3656105" y="924402"/>
                    </a:lnTo>
                    <a:lnTo>
                      <a:pt x="3574872" y="924402"/>
                    </a:lnTo>
                    <a:lnTo>
                      <a:pt x="3551976" y="924402"/>
                    </a:lnTo>
                    <a:lnTo>
                      <a:pt x="3544807" y="924402"/>
                    </a:lnTo>
                    <a:lnTo>
                      <a:pt x="3528336" y="924402"/>
                    </a:lnTo>
                    <a:lnTo>
                      <a:pt x="3424207" y="924402"/>
                    </a:lnTo>
                    <a:lnTo>
                      <a:pt x="3381986" y="924402"/>
                    </a:lnTo>
                    <a:lnTo>
                      <a:pt x="3380494" y="924402"/>
                    </a:lnTo>
                    <a:lnTo>
                      <a:pt x="3351921" y="924402"/>
                    </a:lnTo>
                    <a:lnTo>
                      <a:pt x="3277857" y="924402"/>
                    </a:lnTo>
                    <a:lnTo>
                      <a:pt x="3254217" y="924402"/>
                    </a:lnTo>
                    <a:lnTo>
                      <a:pt x="3252725" y="924402"/>
                    </a:lnTo>
                    <a:lnTo>
                      <a:pt x="3247792" y="924402"/>
                    </a:lnTo>
                    <a:lnTo>
                      <a:pt x="3231321" y="924402"/>
                    </a:lnTo>
                    <a:lnTo>
                      <a:pt x="3224152" y="924402"/>
                    </a:lnTo>
                    <a:lnTo>
                      <a:pt x="3150088" y="924402"/>
                    </a:lnTo>
                    <a:lnTo>
                      <a:pt x="3120023" y="924402"/>
                    </a:lnTo>
                    <a:lnTo>
                      <a:pt x="3104883" y="924402"/>
                    </a:lnTo>
                    <a:lnTo>
                      <a:pt x="3103552" y="924402"/>
                    </a:lnTo>
                    <a:lnTo>
                      <a:pt x="3077801" y="924402"/>
                    </a:lnTo>
                    <a:lnTo>
                      <a:pt x="3061330" y="924402"/>
                    </a:lnTo>
                    <a:lnTo>
                      <a:pt x="3031265" y="924402"/>
                    </a:lnTo>
                    <a:lnTo>
                      <a:pt x="2977114" y="924402"/>
                    </a:lnTo>
                    <a:lnTo>
                      <a:pt x="2957200" y="924402"/>
                    </a:lnTo>
                    <a:lnTo>
                      <a:pt x="2955709" y="924402"/>
                    </a:lnTo>
                    <a:lnTo>
                      <a:pt x="2950032" y="924402"/>
                    </a:lnTo>
                    <a:lnTo>
                      <a:pt x="2933561" y="924402"/>
                    </a:lnTo>
                    <a:lnTo>
                      <a:pt x="2927136" y="924402"/>
                    </a:lnTo>
                    <a:lnTo>
                      <a:pt x="2903496" y="924402"/>
                    </a:lnTo>
                    <a:lnTo>
                      <a:pt x="2829431" y="924402"/>
                    </a:lnTo>
                    <a:lnTo>
                      <a:pt x="2827940" y="924402"/>
                    </a:lnTo>
                    <a:lnTo>
                      <a:pt x="2799367" y="924402"/>
                    </a:lnTo>
                    <a:lnTo>
                      <a:pt x="2785719" y="924402"/>
                    </a:lnTo>
                    <a:lnTo>
                      <a:pt x="2784228" y="924402"/>
                    </a:lnTo>
                    <a:lnTo>
                      <a:pt x="2757146" y="924402"/>
                    </a:lnTo>
                    <a:lnTo>
                      <a:pt x="2755654" y="924402"/>
                    </a:lnTo>
                    <a:lnTo>
                      <a:pt x="2680098" y="924402"/>
                    </a:lnTo>
                    <a:lnTo>
                      <a:pt x="2657950" y="924402"/>
                    </a:lnTo>
                    <a:lnTo>
                      <a:pt x="2656459" y="924402"/>
                    </a:lnTo>
                    <a:lnTo>
                      <a:pt x="2653017" y="924402"/>
                    </a:lnTo>
                    <a:lnTo>
                      <a:pt x="2636545" y="924402"/>
                    </a:lnTo>
                    <a:lnTo>
                      <a:pt x="2629377" y="924402"/>
                    </a:lnTo>
                    <a:lnTo>
                      <a:pt x="2627885" y="924402"/>
                    </a:lnTo>
                    <a:lnTo>
                      <a:pt x="2606481" y="924402"/>
                    </a:lnTo>
                    <a:lnTo>
                      <a:pt x="2552329" y="924402"/>
                    </a:lnTo>
                    <a:lnTo>
                      <a:pt x="2525248" y="924402"/>
                    </a:lnTo>
                    <a:lnTo>
                      <a:pt x="2510108" y="924402"/>
                    </a:lnTo>
                    <a:lnTo>
                      <a:pt x="2508776" y="924402"/>
                    </a:lnTo>
                    <a:lnTo>
                      <a:pt x="2480043" y="924402"/>
                    </a:lnTo>
                    <a:lnTo>
                      <a:pt x="2478712" y="924402"/>
                    </a:lnTo>
                    <a:lnTo>
                      <a:pt x="2463572" y="924402"/>
                    </a:lnTo>
                    <a:lnTo>
                      <a:pt x="2436490" y="924402"/>
                    </a:lnTo>
                    <a:lnTo>
                      <a:pt x="2382339" y="924402"/>
                    </a:lnTo>
                    <a:lnTo>
                      <a:pt x="2360934" y="924402"/>
                    </a:lnTo>
                    <a:lnTo>
                      <a:pt x="2359443" y="924402"/>
                    </a:lnTo>
                    <a:lnTo>
                      <a:pt x="2352274" y="924402"/>
                    </a:lnTo>
                    <a:lnTo>
                      <a:pt x="2335803" y="924402"/>
                    </a:lnTo>
                    <a:lnTo>
                      <a:pt x="2332360" y="924402"/>
                    </a:lnTo>
                    <a:lnTo>
                      <a:pt x="2332328" y="924402"/>
                    </a:lnTo>
                    <a:lnTo>
                      <a:pt x="2330869" y="924402"/>
                    </a:lnTo>
                    <a:lnTo>
                      <a:pt x="2308721" y="924402"/>
                    </a:lnTo>
                    <a:lnTo>
                      <a:pt x="2233165" y="924402"/>
                    </a:lnTo>
                    <a:lnTo>
                      <a:pt x="2231674" y="924402"/>
                    </a:lnTo>
                    <a:lnTo>
                      <a:pt x="2204591" y="924402"/>
                    </a:lnTo>
                    <a:lnTo>
                      <a:pt x="2204559" y="924402"/>
                    </a:lnTo>
                    <a:lnTo>
                      <a:pt x="2203100" y="924402"/>
                    </a:lnTo>
                    <a:lnTo>
                      <a:pt x="2189452" y="924402"/>
                    </a:lnTo>
                    <a:lnTo>
                      <a:pt x="2160879" y="924402"/>
                    </a:lnTo>
                    <a:lnTo>
                      <a:pt x="2159388" y="924402"/>
                    </a:lnTo>
                    <a:lnTo>
                      <a:pt x="2085323" y="924402"/>
                    </a:lnTo>
                    <a:lnTo>
                      <a:pt x="2077294" y="924402"/>
                    </a:lnTo>
                    <a:lnTo>
                      <a:pt x="2061683" y="924402"/>
                    </a:lnTo>
                    <a:lnTo>
                      <a:pt x="2055258" y="924402"/>
                    </a:lnTo>
                    <a:lnTo>
                      <a:pt x="2038787" y="924402"/>
                    </a:lnTo>
                    <a:lnTo>
                      <a:pt x="2033110" y="924402"/>
                    </a:lnTo>
                    <a:lnTo>
                      <a:pt x="2031619" y="924402"/>
                    </a:lnTo>
                    <a:lnTo>
                      <a:pt x="2011705" y="924402"/>
                    </a:lnTo>
                    <a:lnTo>
                      <a:pt x="1957554" y="924402"/>
                    </a:lnTo>
                    <a:lnTo>
                      <a:pt x="1949525" y="924402"/>
                    </a:lnTo>
                    <a:lnTo>
                      <a:pt x="1927489" y="924402"/>
                    </a:lnTo>
                    <a:lnTo>
                      <a:pt x="1911018" y="924402"/>
                    </a:lnTo>
                    <a:lnTo>
                      <a:pt x="1907543" y="924402"/>
                    </a:lnTo>
                    <a:lnTo>
                      <a:pt x="1885268" y="924402"/>
                    </a:lnTo>
                    <a:lnTo>
                      <a:pt x="1883936" y="924402"/>
                    </a:lnTo>
                    <a:lnTo>
                      <a:pt x="1868796" y="924402"/>
                    </a:lnTo>
                    <a:lnTo>
                      <a:pt x="1838732" y="924402"/>
                    </a:lnTo>
                    <a:lnTo>
                      <a:pt x="1779774" y="924402"/>
                    </a:lnTo>
                    <a:lnTo>
                      <a:pt x="1764668" y="924402"/>
                    </a:lnTo>
                    <a:lnTo>
                      <a:pt x="1757499" y="924402"/>
                    </a:lnTo>
                    <a:lnTo>
                      <a:pt x="1741027" y="924402"/>
                    </a:lnTo>
                    <a:lnTo>
                      <a:pt x="1737552" y="924402"/>
                    </a:lnTo>
                    <a:lnTo>
                      <a:pt x="1736094" y="924402"/>
                    </a:lnTo>
                    <a:lnTo>
                      <a:pt x="1734603" y="924402"/>
                    </a:lnTo>
                    <a:lnTo>
                      <a:pt x="1710963" y="924402"/>
                    </a:lnTo>
                    <a:lnTo>
                      <a:pt x="1707488" y="924402"/>
                    </a:lnTo>
                    <a:lnTo>
                      <a:pt x="1652509" y="924402"/>
                    </a:lnTo>
                    <a:lnTo>
                      <a:pt x="1636899" y="924402"/>
                    </a:lnTo>
                    <a:lnTo>
                      <a:pt x="1609783" y="924402"/>
                    </a:lnTo>
                    <a:lnTo>
                      <a:pt x="1608325" y="924402"/>
                    </a:lnTo>
                    <a:lnTo>
                      <a:pt x="1606834" y="924402"/>
                    </a:lnTo>
                    <a:lnTo>
                      <a:pt x="1579719" y="924402"/>
                    </a:lnTo>
                    <a:lnTo>
                      <a:pt x="1564612" y="924402"/>
                    </a:lnTo>
                    <a:lnTo>
                      <a:pt x="1524740" y="924402"/>
                    </a:lnTo>
                    <a:lnTo>
                      <a:pt x="1482518" y="924402"/>
                    </a:lnTo>
                    <a:lnTo>
                      <a:pt x="1460483" y="924402"/>
                    </a:lnTo>
                    <a:lnTo>
                      <a:pt x="1452454" y="924402"/>
                    </a:lnTo>
                    <a:lnTo>
                      <a:pt x="1444011" y="924402"/>
                    </a:lnTo>
                    <a:lnTo>
                      <a:pt x="1436843" y="924402"/>
                    </a:lnTo>
                    <a:lnTo>
                      <a:pt x="1413947" y="924402"/>
                    </a:lnTo>
                    <a:lnTo>
                      <a:pt x="1354749" y="924402"/>
                    </a:lnTo>
                    <a:lnTo>
                      <a:pt x="1332714" y="924402"/>
                    </a:lnTo>
                    <a:lnTo>
                      <a:pt x="1324685" y="924402"/>
                    </a:lnTo>
                    <a:lnTo>
                      <a:pt x="1316242" y="924402"/>
                    </a:lnTo>
                    <a:lnTo>
                      <a:pt x="1312767" y="924402"/>
                    </a:lnTo>
                    <a:lnTo>
                      <a:pt x="1286178" y="924402"/>
                    </a:lnTo>
                    <a:lnTo>
                      <a:pt x="1282703" y="924402"/>
                    </a:lnTo>
                    <a:lnTo>
                      <a:pt x="1243956" y="924402"/>
                    </a:lnTo>
                    <a:lnTo>
                      <a:pt x="1184998" y="924402"/>
                    </a:lnTo>
                    <a:lnTo>
                      <a:pt x="1154934" y="924402"/>
                    </a:lnTo>
                    <a:lnTo>
                      <a:pt x="1139828" y="924402"/>
                    </a:lnTo>
                    <a:lnTo>
                      <a:pt x="1116187" y="924402"/>
                    </a:lnTo>
                    <a:lnTo>
                      <a:pt x="1112712" y="924402"/>
                    </a:lnTo>
                    <a:lnTo>
                      <a:pt x="1057734" y="924402"/>
                    </a:lnTo>
                    <a:lnTo>
                      <a:pt x="1027669" y="924402"/>
                    </a:lnTo>
                    <a:lnTo>
                      <a:pt x="1012059" y="924402"/>
                    </a:lnTo>
                    <a:lnTo>
                      <a:pt x="984943" y="924402"/>
                    </a:lnTo>
                    <a:lnTo>
                      <a:pt x="929965" y="924402"/>
                    </a:lnTo>
                    <a:lnTo>
                      <a:pt x="899900" y="924402"/>
                    </a:lnTo>
                    <a:lnTo>
                      <a:pt x="857678" y="924402"/>
                    </a:lnTo>
                    <a:lnTo>
                      <a:pt x="819171" y="924402"/>
                    </a:lnTo>
                    <a:lnTo>
                      <a:pt x="729909" y="924402"/>
                    </a:lnTo>
                    <a:lnTo>
                      <a:pt x="691402" y="924402"/>
                    </a:lnTo>
                    <a:lnTo>
                      <a:pt x="687927" y="924402"/>
                    </a:lnTo>
                    <a:lnTo>
                      <a:pt x="560158" y="924402"/>
                    </a:lnTo>
                    <a:lnTo>
                      <a:pt x="432894" y="924402"/>
                    </a:lnTo>
                    <a:lnTo>
                      <a:pt x="305125" y="924402"/>
                    </a:lnTo>
                    <a:cubicBezTo>
                      <a:pt x="275541" y="924402"/>
                      <a:pt x="238373" y="903151"/>
                      <a:pt x="223202" y="877348"/>
                    </a:cubicBezTo>
                    <a:cubicBezTo>
                      <a:pt x="10809" y="509257"/>
                      <a:pt x="10809" y="509257"/>
                      <a:pt x="10809" y="509257"/>
                    </a:cubicBezTo>
                    <a:cubicBezTo>
                      <a:pt x="-3603" y="483452"/>
                      <a:pt x="-3603" y="440951"/>
                      <a:pt x="10809" y="415146"/>
                    </a:cubicBezTo>
                    <a:cubicBezTo>
                      <a:pt x="223202" y="47054"/>
                      <a:pt x="223202" y="47054"/>
                      <a:pt x="223202" y="47054"/>
                    </a:cubicBezTo>
                    <a:cubicBezTo>
                      <a:pt x="238373" y="21251"/>
                      <a:pt x="275541" y="0"/>
                      <a:pt x="305125" y="0"/>
                    </a:cubicBezTo>
                    <a:close/>
                  </a:path>
                </a:pathLst>
              </a:custGeom>
              <a:solidFill>
                <a:srgbClr val="F9B81B"/>
              </a:solidFill>
              <a:ln w="19050">
                <a:gradFill flip="none" rotWithShape="1">
                  <a:gsLst>
                    <a:gs pos="0">
                      <a:schemeClr val="bg1">
                        <a:lumMod val="75000"/>
                      </a:schemeClr>
                    </a:gs>
                    <a:gs pos="100000">
                      <a:schemeClr val="bg1"/>
                    </a:gs>
                  </a:gsLst>
                  <a:lin ang="2700000" scaled="1"/>
                  <a:tileRect/>
                </a:gradFill>
              </a:ln>
              <a:effectLst>
                <a:innerShdw blurRad="63500" dist="50800" dir="13500000">
                  <a:prstClr val="black">
                    <a:alpha val="50000"/>
                  </a:prstClr>
                </a:innerShdw>
              </a:effectLst>
            </p:spPr>
            <p:txBody>
              <a:bodyPr vert="horz" wrap="square" lIns="91440" tIns="45720" rIns="91440" bIns="45720" numCol="1" anchor="t" anchorCtr="0" compatLnSpc="1">
                <a:noAutofit/>
              </a:bodyPr>
              <a:p>
                <a:endParaRPr lang="zh-CN" altLang="en-US" sz="3200">
                  <a:solidFill>
                    <a:schemeClr val="bg1"/>
                  </a:solidFill>
                  <a:latin typeface="微软雅黑" panose="020B0503020204020204" charset="-122"/>
                  <a:ea typeface="微软雅黑" panose="020B0503020204020204" charset="-122"/>
                </a:endParaRPr>
              </a:p>
            </p:txBody>
          </p:sp>
          <p:grpSp>
            <p:nvGrpSpPr>
              <p:cNvPr id="24" name="组合 23"/>
              <p:cNvGrpSpPr/>
              <p:nvPr/>
            </p:nvGrpSpPr>
            <p:grpSpPr>
              <a:xfrm>
                <a:off x="5682570" y="1242021"/>
                <a:ext cx="1790862" cy="363414"/>
                <a:chOff x="3457192" y="3906440"/>
                <a:chExt cx="1951476" cy="484552"/>
              </a:xfrm>
            </p:grpSpPr>
            <p:sp>
              <p:nvSpPr>
                <p:cNvPr id="25" name="文本框 24"/>
                <p:cNvSpPr txBox="1"/>
                <p:nvPr/>
              </p:nvSpPr>
              <p:spPr>
                <a:xfrm>
                  <a:off x="3457597" y="3906440"/>
                  <a:ext cx="1725005" cy="287168"/>
                </a:xfrm>
                <a:prstGeom prst="rect">
                  <a:avLst/>
                </a:prstGeom>
                <a:noFill/>
              </p:spPr>
              <p:txBody>
                <a:bodyPr wrap="square" rtlCol="0">
                  <a:spAutoFit/>
                </a:bodyPr>
                <a:p>
                  <a:r>
                    <a:rPr lang="zh-CN" altLang="en-US" dirty="0">
                      <a:solidFill>
                        <a:schemeClr val="bg1"/>
                      </a:solidFill>
                      <a:latin typeface="微软雅黑" panose="020B0503020204020204" charset="-122"/>
                      <a:ea typeface="微软雅黑" panose="020B0503020204020204" charset="-122"/>
                    </a:rPr>
                    <a:t>在此添加标题</a:t>
                  </a:r>
                  <a:endParaRPr lang="zh-CN" altLang="en-US" dirty="0">
                    <a:solidFill>
                      <a:schemeClr val="bg1"/>
                    </a:solidFill>
                    <a:latin typeface="微软雅黑" panose="020B0503020204020204" charset="-122"/>
                    <a:ea typeface="微软雅黑" panose="020B0503020204020204" charset="-122"/>
                  </a:endParaRPr>
                </a:p>
              </p:txBody>
            </p:sp>
            <p:sp>
              <p:nvSpPr>
                <p:cNvPr id="26" name="文本框 25"/>
                <p:cNvSpPr txBox="1"/>
                <p:nvPr/>
              </p:nvSpPr>
              <p:spPr>
                <a:xfrm>
                  <a:off x="3457192" y="4135512"/>
                  <a:ext cx="1951476" cy="255480"/>
                </a:xfrm>
                <a:prstGeom prst="rect">
                  <a:avLst/>
                </a:prstGeom>
                <a:noFill/>
              </p:spPr>
              <p:txBody>
                <a:bodyPr wrap="square" rtlCol="0">
                  <a:spAutoFit/>
                </a:bodyPr>
                <a:p>
                  <a:pPr defTabSz="1218565">
                    <a:lnSpc>
                      <a:spcPct val="110000"/>
                    </a:lnSpc>
                    <a:defRPr/>
                  </a:pPr>
                  <a:r>
                    <a:rPr lang="zh-CN" altLang="en-US" sz="1400" dirty="0">
                      <a:solidFill>
                        <a:schemeClr val="bg1"/>
                      </a:solidFill>
                      <a:latin typeface="微软雅黑" panose="020B0503020204020204" charset="-122"/>
                      <a:ea typeface="微软雅黑" panose="020B0503020204020204" charset="-122"/>
                      <a:sym typeface="微软雅黑" panose="020B0503020204020204" charset="-122"/>
                    </a:rPr>
                    <a:t>单机输入你的想要输入的文字内容。</a:t>
                  </a:r>
                  <a:endParaRPr lang="zh-CN" altLang="en-US" sz="1400" dirty="0">
                    <a:solidFill>
                      <a:schemeClr val="bg1"/>
                    </a:solidFill>
                    <a:latin typeface="微软雅黑" panose="020B0503020204020204" charset="-122"/>
                    <a:ea typeface="微软雅黑" panose="020B0503020204020204" charset="-122"/>
                    <a:sym typeface="微软雅黑" panose="020B0503020204020204" charset="-122"/>
                  </a:endParaRPr>
                </a:p>
              </p:txBody>
            </p:sp>
          </p:grpSp>
        </p:grpSp>
        <p:grpSp>
          <p:nvGrpSpPr>
            <p:cNvPr id="27" name="组合 26"/>
            <p:cNvGrpSpPr/>
            <p:nvPr/>
          </p:nvGrpSpPr>
          <p:grpSpPr>
            <a:xfrm>
              <a:off x="9681" y="4513"/>
              <a:ext cx="5606" cy="1346"/>
              <a:chOff x="5172633" y="2104739"/>
              <a:chExt cx="2669844" cy="640957"/>
            </a:xfrm>
          </p:grpSpPr>
          <p:sp>
            <p:nvSpPr>
              <p:cNvPr id="28" name="任意多边形 27"/>
              <p:cNvSpPr/>
              <p:nvPr/>
            </p:nvSpPr>
            <p:spPr bwMode="auto">
              <a:xfrm>
                <a:off x="5172633" y="2104739"/>
                <a:ext cx="2669844" cy="640957"/>
              </a:xfrm>
              <a:custGeom>
                <a:avLst/>
                <a:gdLst>
                  <a:gd name="connsiteX0" fmla="*/ 352810 w 4452260"/>
                  <a:gd name="connsiteY0" fmla="*/ 0 h 1068867"/>
                  <a:gd name="connsiteX1" fmla="*/ 636768 w 4452260"/>
                  <a:gd name="connsiteY1" fmla="*/ 0 h 1068867"/>
                  <a:gd name="connsiteX2" fmla="*/ 647700 w 4452260"/>
                  <a:gd name="connsiteY2" fmla="*/ 0 h 1068867"/>
                  <a:gd name="connsiteX3" fmla="*/ 724065 w 4452260"/>
                  <a:gd name="connsiteY3" fmla="*/ 0 h 1068867"/>
                  <a:gd name="connsiteX4" fmla="*/ 782584 w 4452260"/>
                  <a:gd name="connsiteY4" fmla="*/ 0 h 1068867"/>
                  <a:gd name="connsiteX5" fmla="*/ 799455 w 4452260"/>
                  <a:gd name="connsiteY5" fmla="*/ 0 h 1068867"/>
                  <a:gd name="connsiteX6" fmla="*/ 809825 w 4452260"/>
                  <a:gd name="connsiteY6" fmla="*/ 0 h 1068867"/>
                  <a:gd name="connsiteX7" fmla="*/ 818078 w 4452260"/>
                  <a:gd name="connsiteY7" fmla="*/ 0 h 1068867"/>
                  <a:gd name="connsiteX8" fmla="*/ 843980 w 4452260"/>
                  <a:gd name="connsiteY8" fmla="*/ 0 h 1068867"/>
                  <a:gd name="connsiteX9" fmla="*/ 931658 w 4452260"/>
                  <a:gd name="connsiteY9" fmla="*/ 0 h 1068867"/>
                  <a:gd name="connsiteX10" fmla="*/ 961580 w 4452260"/>
                  <a:gd name="connsiteY10" fmla="*/ 0 h 1068867"/>
                  <a:gd name="connsiteX11" fmla="*/ 1000055 w 4452260"/>
                  <a:gd name="connsiteY11" fmla="*/ 0 h 1068867"/>
                  <a:gd name="connsiteX12" fmla="*/ 1040537 w 4452260"/>
                  <a:gd name="connsiteY12" fmla="*/ 0 h 1068867"/>
                  <a:gd name="connsiteX13" fmla="*/ 1051453 w 4452260"/>
                  <a:gd name="connsiteY13" fmla="*/ 0 h 1068867"/>
                  <a:gd name="connsiteX14" fmla="*/ 1083414 w 4452260"/>
                  <a:gd name="connsiteY14" fmla="*/ 0 h 1068867"/>
                  <a:gd name="connsiteX15" fmla="*/ 1112969 w 4452260"/>
                  <a:gd name="connsiteY15" fmla="*/ 0 h 1068867"/>
                  <a:gd name="connsiteX16" fmla="*/ 1138871 w 4452260"/>
                  <a:gd name="connsiteY16" fmla="*/ 0 h 1068867"/>
                  <a:gd name="connsiteX17" fmla="*/ 1170224 w 4452260"/>
                  <a:gd name="connsiteY17" fmla="*/ 0 h 1068867"/>
                  <a:gd name="connsiteX18" fmla="*/ 1170711 w 4452260"/>
                  <a:gd name="connsiteY18" fmla="*/ 0 h 1068867"/>
                  <a:gd name="connsiteX19" fmla="*/ 1202662 w 4452260"/>
                  <a:gd name="connsiteY19" fmla="*/ 0 h 1068867"/>
                  <a:gd name="connsiteX20" fmla="*/ 1240037 w 4452260"/>
                  <a:gd name="connsiteY20" fmla="*/ 0 h 1068867"/>
                  <a:gd name="connsiteX21" fmla="*/ 1290626 w 4452260"/>
                  <a:gd name="connsiteY21" fmla="*/ 0 h 1068867"/>
                  <a:gd name="connsiteX22" fmla="*/ 1324496 w 4452260"/>
                  <a:gd name="connsiteY22" fmla="*/ 0 h 1068867"/>
                  <a:gd name="connsiteX23" fmla="*/ 1332348 w 4452260"/>
                  <a:gd name="connsiteY23" fmla="*/ 0 h 1068867"/>
                  <a:gd name="connsiteX24" fmla="*/ 1335428 w 4452260"/>
                  <a:gd name="connsiteY24" fmla="*/ 0 h 1068867"/>
                  <a:gd name="connsiteX25" fmla="*/ 1411793 w 4452260"/>
                  <a:gd name="connsiteY25" fmla="*/ 0 h 1068867"/>
                  <a:gd name="connsiteX26" fmla="*/ 1454182 w 4452260"/>
                  <a:gd name="connsiteY26" fmla="*/ 0 h 1068867"/>
                  <a:gd name="connsiteX27" fmla="*/ 1470312 w 4452260"/>
                  <a:gd name="connsiteY27" fmla="*/ 0 h 1068867"/>
                  <a:gd name="connsiteX28" fmla="*/ 1487183 w 4452260"/>
                  <a:gd name="connsiteY28" fmla="*/ 0 h 1068867"/>
                  <a:gd name="connsiteX29" fmla="*/ 1497552 w 4452260"/>
                  <a:gd name="connsiteY29" fmla="*/ 0 h 1068867"/>
                  <a:gd name="connsiteX30" fmla="*/ 1505806 w 4452260"/>
                  <a:gd name="connsiteY30" fmla="*/ 0 h 1068867"/>
                  <a:gd name="connsiteX31" fmla="*/ 1528471 w 4452260"/>
                  <a:gd name="connsiteY31" fmla="*/ 0 h 1068867"/>
                  <a:gd name="connsiteX32" fmla="*/ 1531708 w 4452260"/>
                  <a:gd name="connsiteY32" fmla="*/ 0 h 1068867"/>
                  <a:gd name="connsiteX33" fmla="*/ 1540992 w 4452260"/>
                  <a:gd name="connsiteY33" fmla="*/ 0 h 1068867"/>
                  <a:gd name="connsiteX34" fmla="*/ 1541479 w 4452260"/>
                  <a:gd name="connsiteY34" fmla="*/ 0 h 1068867"/>
                  <a:gd name="connsiteX35" fmla="*/ 1599998 w 4452260"/>
                  <a:gd name="connsiteY35" fmla="*/ 0 h 1068867"/>
                  <a:gd name="connsiteX36" fmla="*/ 1619386 w 4452260"/>
                  <a:gd name="connsiteY36" fmla="*/ 0 h 1068867"/>
                  <a:gd name="connsiteX37" fmla="*/ 1635492 w 4452260"/>
                  <a:gd name="connsiteY37" fmla="*/ 0 h 1068867"/>
                  <a:gd name="connsiteX38" fmla="*/ 1649308 w 4452260"/>
                  <a:gd name="connsiteY38" fmla="*/ 0 h 1068867"/>
                  <a:gd name="connsiteX39" fmla="*/ 1653720 w 4452260"/>
                  <a:gd name="connsiteY39" fmla="*/ 0 h 1068867"/>
                  <a:gd name="connsiteX40" fmla="*/ 1661394 w 4452260"/>
                  <a:gd name="connsiteY40" fmla="*/ 0 h 1068867"/>
                  <a:gd name="connsiteX41" fmla="*/ 1687782 w 4452260"/>
                  <a:gd name="connsiteY41" fmla="*/ 0 h 1068867"/>
                  <a:gd name="connsiteX42" fmla="*/ 1703116 w 4452260"/>
                  <a:gd name="connsiteY42" fmla="*/ 0 h 1068867"/>
                  <a:gd name="connsiteX43" fmla="*/ 1739181 w 4452260"/>
                  <a:gd name="connsiteY43" fmla="*/ 0 h 1068867"/>
                  <a:gd name="connsiteX44" fmla="*/ 1771141 w 4452260"/>
                  <a:gd name="connsiteY44" fmla="*/ 0 h 1068867"/>
                  <a:gd name="connsiteX45" fmla="*/ 1800697 w 4452260"/>
                  <a:gd name="connsiteY45" fmla="*/ 0 h 1068867"/>
                  <a:gd name="connsiteX46" fmla="*/ 1811727 w 4452260"/>
                  <a:gd name="connsiteY46" fmla="*/ 0 h 1068867"/>
                  <a:gd name="connsiteX47" fmla="*/ 1823361 w 4452260"/>
                  <a:gd name="connsiteY47" fmla="*/ 0 h 1068867"/>
                  <a:gd name="connsiteX48" fmla="*/ 1826599 w 4452260"/>
                  <a:gd name="connsiteY48" fmla="*/ 0 h 1068867"/>
                  <a:gd name="connsiteX49" fmla="*/ 1857951 w 4452260"/>
                  <a:gd name="connsiteY49" fmla="*/ 0 h 1068867"/>
                  <a:gd name="connsiteX50" fmla="*/ 1858439 w 4452260"/>
                  <a:gd name="connsiteY50" fmla="*/ 0 h 1068867"/>
                  <a:gd name="connsiteX51" fmla="*/ 1859676 w 4452260"/>
                  <a:gd name="connsiteY51" fmla="*/ 0 h 1068867"/>
                  <a:gd name="connsiteX52" fmla="*/ 1893346 w 4452260"/>
                  <a:gd name="connsiteY52" fmla="*/ 0 h 1068867"/>
                  <a:gd name="connsiteX53" fmla="*/ 1927765 w 4452260"/>
                  <a:gd name="connsiteY53" fmla="*/ 0 h 1068867"/>
                  <a:gd name="connsiteX54" fmla="*/ 1963365 w 4452260"/>
                  <a:gd name="connsiteY54" fmla="*/ 0 h 1068867"/>
                  <a:gd name="connsiteX55" fmla="*/ 1978354 w 4452260"/>
                  <a:gd name="connsiteY55" fmla="*/ 0 h 1068867"/>
                  <a:gd name="connsiteX56" fmla="*/ 1991032 w 4452260"/>
                  <a:gd name="connsiteY56" fmla="*/ 0 h 1068867"/>
                  <a:gd name="connsiteX57" fmla="*/ 2020076 w 4452260"/>
                  <a:gd name="connsiteY57" fmla="*/ 0 h 1068867"/>
                  <a:gd name="connsiteX58" fmla="*/ 2021800 w 4452260"/>
                  <a:gd name="connsiteY58" fmla="*/ 0 h 1068867"/>
                  <a:gd name="connsiteX59" fmla="*/ 2027021 w 4452260"/>
                  <a:gd name="connsiteY59" fmla="*/ 0 h 1068867"/>
                  <a:gd name="connsiteX60" fmla="*/ 2032162 w 4452260"/>
                  <a:gd name="connsiteY60" fmla="*/ 0 h 1068867"/>
                  <a:gd name="connsiteX61" fmla="*/ 2141909 w 4452260"/>
                  <a:gd name="connsiteY61" fmla="*/ 0 h 1068867"/>
                  <a:gd name="connsiteX62" fmla="*/ 2143633 w 4452260"/>
                  <a:gd name="connsiteY62" fmla="*/ 0 h 1068867"/>
                  <a:gd name="connsiteX63" fmla="*/ 2178359 w 4452260"/>
                  <a:gd name="connsiteY63" fmla="*/ 0 h 1068867"/>
                  <a:gd name="connsiteX64" fmla="*/ 2228719 w 4452260"/>
                  <a:gd name="connsiteY64" fmla="*/ 0 h 1068867"/>
                  <a:gd name="connsiteX65" fmla="*/ 2229207 w 4452260"/>
                  <a:gd name="connsiteY65" fmla="*/ 0 h 1068867"/>
                  <a:gd name="connsiteX66" fmla="*/ 2230931 w 4452260"/>
                  <a:gd name="connsiteY66" fmla="*/ 0 h 1068867"/>
                  <a:gd name="connsiteX67" fmla="*/ 2287725 w 4452260"/>
                  <a:gd name="connsiteY67" fmla="*/ 0 h 1068867"/>
                  <a:gd name="connsiteX68" fmla="*/ 2289450 w 4452260"/>
                  <a:gd name="connsiteY68" fmla="*/ 0 h 1068867"/>
                  <a:gd name="connsiteX69" fmla="*/ 2323220 w 4452260"/>
                  <a:gd name="connsiteY69" fmla="*/ 0 h 1068867"/>
                  <a:gd name="connsiteX70" fmla="*/ 2324944 w 4452260"/>
                  <a:gd name="connsiteY70" fmla="*/ 0 h 1068867"/>
                  <a:gd name="connsiteX71" fmla="*/ 2340483 w 4452260"/>
                  <a:gd name="connsiteY71" fmla="*/ 0 h 1068867"/>
                  <a:gd name="connsiteX72" fmla="*/ 2341447 w 4452260"/>
                  <a:gd name="connsiteY72" fmla="*/ 0 h 1068867"/>
                  <a:gd name="connsiteX73" fmla="*/ 2343172 w 4452260"/>
                  <a:gd name="connsiteY73" fmla="*/ 0 h 1068867"/>
                  <a:gd name="connsiteX74" fmla="*/ 2349122 w 4452260"/>
                  <a:gd name="connsiteY74" fmla="*/ 0 h 1068867"/>
                  <a:gd name="connsiteX75" fmla="*/ 2350846 w 4452260"/>
                  <a:gd name="connsiteY75" fmla="*/ 0 h 1068867"/>
                  <a:gd name="connsiteX76" fmla="*/ 2390844 w 4452260"/>
                  <a:gd name="connsiteY76" fmla="*/ 0 h 1068867"/>
                  <a:gd name="connsiteX77" fmla="*/ 2462317 w 4452260"/>
                  <a:gd name="connsiteY77" fmla="*/ 0 h 1068867"/>
                  <a:gd name="connsiteX78" fmla="*/ 2499455 w 4452260"/>
                  <a:gd name="connsiteY78" fmla="*/ 0 h 1068867"/>
                  <a:gd name="connsiteX79" fmla="*/ 2530713 w 4452260"/>
                  <a:gd name="connsiteY79" fmla="*/ 0 h 1068867"/>
                  <a:gd name="connsiteX80" fmla="*/ 2547403 w 4452260"/>
                  <a:gd name="connsiteY80" fmla="*/ 0 h 1068867"/>
                  <a:gd name="connsiteX81" fmla="*/ 2549127 w 4452260"/>
                  <a:gd name="connsiteY81" fmla="*/ 0 h 1068867"/>
                  <a:gd name="connsiteX82" fmla="*/ 2581074 w 4452260"/>
                  <a:gd name="connsiteY82" fmla="*/ 0 h 1068867"/>
                  <a:gd name="connsiteX83" fmla="*/ 2582112 w 4452260"/>
                  <a:gd name="connsiteY83" fmla="*/ 0 h 1068867"/>
                  <a:gd name="connsiteX84" fmla="*/ 2669530 w 4452260"/>
                  <a:gd name="connsiteY84" fmla="*/ 0 h 1068867"/>
                  <a:gd name="connsiteX85" fmla="*/ 2678759 w 4452260"/>
                  <a:gd name="connsiteY85" fmla="*/ 0 h 1068867"/>
                  <a:gd name="connsiteX86" fmla="*/ 2709527 w 4452260"/>
                  <a:gd name="connsiteY86" fmla="*/ 0 h 1068867"/>
                  <a:gd name="connsiteX87" fmla="*/ 2711252 w 4452260"/>
                  <a:gd name="connsiteY87" fmla="*/ 0 h 1068867"/>
                  <a:gd name="connsiteX88" fmla="*/ 2714748 w 4452260"/>
                  <a:gd name="connsiteY88" fmla="*/ 0 h 1068867"/>
                  <a:gd name="connsiteX89" fmla="*/ 2719890 w 4452260"/>
                  <a:gd name="connsiteY89" fmla="*/ 0 h 1068867"/>
                  <a:gd name="connsiteX90" fmla="*/ 2831360 w 4452260"/>
                  <a:gd name="connsiteY90" fmla="*/ 0 h 1068867"/>
                  <a:gd name="connsiteX91" fmla="*/ 2833086 w 4452260"/>
                  <a:gd name="connsiteY91" fmla="*/ 0 h 1068867"/>
                  <a:gd name="connsiteX92" fmla="*/ 2866087 w 4452260"/>
                  <a:gd name="connsiteY92" fmla="*/ 0 h 1068867"/>
                  <a:gd name="connsiteX93" fmla="*/ 2918659 w 4452260"/>
                  <a:gd name="connsiteY93" fmla="*/ 0 h 1068867"/>
                  <a:gd name="connsiteX94" fmla="*/ 2919896 w 4452260"/>
                  <a:gd name="connsiteY94" fmla="*/ 0 h 1068867"/>
                  <a:gd name="connsiteX95" fmla="*/ 2920383 w 4452260"/>
                  <a:gd name="connsiteY95" fmla="*/ 0 h 1068867"/>
                  <a:gd name="connsiteX96" fmla="*/ 2977177 w 4452260"/>
                  <a:gd name="connsiteY96" fmla="*/ 0 h 1068867"/>
                  <a:gd name="connsiteX97" fmla="*/ 2978902 w 4452260"/>
                  <a:gd name="connsiteY97" fmla="*/ 0 h 1068867"/>
                  <a:gd name="connsiteX98" fmla="*/ 3012671 w 4452260"/>
                  <a:gd name="connsiteY98" fmla="*/ 0 h 1068867"/>
                  <a:gd name="connsiteX99" fmla="*/ 3014397 w 4452260"/>
                  <a:gd name="connsiteY99" fmla="*/ 0 h 1068867"/>
                  <a:gd name="connsiteX100" fmla="*/ 3028211 w 4452260"/>
                  <a:gd name="connsiteY100" fmla="*/ 0 h 1068867"/>
                  <a:gd name="connsiteX101" fmla="*/ 3030899 w 4452260"/>
                  <a:gd name="connsiteY101" fmla="*/ 0 h 1068867"/>
                  <a:gd name="connsiteX102" fmla="*/ 3032624 w 4452260"/>
                  <a:gd name="connsiteY102" fmla="*/ 0 h 1068867"/>
                  <a:gd name="connsiteX103" fmla="*/ 3038573 w 4452260"/>
                  <a:gd name="connsiteY103" fmla="*/ 0 h 1068867"/>
                  <a:gd name="connsiteX104" fmla="*/ 3040298 w 4452260"/>
                  <a:gd name="connsiteY104" fmla="*/ 0 h 1068867"/>
                  <a:gd name="connsiteX105" fmla="*/ 3082021 w 4452260"/>
                  <a:gd name="connsiteY105" fmla="*/ 0 h 1068867"/>
                  <a:gd name="connsiteX106" fmla="*/ 3150044 w 4452260"/>
                  <a:gd name="connsiteY106" fmla="*/ 0 h 1068867"/>
                  <a:gd name="connsiteX107" fmla="*/ 3218441 w 4452260"/>
                  <a:gd name="connsiteY107" fmla="*/ 0 h 1068867"/>
                  <a:gd name="connsiteX108" fmla="*/ 3236855 w 4452260"/>
                  <a:gd name="connsiteY108" fmla="*/ 0 h 1068867"/>
                  <a:gd name="connsiteX109" fmla="*/ 3269839 w 4452260"/>
                  <a:gd name="connsiteY109" fmla="*/ 0 h 1068867"/>
                  <a:gd name="connsiteX110" fmla="*/ 3272250 w 4452260"/>
                  <a:gd name="connsiteY110" fmla="*/ 0 h 1068867"/>
                  <a:gd name="connsiteX111" fmla="*/ 3320378 w 4452260"/>
                  <a:gd name="connsiteY111" fmla="*/ 0 h 1068867"/>
                  <a:gd name="connsiteX112" fmla="*/ 3346330 w 4452260"/>
                  <a:gd name="connsiteY112" fmla="*/ 0 h 1068867"/>
                  <a:gd name="connsiteX113" fmla="*/ 3357257 w 4452260"/>
                  <a:gd name="connsiteY113" fmla="*/ 0 h 1068867"/>
                  <a:gd name="connsiteX114" fmla="*/ 3369936 w 4452260"/>
                  <a:gd name="connsiteY114" fmla="*/ 0 h 1068867"/>
                  <a:gd name="connsiteX115" fmla="*/ 3398980 w 4452260"/>
                  <a:gd name="connsiteY115" fmla="*/ 0 h 1068867"/>
                  <a:gd name="connsiteX116" fmla="*/ 3405925 w 4452260"/>
                  <a:gd name="connsiteY116" fmla="*/ 0 h 1068867"/>
                  <a:gd name="connsiteX117" fmla="*/ 3411066 w 4452260"/>
                  <a:gd name="connsiteY117" fmla="*/ 0 h 1068867"/>
                  <a:gd name="connsiteX118" fmla="*/ 3520813 w 4452260"/>
                  <a:gd name="connsiteY118" fmla="*/ 0 h 1068867"/>
                  <a:gd name="connsiteX119" fmla="*/ 3607623 w 4452260"/>
                  <a:gd name="connsiteY119" fmla="*/ 0 h 1068867"/>
                  <a:gd name="connsiteX120" fmla="*/ 3608111 w 4452260"/>
                  <a:gd name="connsiteY120" fmla="*/ 0 h 1068867"/>
                  <a:gd name="connsiteX121" fmla="*/ 3666629 w 4452260"/>
                  <a:gd name="connsiteY121" fmla="*/ 0 h 1068867"/>
                  <a:gd name="connsiteX122" fmla="*/ 3702124 w 4452260"/>
                  <a:gd name="connsiteY122" fmla="*/ 0 h 1068867"/>
                  <a:gd name="connsiteX123" fmla="*/ 3720351 w 4452260"/>
                  <a:gd name="connsiteY123" fmla="*/ 0 h 1068867"/>
                  <a:gd name="connsiteX124" fmla="*/ 3728025 w 4452260"/>
                  <a:gd name="connsiteY124" fmla="*/ 0 h 1068867"/>
                  <a:gd name="connsiteX125" fmla="*/ 3769748 w 4452260"/>
                  <a:gd name="connsiteY125" fmla="*/ 0 h 1068867"/>
                  <a:gd name="connsiteX126" fmla="*/ 4098793 w 4452260"/>
                  <a:gd name="connsiteY126" fmla="*/ 0 h 1068867"/>
                  <a:gd name="connsiteX127" fmla="*/ 4193519 w 4452260"/>
                  <a:gd name="connsiteY127" fmla="*/ 54408 h 1068867"/>
                  <a:gd name="connsiteX128" fmla="*/ 4439104 w 4452260"/>
                  <a:gd name="connsiteY128" fmla="*/ 480025 h 1068867"/>
                  <a:gd name="connsiteX129" fmla="*/ 4439104 w 4452260"/>
                  <a:gd name="connsiteY129" fmla="*/ 588843 h 1068867"/>
                  <a:gd name="connsiteX130" fmla="*/ 4193519 w 4452260"/>
                  <a:gd name="connsiteY130" fmla="*/ 1014459 h 1068867"/>
                  <a:gd name="connsiteX131" fmla="*/ 4098793 w 4452260"/>
                  <a:gd name="connsiteY131" fmla="*/ 1068867 h 1068867"/>
                  <a:gd name="connsiteX132" fmla="*/ 3728025 w 4452260"/>
                  <a:gd name="connsiteY132" fmla="*/ 1068867 h 1068867"/>
                  <a:gd name="connsiteX133" fmla="*/ 3607623 w 4452260"/>
                  <a:gd name="connsiteY133" fmla="*/ 1068867 h 1068867"/>
                  <a:gd name="connsiteX134" fmla="*/ 3411066 w 4452260"/>
                  <a:gd name="connsiteY134" fmla="*/ 1068867 h 1068867"/>
                  <a:gd name="connsiteX135" fmla="*/ 3357257 w 4452260"/>
                  <a:gd name="connsiteY135" fmla="*/ 1068867 h 1068867"/>
                  <a:gd name="connsiteX136" fmla="*/ 3236855 w 4452260"/>
                  <a:gd name="connsiteY136" fmla="*/ 1068867 h 1068867"/>
                  <a:gd name="connsiteX137" fmla="*/ 3040298 w 4452260"/>
                  <a:gd name="connsiteY137" fmla="*/ 1068867 h 1068867"/>
                  <a:gd name="connsiteX138" fmla="*/ 3038573 w 4452260"/>
                  <a:gd name="connsiteY138" fmla="*/ 1068867 h 1068867"/>
                  <a:gd name="connsiteX139" fmla="*/ 2919896 w 4452260"/>
                  <a:gd name="connsiteY139" fmla="*/ 1068867 h 1068867"/>
                  <a:gd name="connsiteX140" fmla="*/ 2866087 w 4452260"/>
                  <a:gd name="connsiteY140" fmla="*/ 1068867 h 1068867"/>
                  <a:gd name="connsiteX141" fmla="*/ 2719890 w 4452260"/>
                  <a:gd name="connsiteY141" fmla="*/ 1068867 h 1068867"/>
                  <a:gd name="connsiteX142" fmla="*/ 2669530 w 4452260"/>
                  <a:gd name="connsiteY142" fmla="*/ 1068867 h 1068867"/>
                  <a:gd name="connsiteX143" fmla="*/ 2549127 w 4452260"/>
                  <a:gd name="connsiteY143" fmla="*/ 1068867 h 1068867"/>
                  <a:gd name="connsiteX144" fmla="*/ 2547403 w 4452260"/>
                  <a:gd name="connsiteY144" fmla="*/ 1068867 h 1068867"/>
                  <a:gd name="connsiteX145" fmla="*/ 2350846 w 4452260"/>
                  <a:gd name="connsiteY145" fmla="*/ 1068867 h 1068867"/>
                  <a:gd name="connsiteX146" fmla="*/ 2349122 w 4452260"/>
                  <a:gd name="connsiteY146" fmla="*/ 1068867 h 1068867"/>
                  <a:gd name="connsiteX147" fmla="*/ 2228719 w 4452260"/>
                  <a:gd name="connsiteY147" fmla="*/ 1068867 h 1068867"/>
                  <a:gd name="connsiteX148" fmla="*/ 2178359 w 4452260"/>
                  <a:gd name="connsiteY148" fmla="*/ 1068867 h 1068867"/>
                  <a:gd name="connsiteX149" fmla="*/ 2032162 w 4452260"/>
                  <a:gd name="connsiteY149" fmla="*/ 1068867 h 1068867"/>
                  <a:gd name="connsiteX150" fmla="*/ 1978354 w 4452260"/>
                  <a:gd name="connsiteY150" fmla="*/ 1068867 h 1068867"/>
                  <a:gd name="connsiteX151" fmla="*/ 1859676 w 4452260"/>
                  <a:gd name="connsiteY151" fmla="*/ 1068867 h 1068867"/>
                  <a:gd name="connsiteX152" fmla="*/ 1857951 w 4452260"/>
                  <a:gd name="connsiteY152" fmla="*/ 1068867 h 1068867"/>
                  <a:gd name="connsiteX153" fmla="*/ 1826599 w 4452260"/>
                  <a:gd name="connsiteY153" fmla="*/ 1068867 h 1068867"/>
                  <a:gd name="connsiteX154" fmla="*/ 1661394 w 4452260"/>
                  <a:gd name="connsiteY154" fmla="*/ 1068867 h 1068867"/>
                  <a:gd name="connsiteX155" fmla="*/ 1540992 w 4452260"/>
                  <a:gd name="connsiteY155" fmla="*/ 1068867 h 1068867"/>
                  <a:gd name="connsiteX156" fmla="*/ 1531708 w 4452260"/>
                  <a:gd name="connsiteY156" fmla="*/ 1068867 h 1068867"/>
                  <a:gd name="connsiteX157" fmla="*/ 1487183 w 4452260"/>
                  <a:gd name="connsiteY157" fmla="*/ 1068867 h 1068867"/>
                  <a:gd name="connsiteX158" fmla="*/ 1335428 w 4452260"/>
                  <a:gd name="connsiteY158" fmla="*/ 1068867 h 1068867"/>
                  <a:gd name="connsiteX159" fmla="*/ 1290626 w 4452260"/>
                  <a:gd name="connsiteY159" fmla="*/ 1068867 h 1068867"/>
                  <a:gd name="connsiteX160" fmla="*/ 1170224 w 4452260"/>
                  <a:gd name="connsiteY160" fmla="*/ 1068867 h 1068867"/>
                  <a:gd name="connsiteX161" fmla="*/ 1138871 w 4452260"/>
                  <a:gd name="connsiteY161" fmla="*/ 1068867 h 1068867"/>
                  <a:gd name="connsiteX162" fmla="*/ 1040537 w 4452260"/>
                  <a:gd name="connsiteY162" fmla="*/ 1068867 h 1068867"/>
                  <a:gd name="connsiteX163" fmla="*/ 843980 w 4452260"/>
                  <a:gd name="connsiteY163" fmla="*/ 1068867 h 1068867"/>
                  <a:gd name="connsiteX164" fmla="*/ 799455 w 4452260"/>
                  <a:gd name="connsiteY164" fmla="*/ 1068867 h 1068867"/>
                  <a:gd name="connsiteX165" fmla="*/ 647700 w 4452260"/>
                  <a:gd name="connsiteY165" fmla="*/ 1068867 h 1068867"/>
                  <a:gd name="connsiteX166" fmla="*/ 352810 w 4452260"/>
                  <a:gd name="connsiteY166" fmla="*/ 1068867 h 1068867"/>
                  <a:gd name="connsiteX167" fmla="*/ 258084 w 4452260"/>
                  <a:gd name="connsiteY167" fmla="*/ 1014459 h 1068867"/>
                  <a:gd name="connsiteX168" fmla="*/ 12498 w 4452260"/>
                  <a:gd name="connsiteY168" fmla="*/ 588843 h 1068867"/>
                  <a:gd name="connsiteX169" fmla="*/ 12498 w 4452260"/>
                  <a:gd name="connsiteY169" fmla="*/ 480025 h 1068867"/>
                  <a:gd name="connsiteX170" fmla="*/ 258084 w 4452260"/>
                  <a:gd name="connsiteY170" fmla="*/ 54408 h 1068867"/>
                  <a:gd name="connsiteX171" fmla="*/ 352810 w 4452260"/>
                  <a:gd name="connsiteY171" fmla="*/ 0 h 1068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Lst>
                <a:rect l="l" t="t" r="r" b="b"/>
                <a:pathLst>
                  <a:path w="4452260" h="1068867">
                    <a:moveTo>
                      <a:pt x="352810" y="0"/>
                    </a:moveTo>
                    <a:cubicBezTo>
                      <a:pt x="475602" y="0"/>
                      <a:pt x="567696" y="0"/>
                      <a:pt x="636768" y="0"/>
                    </a:cubicBezTo>
                    <a:lnTo>
                      <a:pt x="647700" y="0"/>
                    </a:lnTo>
                    <a:lnTo>
                      <a:pt x="724065" y="0"/>
                    </a:lnTo>
                    <a:cubicBezTo>
                      <a:pt x="748048" y="0"/>
                      <a:pt x="767235" y="0"/>
                      <a:pt x="782584" y="0"/>
                    </a:cubicBezTo>
                    <a:lnTo>
                      <a:pt x="799455" y="0"/>
                    </a:lnTo>
                    <a:lnTo>
                      <a:pt x="809825" y="0"/>
                    </a:lnTo>
                    <a:lnTo>
                      <a:pt x="818078" y="0"/>
                    </a:lnTo>
                    <a:cubicBezTo>
                      <a:pt x="843980" y="0"/>
                      <a:pt x="843980" y="0"/>
                      <a:pt x="843980" y="0"/>
                    </a:cubicBezTo>
                    <a:lnTo>
                      <a:pt x="931658" y="0"/>
                    </a:lnTo>
                    <a:lnTo>
                      <a:pt x="961580" y="0"/>
                    </a:lnTo>
                    <a:lnTo>
                      <a:pt x="1000055" y="0"/>
                    </a:lnTo>
                    <a:lnTo>
                      <a:pt x="1040537" y="0"/>
                    </a:lnTo>
                    <a:lnTo>
                      <a:pt x="1051453" y="0"/>
                    </a:lnTo>
                    <a:lnTo>
                      <a:pt x="1083414" y="0"/>
                    </a:lnTo>
                    <a:lnTo>
                      <a:pt x="1112969" y="0"/>
                    </a:lnTo>
                    <a:cubicBezTo>
                      <a:pt x="1138871" y="0"/>
                      <a:pt x="1138871" y="0"/>
                      <a:pt x="1138871" y="0"/>
                    </a:cubicBezTo>
                    <a:lnTo>
                      <a:pt x="1170224" y="0"/>
                    </a:lnTo>
                    <a:lnTo>
                      <a:pt x="1170711" y="0"/>
                    </a:lnTo>
                    <a:lnTo>
                      <a:pt x="1202662" y="0"/>
                    </a:lnTo>
                    <a:lnTo>
                      <a:pt x="1240037" y="0"/>
                    </a:lnTo>
                    <a:cubicBezTo>
                      <a:pt x="1290626" y="0"/>
                      <a:pt x="1290626" y="0"/>
                      <a:pt x="1290626" y="0"/>
                    </a:cubicBezTo>
                    <a:lnTo>
                      <a:pt x="1324496" y="0"/>
                    </a:lnTo>
                    <a:lnTo>
                      <a:pt x="1332348" y="0"/>
                    </a:lnTo>
                    <a:lnTo>
                      <a:pt x="1335428" y="0"/>
                    </a:lnTo>
                    <a:lnTo>
                      <a:pt x="1411793" y="0"/>
                    </a:lnTo>
                    <a:lnTo>
                      <a:pt x="1454182" y="0"/>
                    </a:lnTo>
                    <a:lnTo>
                      <a:pt x="1470312" y="0"/>
                    </a:lnTo>
                    <a:lnTo>
                      <a:pt x="1487183" y="0"/>
                    </a:lnTo>
                    <a:lnTo>
                      <a:pt x="1497552" y="0"/>
                    </a:lnTo>
                    <a:lnTo>
                      <a:pt x="1505806" y="0"/>
                    </a:lnTo>
                    <a:lnTo>
                      <a:pt x="1528471" y="0"/>
                    </a:lnTo>
                    <a:lnTo>
                      <a:pt x="1531708" y="0"/>
                    </a:lnTo>
                    <a:lnTo>
                      <a:pt x="1540992" y="0"/>
                    </a:lnTo>
                    <a:lnTo>
                      <a:pt x="1541479" y="0"/>
                    </a:lnTo>
                    <a:lnTo>
                      <a:pt x="1599998" y="0"/>
                    </a:lnTo>
                    <a:lnTo>
                      <a:pt x="1619386" y="0"/>
                    </a:lnTo>
                    <a:lnTo>
                      <a:pt x="1635492" y="0"/>
                    </a:lnTo>
                    <a:lnTo>
                      <a:pt x="1649308" y="0"/>
                    </a:lnTo>
                    <a:lnTo>
                      <a:pt x="1653720" y="0"/>
                    </a:lnTo>
                    <a:lnTo>
                      <a:pt x="1661394" y="0"/>
                    </a:lnTo>
                    <a:lnTo>
                      <a:pt x="1687782" y="0"/>
                    </a:lnTo>
                    <a:lnTo>
                      <a:pt x="1703116" y="0"/>
                    </a:lnTo>
                    <a:lnTo>
                      <a:pt x="1739181" y="0"/>
                    </a:lnTo>
                    <a:lnTo>
                      <a:pt x="1771141" y="0"/>
                    </a:lnTo>
                    <a:lnTo>
                      <a:pt x="1800697" y="0"/>
                    </a:lnTo>
                    <a:lnTo>
                      <a:pt x="1811727" y="0"/>
                    </a:lnTo>
                    <a:lnTo>
                      <a:pt x="1823361" y="0"/>
                    </a:lnTo>
                    <a:lnTo>
                      <a:pt x="1826599" y="0"/>
                    </a:lnTo>
                    <a:lnTo>
                      <a:pt x="1857951" y="0"/>
                    </a:lnTo>
                    <a:lnTo>
                      <a:pt x="1858439" y="0"/>
                    </a:lnTo>
                    <a:lnTo>
                      <a:pt x="1859676" y="0"/>
                    </a:lnTo>
                    <a:lnTo>
                      <a:pt x="1893346" y="0"/>
                    </a:lnTo>
                    <a:lnTo>
                      <a:pt x="1927765" y="0"/>
                    </a:lnTo>
                    <a:lnTo>
                      <a:pt x="1963365" y="0"/>
                    </a:lnTo>
                    <a:lnTo>
                      <a:pt x="1978354" y="0"/>
                    </a:lnTo>
                    <a:lnTo>
                      <a:pt x="1991032" y="0"/>
                    </a:lnTo>
                    <a:lnTo>
                      <a:pt x="2020076" y="0"/>
                    </a:lnTo>
                    <a:lnTo>
                      <a:pt x="2021800" y="0"/>
                    </a:lnTo>
                    <a:lnTo>
                      <a:pt x="2027021" y="0"/>
                    </a:lnTo>
                    <a:cubicBezTo>
                      <a:pt x="2032162" y="0"/>
                      <a:pt x="2032162" y="0"/>
                      <a:pt x="2032162" y="0"/>
                    </a:cubicBezTo>
                    <a:lnTo>
                      <a:pt x="2141909" y="0"/>
                    </a:lnTo>
                    <a:lnTo>
                      <a:pt x="2143633" y="0"/>
                    </a:lnTo>
                    <a:lnTo>
                      <a:pt x="2178359" y="0"/>
                    </a:lnTo>
                    <a:lnTo>
                      <a:pt x="2228719" y="0"/>
                    </a:lnTo>
                    <a:lnTo>
                      <a:pt x="2229207" y="0"/>
                    </a:lnTo>
                    <a:lnTo>
                      <a:pt x="2230931" y="0"/>
                    </a:lnTo>
                    <a:lnTo>
                      <a:pt x="2287725" y="0"/>
                    </a:lnTo>
                    <a:lnTo>
                      <a:pt x="2289450" y="0"/>
                    </a:lnTo>
                    <a:lnTo>
                      <a:pt x="2323220" y="0"/>
                    </a:lnTo>
                    <a:lnTo>
                      <a:pt x="2324944" y="0"/>
                    </a:lnTo>
                    <a:lnTo>
                      <a:pt x="2340483" y="0"/>
                    </a:lnTo>
                    <a:lnTo>
                      <a:pt x="2341447" y="0"/>
                    </a:lnTo>
                    <a:lnTo>
                      <a:pt x="2343172" y="0"/>
                    </a:lnTo>
                    <a:lnTo>
                      <a:pt x="2349122" y="0"/>
                    </a:lnTo>
                    <a:lnTo>
                      <a:pt x="2350846" y="0"/>
                    </a:lnTo>
                    <a:lnTo>
                      <a:pt x="2390844" y="0"/>
                    </a:lnTo>
                    <a:lnTo>
                      <a:pt x="2462317" y="0"/>
                    </a:lnTo>
                    <a:lnTo>
                      <a:pt x="2499455" y="0"/>
                    </a:lnTo>
                    <a:lnTo>
                      <a:pt x="2530713" y="0"/>
                    </a:lnTo>
                    <a:lnTo>
                      <a:pt x="2547403" y="0"/>
                    </a:lnTo>
                    <a:lnTo>
                      <a:pt x="2549127" y="0"/>
                    </a:lnTo>
                    <a:lnTo>
                      <a:pt x="2581074" y="0"/>
                    </a:lnTo>
                    <a:lnTo>
                      <a:pt x="2582112" y="0"/>
                    </a:lnTo>
                    <a:cubicBezTo>
                      <a:pt x="2669530" y="0"/>
                      <a:pt x="2669530" y="0"/>
                      <a:pt x="2669530" y="0"/>
                    </a:cubicBezTo>
                    <a:lnTo>
                      <a:pt x="2678759" y="0"/>
                    </a:lnTo>
                    <a:lnTo>
                      <a:pt x="2709527" y="0"/>
                    </a:lnTo>
                    <a:lnTo>
                      <a:pt x="2711252" y="0"/>
                    </a:lnTo>
                    <a:lnTo>
                      <a:pt x="2714748" y="0"/>
                    </a:lnTo>
                    <a:lnTo>
                      <a:pt x="2719890" y="0"/>
                    </a:lnTo>
                    <a:lnTo>
                      <a:pt x="2831360" y="0"/>
                    </a:lnTo>
                    <a:lnTo>
                      <a:pt x="2833086" y="0"/>
                    </a:lnTo>
                    <a:lnTo>
                      <a:pt x="2866087" y="0"/>
                    </a:lnTo>
                    <a:lnTo>
                      <a:pt x="2918659" y="0"/>
                    </a:lnTo>
                    <a:lnTo>
                      <a:pt x="2919896" y="0"/>
                    </a:lnTo>
                    <a:lnTo>
                      <a:pt x="2920383" y="0"/>
                    </a:lnTo>
                    <a:lnTo>
                      <a:pt x="2977177" y="0"/>
                    </a:lnTo>
                    <a:lnTo>
                      <a:pt x="2978902" y="0"/>
                    </a:lnTo>
                    <a:lnTo>
                      <a:pt x="3012671" y="0"/>
                    </a:lnTo>
                    <a:lnTo>
                      <a:pt x="3014397" y="0"/>
                    </a:lnTo>
                    <a:lnTo>
                      <a:pt x="3028211" y="0"/>
                    </a:lnTo>
                    <a:lnTo>
                      <a:pt x="3030899" y="0"/>
                    </a:lnTo>
                    <a:lnTo>
                      <a:pt x="3032624" y="0"/>
                    </a:lnTo>
                    <a:lnTo>
                      <a:pt x="3038573" y="0"/>
                    </a:lnTo>
                    <a:lnTo>
                      <a:pt x="3040298" y="0"/>
                    </a:lnTo>
                    <a:lnTo>
                      <a:pt x="3082021" y="0"/>
                    </a:lnTo>
                    <a:lnTo>
                      <a:pt x="3150044" y="0"/>
                    </a:lnTo>
                    <a:lnTo>
                      <a:pt x="3218441" y="0"/>
                    </a:lnTo>
                    <a:lnTo>
                      <a:pt x="3236855" y="0"/>
                    </a:lnTo>
                    <a:lnTo>
                      <a:pt x="3269839" y="0"/>
                    </a:lnTo>
                    <a:lnTo>
                      <a:pt x="3272250" y="0"/>
                    </a:lnTo>
                    <a:lnTo>
                      <a:pt x="3320378" y="0"/>
                    </a:lnTo>
                    <a:lnTo>
                      <a:pt x="3346330" y="0"/>
                    </a:lnTo>
                    <a:lnTo>
                      <a:pt x="3357257" y="0"/>
                    </a:lnTo>
                    <a:lnTo>
                      <a:pt x="3369936" y="0"/>
                    </a:lnTo>
                    <a:lnTo>
                      <a:pt x="3398980" y="0"/>
                    </a:lnTo>
                    <a:lnTo>
                      <a:pt x="3405925" y="0"/>
                    </a:lnTo>
                    <a:cubicBezTo>
                      <a:pt x="3411066" y="0"/>
                      <a:pt x="3411066" y="0"/>
                      <a:pt x="3411066" y="0"/>
                    </a:cubicBezTo>
                    <a:lnTo>
                      <a:pt x="3520813" y="0"/>
                    </a:lnTo>
                    <a:lnTo>
                      <a:pt x="3607623" y="0"/>
                    </a:lnTo>
                    <a:lnTo>
                      <a:pt x="3608111" y="0"/>
                    </a:lnTo>
                    <a:lnTo>
                      <a:pt x="3666629" y="0"/>
                    </a:lnTo>
                    <a:lnTo>
                      <a:pt x="3702124" y="0"/>
                    </a:lnTo>
                    <a:lnTo>
                      <a:pt x="3720351" y="0"/>
                    </a:lnTo>
                    <a:lnTo>
                      <a:pt x="3728025" y="0"/>
                    </a:lnTo>
                    <a:lnTo>
                      <a:pt x="3769748" y="0"/>
                    </a:lnTo>
                    <a:cubicBezTo>
                      <a:pt x="4098793" y="0"/>
                      <a:pt x="4098793" y="0"/>
                      <a:pt x="4098793" y="0"/>
                    </a:cubicBezTo>
                    <a:cubicBezTo>
                      <a:pt x="4133877" y="0"/>
                      <a:pt x="4175977" y="24572"/>
                      <a:pt x="4193519" y="54408"/>
                    </a:cubicBezTo>
                    <a:cubicBezTo>
                      <a:pt x="4439104" y="480025"/>
                      <a:pt x="4439104" y="480025"/>
                      <a:pt x="4439104" y="480025"/>
                    </a:cubicBezTo>
                    <a:cubicBezTo>
                      <a:pt x="4456646" y="509862"/>
                      <a:pt x="4456646" y="559005"/>
                      <a:pt x="4439104" y="588843"/>
                    </a:cubicBezTo>
                    <a:cubicBezTo>
                      <a:pt x="4193519" y="1014459"/>
                      <a:pt x="4193519" y="1014459"/>
                      <a:pt x="4193519" y="1014459"/>
                    </a:cubicBezTo>
                    <a:cubicBezTo>
                      <a:pt x="4175977" y="1044295"/>
                      <a:pt x="4133877" y="1068867"/>
                      <a:pt x="4098793" y="1068867"/>
                    </a:cubicBezTo>
                    <a:lnTo>
                      <a:pt x="3728025" y="1068867"/>
                    </a:lnTo>
                    <a:lnTo>
                      <a:pt x="3607623" y="1068867"/>
                    </a:lnTo>
                    <a:lnTo>
                      <a:pt x="3411066" y="1068867"/>
                    </a:lnTo>
                    <a:lnTo>
                      <a:pt x="3357257" y="1068867"/>
                    </a:lnTo>
                    <a:lnTo>
                      <a:pt x="3236855" y="1068867"/>
                    </a:lnTo>
                    <a:lnTo>
                      <a:pt x="3040298" y="1068867"/>
                    </a:lnTo>
                    <a:lnTo>
                      <a:pt x="3038573" y="1068867"/>
                    </a:lnTo>
                    <a:lnTo>
                      <a:pt x="2919896" y="1068867"/>
                    </a:lnTo>
                    <a:lnTo>
                      <a:pt x="2866087" y="1068867"/>
                    </a:lnTo>
                    <a:lnTo>
                      <a:pt x="2719890" y="1068867"/>
                    </a:lnTo>
                    <a:lnTo>
                      <a:pt x="2669530" y="1068867"/>
                    </a:lnTo>
                    <a:lnTo>
                      <a:pt x="2549127" y="1068867"/>
                    </a:lnTo>
                    <a:lnTo>
                      <a:pt x="2547403" y="1068867"/>
                    </a:lnTo>
                    <a:lnTo>
                      <a:pt x="2350846" y="1068867"/>
                    </a:lnTo>
                    <a:lnTo>
                      <a:pt x="2349122" y="1068867"/>
                    </a:lnTo>
                    <a:lnTo>
                      <a:pt x="2228719" y="1068867"/>
                    </a:lnTo>
                    <a:lnTo>
                      <a:pt x="2178359" y="1068867"/>
                    </a:lnTo>
                    <a:lnTo>
                      <a:pt x="2032162" y="1068867"/>
                    </a:lnTo>
                    <a:lnTo>
                      <a:pt x="1978354" y="1068867"/>
                    </a:lnTo>
                    <a:lnTo>
                      <a:pt x="1859676" y="1068867"/>
                    </a:lnTo>
                    <a:lnTo>
                      <a:pt x="1857951" y="1068867"/>
                    </a:lnTo>
                    <a:lnTo>
                      <a:pt x="1826599" y="1068867"/>
                    </a:lnTo>
                    <a:lnTo>
                      <a:pt x="1661394" y="1068867"/>
                    </a:lnTo>
                    <a:lnTo>
                      <a:pt x="1540992" y="1068867"/>
                    </a:lnTo>
                    <a:lnTo>
                      <a:pt x="1531708" y="1068867"/>
                    </a:lnTo>
                    <a:lnTo>
                      <a:pt x="1487183" y="1068867"/>
                    </a:lnTo>
                    <a:lnTo>
                      <a:pt x="1335428" y="1068867"/>
                    </a:lnTo>
                    <a:lnTo>
                      <a:pt x="1290626" y="1068867"/>
                    </a:lnTo>
                    <a:lnTo>
                      <a:pt x="1170224" y="1068867"/>
                    </a:lnTo>
                    <a:lnTo>
                      <a:pt x="1138871" y="1068867"/>
                    </a:lnTo>
                    <a:lnTo>
                      <a:pt x="1040537" y="1068867"/>
                    </a:lnTo>
                    <a:lnTo>
                      <a:pt x="843980" y="1068867"/>
                    </a:lnTo>
                    <a:lnTo>
                      <a:pt x="799455" y="1068867"/>
                    </a:lnTo>
                    <a:lnTo>
                      <a:pt x="647700" y="1068867"/>
                    </a:lnTo>
                    <a:lnTo>
                      <a:pt x="352810" y="1068867"/>
                    </a:lnTo>
                    <a:cubicBezTo>
                      <a:pt x="318603" y="1068867"/>
                      <a:pt x="275626" y="1044295"/>
                      <a:pt x="258084" y="1014459"/>
                    </a:cubicBezTo>
                    <a:cubicBezTo>
                      <a:pt x="12498" y="588843"/>
                      <a:pt x="12498" y="588843"/>
                      <a:pt x="12498" y="588843"/>
                    </a:cubicBezTo>
                    <a:cubicBezTo>
                      <a:pt x="-4166" y="559005"/>
                      <a:pt x="-4166" y="509862"/>
                      <a:pt x="12498" y="480025"/>
                    </a:cubicBezTo>
                    <a:cubicBezTo>
                      <a:pt x="258084" y="54408"/>
                      <a:pt x="258084" y="54408"/>
                      <a:pt x="258084" y="54408"/>
                    </a:cubicBezTo>
                    <a:cubicBezTo>
                      <a:pt x="275626" y="24572"/>
                      <a:pt x="318603" y="0"/>
                      <a:pt x="352810" y="0"/>
                    </a:cubicBezTo>
                    <a:close/>
                  </a:path>
                </a:pathLst>
              </a:custGeom>
              <a:gradFill flip="none" rotWithShape="1">
                <a:gsLst>
                  <a:gs pos="100000">
                    <a:schemeClr val="bg1">
                      <a:lumMod val="95000"/>
                    </a:schemeClr>
                  </a:gs>
                  <a:gs pos="0">
                    <a:srgbClr val="D3D3D3"/>
                  </a:gs>
                </a:gsLst>
                <a:lin ang="2700000" scaled="1"/>
                <a:tileRect/>
              </a:gradFill>
              <a:ln w="19050">
                <a:gradFill flip="none" rotWithShape="1">
                  <a:gsLst>
                    <a:gs pos="100000">
                      <a:schemeClr val="bg1">
                        <a:lumMod val="75000"/>
                      </a:schemeClr>
                    </a:gs>
                    <a:gs pos="0">
                      <a:schemeClr val="bg1"/>
                    </a:gs>
                  </a:gsLst>
                  <a:lin ang="2700000" scaled="1"/>
                  <a:tileRect/>
                </a:gradFill>
              </a:ln>
              <a:effectLst>
                <a:outerShdw blurRad="127000" dist="50800" dir="2700000" algn="tl" rotWithShape="0">
                  <a:prstClr val="black">
                    <a:alpha val="40000"/>
                  </a:prstClr>
                </a:outerShdw>
              </a:effectLst>
            </p:spPr>
            <p:txBody>
              <a:bodyPr vert="horz" wrap="square" lIns="91440" tIns="45720" rIns="91440" bIns="45720" numCol="1" anchor="t" anchorCtr="0" compatLnSpc="1">
                <a:noAutofit/>
              </a:bodyPr>
              <a:p>
                <a:endParaRPr lang="zh-CN" altLang="en-US" sz="3200">
                  <a:solidFill>
                    <a:schemeClr val="bg1"/>
                  </a:solidFill>
                  <a:latin typeface="微软雅黑" panose="020B0503020204020204" charset="-122"/>
                  <a:ea typeface="微软雅黑" panose="020B0503020204020204" charset="-122"/>
                </a:endParaRPr>
              </a:p>
            </p:txBody>
          </p:sp>
          <p:sp>
            <p:nvSpPr>
              <p:cNvPr id="29" name="任意多边形 28"/>
              <p:cNvSpPr/>
              <p:nvPr/>
            </p:nvSpPr>
            <p:spPr bwMode="auto">
              <a:xfrm>
                <a:off x="5273919" y="2176337"/>
                <a:ext cx="2478628" cy="497761"/>
              </a:xfrm>
              <a:custGeom>
                <a:avLst/>
                <a:gdLst>
                  <a:gd name="connsiteX0" fmla="*/ 305125 w 4603109"/>
                  <a:gd name="connsiteY0" fmla="*/ 0 h 924402"/>
                  <a:gd name="connsiteX1" fmla="*/ 432894 w 4603109"/>
                  <a:gd name="connsiteY1" fmla="*/ 0 h 924402"/>
                  <a:gd name="connsiteX2" fmla="*/ 445336 w 4603109"/>
                  <a:gd name="connsiteY2" fmla="*/ 0 h 924402"/>
                  <a:gd name="connsiteX3" fmla="*/ 550703 w 4603109"/>
                  <a:gd name="connsiteY3" fmla="*/ 0 h 924402"/>
                  <a:gd name="connsiteX4" fmla="*/ 560158 w 4603109"/>
                  <a:gd name="connsiteY4" fmla="*/ 0 h 924402"/>
                  <a:gd name="connsiteX5" fmla="*/ 573105 w 4603109"/>
                  <a:gd name="connsiteY5" fmla="*/ 0 h 924402"/>
                  <a:gd name="connsiteX6" fmla="*/ 626202 w 4603109"/>
                  <a:gd name="connsiteY6" fmla="*/ 0 h 924402"/>
                  <a:gd name="connsiteX7" fmla="*/ 676811 w 4603109"/>
                  <a:gd name="connsiteY7" fmla="*/ 0 h 924402"/>
                  <a:gd name="connsiteX8" fmla="*/ 678472 w 4603109"/>
                  <a:gd name="connsiteY8" fmla="*/ 0 h 924402"/>
                  <a:gd name="connsiteX9" fmla="*/ 687927 w 4603109"/>
                  <a:gd name="connsiteY9" fmla="*/ 0 h 924402"/>
                  <a:gd name="connsiteX10" fmla="*/ 691402 w 4603109"/>
                  <a:gd name="connsiteY10" fmla="*/ 0 h 924402"/>
                  <a:gd name="connsiteX11" fmla="*/ 700371 w 4603109"/>
                  <a:gd name="connsiteY11" fmla="*/ 0 h 924402"/>
                  <a:gd name="connsiteX12" fmla="*/ 707508 w 4603109"/>
                  <a:gd name="connsiteY12" fmla="*/ 0 h 924402"/>
                  <a:gd name="connsiteX13" fmla="*/ 729909 w 4603109"/>
                  <a:gd name="connsiteY13" fmla="*/ 0 h 924402"/>
                  <a:gd name="connsiteX14" fmla="*/ 753971 w 4603109"/>
                  <a:gd name="connsiteY14" fmla="*/ 0 h 924402"/>
                  <a:gd name="connsiteX15" fmla="*/ 804580 w 4603109"/>
                  <a:gd name="connsiteY15" fmla="*/ 0 h 924402"/>
                  <a:gd name="connsiteX16" fmla="*/ 805737 w 4603109"/>
                  <a:gd name="connsiteY16" fmla="*/ 0 h 924402"/>
                  <a:gd name="connsiteX17" fmla="*/ 819171 w 4603109"/>
                  <a:gd name="connsiteY17" fmla="*/ 0 h 924402"/>
                  <a:gd name="connsiteX18" fmla="*/ 828140 w 4603109"/>
                  <a:gd name="connsiteY18" fmla="*/ 0 h 924402"/>
                  <a:gd name="connsiteX19" fmla="*/ 831615 w 4603109"/>
                  <a:gd name="connsiteY19" fmla="*/ 0 h 924402"/>
                  <a:gd name="connsiteX20" fmla="*/ 835277 w 4603109"/>
                  <a:gd name="connsiteY20" fmla="*/ 0 h 924402"/>
                  <a:gd name="connsiteX21" fmla="*/ 857678 w 4603109"/>
                  <a:gd name="connsiteY21" fmla="*/ 0 h 924402"/>
                  <a:gd name="connsiteX22" fmla="*/ 864889 w 4603109"/>
                  <a:gd name="connsiteY22" fmla="*/ 0 h 924402"/>
                  <a:gd name="connsiteX23" fmla="*/ 899900 w 4603109"/>
                  <a:gd name="connsiteY23" fmla="*/ 0 h 924402"/>
                  <a:gd name="connsiteX24" fmla="*/ 909341 w 4603109"/>
                  <a:gd name="connsiteY24" fmla="*/ 0 h 924402"/>
                  <a:gd name="connsiteX25" fmla="*/ 929965 w 4603109"/>
                  <a:gd name="connsiteY25" fmla="*/ 0 h 924402"/>
                  <a:gd name="connsiteX26" fmla="*/ 933506 w 4603109"/>
                  <a:gd name="connsiteY26" fmla="*/ 0 h 924402"/>
                  <a:gd name="connsiteX27" fmla="*/ 936982 w 4603109"/>
                  <a:gd name="connsiteY27" fmla="*/ 0 h 924402"/>
                  <a:gd name="connsiteX28" fmla="*/ 959384 w 4603109"/>
                  <a:gd name="connsiteY28" fmla="*/ 0 h 924402"/>
                  <a:gd name="connsiteX29" fmla="*/ 962542 w 4603109"/>
                  <a:gd name="connsiteY29" fmla="*/ 0 h 924402"/>
                  <a:gd name="connsiteX30" fmla="*/ 984943 w 4603109"/>
                  <a:gd name="connsiteY30" fmla="*/ 0 h 924402"/>
                  <a:gd name="connsiteX31" fmla="*/ 992658 w 4603109"/>
                  <a:gd name="connsiteY31" fmla="*/ 0 h 924402"/>
                  <a:gd name="connsiteX32" fmla="*/ 1012059 w 4603109"/>
                  <a:gd name="connsiteY32" fmla="*/ 0 h 924402"/>
                  <a:gd name="connsiteX33" fmla="*/ 1012480 w 4603109"/>
                  <a:gd name="connsiteY33" fmla="*/ 0 h 924402"/>
                  <a:gd name="connsiteX34" fmla="*/ 1027669 w 4603109"/>
                  <a:gd name="connsiteY34" fmla="*/ 0 h 924402"/>
                  <a:gd name="connsiteX35" fmla="*/ 1037110 w 4603109"/>
                  <a:gd name="connsiteY35" fmla="*/ 0 h 924402"/>
                  <a:gd name="connsiteX36" fmla="*/ 1040112 w 4603109"/>
                  <a:gd name="connsiteY36" fmla="*/ 0 h 924402"/>
                  <a:gd name="connsiteX37" fmla="*/ 1057734 w 4603109"/>
                  <a:gd name="connsiteY37" fmla="*/ 0 h 924402"/>
                  <a:gd name="connsiteX38" fmla="*/ 1064751 w 4603109"/>
                  <a:gd name="connsiteY38" fmla="*/ 0 h 924402"/>
                  <a:gd name="connsiteX39" fmla="*/ 1070177 w 4603109"/>
                  <a:gd name="connsiteY39" fmla="*/ 0 h 924402"/>
                  <a:gd name="connsiteX40" fmla="*/ 1072436 w 4603109"/>
                  <a:gd name="connsiteY40" fmla="*/ 0 h 924402"/>
                  <a:gd name="connsiteX41" fmla="*/ 1090311 w 4603109"/>
                  <a:gd name="connsiteY41" fmla="*/ 0 h 924402"/>
                  <a:gd name="connsiteX42" fmla="*/ 1110718 w 4603109"/>
                  <a:gd name="connsiteY42" fmla="*/ 0 h 924402"/>
                  <a:gd name="connsiteX43" fmla="*/ 1112712 w 4603109"/>
                  <a:gd name="connsiteY43" fmla="*/ 0 h 924402"/>
                  <a:gd name="connsiteX44" fmla="*/ 1116187 w 4603109"/>
                  <a:gd name="connsiteY44" fmla="*/ 0 h 924402"/>
                  <a:gd name="connsiteX45" fmla="*/ 1139828 w 4603109"/>
                  <a:gd name="connsiteY45" fmla="*/ 0 h 924402"/>
                  <a:gd name="connsiteX46" fmla="*/ 1140249 w 4603109"/>
                  <a:gd name="connsiteY46" fmla="*/ 0 h 924402"/>
                  <a:gd name="connsiteX47" fmla="*/ 1145480 w 4603109"/>
                  <a:gd name="connsiteY47" fmla="*/ 0 h 924402"/>
                  <a:gd name="connsiteX48" fmla="*/ 1152270 w 4603109"/>
                  <a:gd name="connsiteY48" fmla="*/ 0 h 924402"/>
                  <a:gd name="connsiteX49" fmla="*/ 1154934 w 4603109"/>
                  <a:gd name="connsiteY49" fmla="*/ 0 h 924402"/>
                  <a:gd name="connsiteX50" fmla="*/ 1167881 w 4603109"/>
                  <a:gd name="connsiteY50" fmla="*/ 0 h 924402"/>
                  <a:gd name="connsiteX51" fmla="*/ 1175544 w 4603109"/>
                  <a:gd name="connsiteY51" fmla="*/ 0 h 924402"/>
                  <a:gd name="connsiteX52" fmla="*/ 1184998 w 4603109"/>
                  <a:gd name="connsiteY52" fmla="*/ 0 h 924402"/>
                  <a:gd name="connsiteX53" fmla="*/ 1197946 w 4603109"/>
                  <a:gd name="connsiteY53" fmla="*/ 0 h 924402"/>
                  <a:gd name="connsiteX54" fmla="*/ 1200205 w 4603109"/>
                  <a:gd name="connsiteY54" fmla="*/ 0 h 924402"/>
                  <a:gd name="connsiteX55" fmla="*/ 1220978 w 4603109"/>
                  <a:gd name="connsiteY55" fmla="*/ 0 h 924402"/>
                  <a:gd name="connsiteX56" fmla="*/ 1238487 w 4603109"/>
                  <a:gd name="connsiteY56" fmla="*/ 0 h 924402"/>
                  <a:gd name="connsiteX57" fmla="*/ 1243956 w 4603109"/>
                  <a:gd name="connsiteY57" fmla="*/ 0 h 924402"/>
                  <a:gd name="connsiteX58" fmla="*/ 1251042 w 4603109"/>
                  <a:gd name="connsiteY58" fmla="*/ 0 h 924402"/>
                  <a:gd name="connsiteX59" fmla="*/ 1257637 w 4603109"/>
                  <a:gd name="connsiteY59" fmla="*/ 0 h 924402"/>
                  <a:gd name="connsiteX60" fmla="*/ 1271587 w 4603109"/>
                  <a:gd name="connsiteY60" fmla="*/ 0 h 924402"/>
                  <a:gd name="connsiteX61" fmla="*/ 1273249 w 4603109"/>
                  <a:gd name="connsiteY61" fmla="*/ 0 h 924402"/>
                  <a:gd name="connsiteX62" fmla="*/ 1280039 w 4603109"/>
                  <a:gd name="connsiteY62" fmla="*/ 0 h 924402"/>
                  <a:gd name="connsiteX63" fmla="*/ 1282703 w 4603109"/>
                  <a:gd name="connsiteY63" fmla="*/ 0 h 924402"/>
                  <a:gd name="connsiteX64" fmla="*/ 1286178 w 4603109"/>
                  <a:gd name="connsiteY64" fmla="*/ 0 h 924402"/>
                  <a:gd name="connsiteX65" fmla="*/ 1295146 w 4603109"/>
                  <a:gd name="connsiteY65" fmla="*/ 0 h 924402"/>
                  <a:gd name="connsiteX66" fmla="*/ 1301651 w 4603109"/>
                  <a:gd name="connsiteY66" fmla="*/ 0 h 924402"/>
                  <a:gd name="connsiteX67" fmla="*/ 1302284 w 4603109"/>
                  <a:gd name="connsiteY67" fmla="*/ 0 h 924402"/>
                  <a:gd name="connsiteX68" fmla="*/ 1303313 w 4603109"/>
                  <a:gd name="connsiteY68" fmla="*/ 0 h 924402"/>
                  <a:gd name="connsiteX69" fmla="*/ 1312767 w 4603109"/>
                  <a:gd name="connsiteY69" fmla="*/ 0 h 924402"/>
                  <a:gd name="connsiteX70" fmla="*/ 1316242 w 4603109"/>
                  <a:gd name="connsiteY70" fmla="*/ 0 h 924402"/>
                  <a:gd name="connsiteX71" fmla="*/ 1321886 w 4603109"/>
                  <a:gd name="connsiteY71" fmla="*/ 0 h 924402"/>
                  <a:gd name="connsiteX72" fmla="*/ 1324685 w 4603109"/>
                  <a:gd name="connsiteY72" fmla="*/ 0 h 924402"/>
                  <a:gd name="connsiteX73" fmla="*/ 1325211 w 4603109"/>
                  <a:gd name="connsiteY73" fmla="*/ 0 h 924402"/>
                  <a:gd name="connsiteX74" fmla="*/ 1332348 w 4603109"/>
                  <a:gd name="connsiteY74" fmla="*/ 0 h 924402"/>
                  <a:gd name="connsiteX75" fmla="*/ 1332714 w 4603109"/>
                  <a:gd name="connsiteY75" fmla="*/ 0 h 924402"/>
                  <a:gd name="connsiteX76" fmla="*/ 1333135 w 4603109"/>
                  <a:gd name="connsiteY76" fmla="*/ 0 h 924402"/>
                  <a:gd name="connsiteX77" fmla="*/ 1348747 w 4603109"/>
                  <a:gd name="connsiteY77" fmla="*/ 0 h 924402"/>
                  <a:gd name="connsiteX78" fmla="*/ 1354749 w 4603109"/>
                  <a:gd name="connsiteY78" fmla="*/ 0 h 924402"/>
                  <a:gd name="connsiteX79" fmla="*/ 1378811 w 4603109"/>
                  <a:gd name="connsiteY79" fmla="*/ 0 h 924402"/>
                  <a:gd name="connsiteX80" fmla="*/ 1383745 w 4603109"/>
                  <a:gd name="connsiteY80" fmla="*/ 0 h 924402"/>
                  <a:gd name="connsiteX81" fmla="*/ 1385406 w 4603109"/>
                  <a:gd name="connsiteY81" fmla="*/ 0 h 924402"/>
                  <a:gd name="connsiteX82" fmla="*/ 1399356 w 4603109"/>
                  <a:gd name="connsiteY82" fmla="*/ 0 h 924402"/>
                  <a:gd name="connsiteX83" fmla="*/ 1400513 w 4603109"/>
                  <a:gd name="connsiteY83" fmla="*/ 0 h 924402"/>
                  <a:gd name="connsiteX84" fmla="*/ 1413947 w 4603109"/>
                  <a:gd name="connsiteY84" fmla="*/ 0 h 924402"/>
                  <a:gd name="connsiteX85" fmla="*/ 1414442 w 4603109"/>
                  <a:gd name="connsiteY85" fmla="*/ 0 h 924402"/>
                  <a:gd name="connsiteX86" fmla="*/ 1422915 w 4603109"/>
                  <a:gd name="connsiteY86" fmla="*/ 0 h 924402"/>
                  <a:gd name="connsiteX87" fmla="*/ 1426390 w 4603109"/>
                  <a:gd name="connsiteY87" fmla="*/ 0 h 924402"/>
                  <a:gd name="connsiteX88" fmla="*/ 1429420 w 4603109"/>
                  <a:gd name="connsiteY88" fmla="*/ 0 h 924402"/>
                  <a:gd name="connsiteX89" fmla="*/ 1430053 w 4603109"/>
                  <a:gd name="connsiteY89" fmla="*/ 0 h 924402"/>
                  <a:gd name="connsiteX90" fmla="*/ 1430206 w 4603109"/>
                  <a:gd name="connsiteY90" fmla="*/ 0 h 924402"/>
                  <a:gd name="connsiteX91" fmla="*/ 1430577 w 4603109"/>
                  <a:gd name="connsiteY91" fmla="*/ 0 h 924402"/>
                  <a:gd name="connsiteX92" fmla="*/ 1436843 w 4603109"/>
                  <a:gd name="connsiteY92" fmla="*/ 0 h 924402"/>
                  <a:gd name="connsiteX93" fmla="*/ 1444011 w 4603109"/>
                  <a:gd name="connsiteY93" fmla="*/ 0 h 924402"/>
                  <a:gd name="connsiteX94" fmla="*/ 1449655 w 4603109"/>
                  <a:gd name="connsiteY94" fmla="*/ 0 h 924402"/>
                  <a:gd name="connsiteX95" fmla="*/ 1452454 w 4603109"/>
                  <a:gd name="connsiteY95" fmla="*/ 0 h 924402"/>
                  <a:gd name="connsiteX96" fmla="*/ 1452980 w 4603109"/>
                  <a:gd name="connsiteY96" fmla="*/ 0 h 924402"/>
                  <a:gd name="connsiteX97" fmla="*/ 1456455 w 4603109"/>
                  <a:gd name="connsiteY97" fmla="*/ 0 h 924402"/>
                  <a:gd name="connsiteX98" fmla="*/ 1459664 w 4603109"/>
                  <a:gd name="connsiteY98" fmla="*/ 0 h 924402"/>
                  <a:gd name="connsiteX99" fmla="*/ 1460117 w 4603109"/>
                  <a:gd name="connsiteY99" fmla="*/ 0 h 924402"/>
                  <a:gd name="connsiteX100" fmla="*/ 1460483 w 4603109"/>
                  <a:gd name="connsiteY100" fmla="*/ 0 h 924402"/>
                  <a:gd name="connsiteX101" fmla="*/ 1460904 w 4603109"/>
                  <a:gd name="connsiteY101" fmla="*/ 0 h 924402"/>
                  <a:gd name="connsiteX102" fmla="*/ 1472926 w 4603109"/>
                  <a:gd name="connsiteY102" fmla="*/ 0 h 924402"/>
                  <a:gd name="connsiteX103" fmla="*/ 1482518 w 4603109"/>
                  <a:gd name="connsiteY103" fmla="*/ 0 h 924402"/>
                  <a:gd name="connsiteX104" fmla="*/ 1489729 w 4603109"/>
                  <a:gd name="connsiteY104" fmla="*/ 0 h 924402"/>
                  <a:gd name="connsiteX105" fmla="*/ 1504116 w 4603109"/>
                  <a:gd name="connsiteY105" fmla="*/ 0 h 924402"/>
                  <a:gd name="connsiteX106" fmla="*/ 1511514 w 4603109"/>
                  <a:gd name="connsiteY106" fmla="*/ 0 h 924402"/>
                  <a:gd name="connsiteX107" fmla="*/ 1524740 w 4603109"/>
                  <a:gd name="connsiteY107" fmla="*/ 0 h 924402"/>
                  <a:gd name="connsiteX108" fmla="*/ 1528282 w 4603109"/>
                  <a:gd name="connsiteY108" fmla="*/ 0 h 924402"/>
                  <a:gd name="connsiteX109" fmla="*/ 1531757 w 4603109"/>
                  <a:gd name="connsiteY109" fmla="*/ 0 h 924402"/>
                  <a:gd name="connsiteX110" fmla="*/ 1534181 w 4603109"/>
                  <a:gd name="connsiteY110" fmla="*/ 0 h 924402"/>
                  <a:gd name="connsiteX111" fmla="*/ 1542211 w 4603109"/>
                  <a:gd name="connsiteY111" fmla="*/ 0 h 924402"/>
                  <a:gd name="connsiteX112" fmla="*/ 1554159 w 4603109"/>
                  <a:gd name="connsiteY112" fmla="*/ 0 h 924402"/>
                  <a:gd name="connsiteX113" fmla="*/ 1557318 w 4603109"/>
                  <a:gd name="connsiteY113" fmla="*/ 0 h 924402"/>
                  <a:gd name="connsiteX114" fmla="*/ 1557975 w 4603109"/>
                  <a:gd name="connsiteY114" fmla="*/ 0 h 924402"/>
                  <a:gd name="connsiteX115" fmla="*/ 1558346 w 4603109"/>
                  <a:gd name="connsiteY115" fmla="*/ 0 h 924402"/>
                  <a:gd name="connsiteX116" fmla="*/ 1561822 w 4603109"/>
                  <a:gd name="connsiteY116" fmla="*/ 0 h 924402"/>
                  <a:gd name="connsiteX117" fmla="*/ 1564612 w 4603109"/>
                  <a:gd name="connsiteY117" fmla="*/ 0 h 924402"/>
                  <a:gd name="connsiteX118" fmla="*/ 1566857 w 4603109"/>
                  <a:gd name="connsiteY118" fmla="*/ 0 h 924402"/>
                  <a:gd name="connsiteX119" fmla="*/ 1576919 w 4603109"/>
                  <a:gd name="connsiteY119" fmla="*/ 0 h 924402"/>
                  <a:gd name="connsiteX120" fmla="*/ 1579719 w 4603109"/>
                  <a:gd name="connsiteY120" fmla="*/ 0 h 924402"/>
                  <a:gd name="connsiteX121" fmla="*/ 1584224 w 4603109"/>
                  <a:gd name="connsiteY121" fmla="*/ 0 h 924402"/>
                  <a:gd name="connsiteX122" fmla="*/ 1587382 w 4603109"/>
                  <a:gd name="connsiteY122" fmla="*/ 0 h 924402"/>
                  <a:gd name="connsiteX123" fmla="*/ 1587433 w 4603109"/>
                  <a:gd name="connsiteY123" fmla="*/ 0 h 924402"/>
                  <a:gd name="connsiteX124" fmla="*/ 1600695 w 4603109"/>
                  <a:gd name="connsiteY124" fmla="*/ 0 h 924402"/>
                  <a:gd name="connsiteX125" fmla="*/ 1606834 w 4603109"/>
                  <a:gd name="connsiteY125" fmla="*/ 0 h 924402"/>
                  <a:gd name="connsiteX126" fmla="*/ 1607256 w 4603109"/>
                  <a:gd name="connsiteY126" fmla="*/ 0 h 924402"/>
                  <a:gd name="connsiteX127" fmla="*/ 1608325 w 4603109"/>
                  <a:gd name="connsiteY127" fmla="*/ 0 h 924402"/>
                  <a:gd name="connsiteX128" fmla="*/ 1609783 w 4603109"/>
                  <a:gd name="connsiteY128" fmla="*/ 0 h 924402"/>
                  <a:gd name="connsiteX129" fmla="*/ 1617498 w 4603109"/>
                  <a:gd name="connsiteY129" fmla="*/ 0 h 924402"/>
                  <a:gd name="connsiteX130" fmla="*/ 1631885 w 4603109"/>
                  <a:gd name="connsiteY130" fmla="*/ 0 h 924402"/>
                  <a:gd name="connsiteX131" fmla="*/ 1636899 w 4603109"/>
                  <a:gd name="connsiteY131" fmla="*/ 0 h 924402"/>
                  <a:gd name="connsiteX132" fmla="*/ 1637320 w 4603109"/>
                  <a:gd name="connsiteY132" fmla="*/ 0 h 924402"/>
                  <a:gd name="connsiteX133" fmla="*/ 1637445 w 4603109"/>
                  <a:gd name="connsiteY133" fmla="*/ 0 h 924402"/>
                  <a:gd name="connsiteX134" fmla="*/ 1652509 w 4603109"/>
                  <a:gd name="connsiteY134" fmla="*/ 0 h 924402"/>
                  <a:gd name="connsiteX135" fmla="*/ 1659526 w 4603109"/>
                  <a:gd name="connsiteY135" fmla="*/ 0 h 924402"/>
                  <a:gd name="connsiteX136" fmla="*/ 1661950 w 4603109"/>
                  <a:gd name="connsiteY136" fmla="*/ 0 h 924402"/>
                  <a:gd name="connsiteX137" fmla="*/ 1664952 w 4603109"/>
                  <a:gd name="connsiteY137" fmla="*/ 0 h 924402"/>
                  <a:gd name="connsiteX138" fmla="*/ 1667212 w 4603109"/>
                  <a:gd name="connsiteY138" fmla="*/ 0 h 924402"/>
                  <a:gd name="connsiteX139" fmla="*/ 1685087 w 4603109"/>
                  <a:gd name="connsiteY139" fmla="*/ 0 h 924402"/>
                  <a:gd name="connsiteX140" fmla="*/ 1689591 w 4603109"/>
                  <a:gd name="connsiteY140" fmla="*/ 0 h 924402"/>
                  <a:gd name="connsiteX141" fmla="*/ 1694626 w 4603109"/>
                  <a:gd name="connsiteY141" fmla="*/ 0 h 924402"/>
                  <a:gd name="connsiteX142" fmla="*/ 1697276 w 4603109"/>
                  <a:gd name="connsiteY142" fmla="*/ 0 h 924402"/>
                  <a:gd name="connsiteX143" fmla="*/ 1698000 w 4603109"/>
                  <a:gd name="connsiteY143" fmla="*/ 0 h 924402"/>
                  <a:gd name="connsiteX144" fmla="*/ 1704688 w 4603109"/>
                  <a:gd name="connsiteY144" fmla="*/ 0 h 924402"/>
                  <a:gd name="connsiteX145" fmla="*/ 1707488 w 4603109"/>
                  <a:gd name="connsiteY145" fmla="*/ 0 h 924402"/>
                  <a:gd name="connsiteX146" fmla="*/ 1710963 w 4603109"/>
                  <a:gd name="connsiteY146" fmla="*/ 0 h 924402"/>
                  <a:gd name="connsiteX147" fmla="*/ 1715151 w 4603109"/>
                  <a:gd name="connsiteY147" fmla="*/ 0 h 924402"/>
                  <a:gd name="connsiteX148" fmla="*/ 1721928 w 4603109"/>
                  <a:gd name="connsiteY148" fmla="*/ 0 h 924402"/>
                  <a:gd name="connsiteX149" fmla="*/ 1734603 w 4603109"/>
                  <a:gd name="connsiteY149" fmla="*/ 0 h 924402"/>
                  <a:gd name="connsiteX150" fmla="*/ 1735025 w 4603109"/>
                  <a:gd name="connsiteY150" fmla="*/ 0 h 924402"/>
                  <a:gd name="connsiteX151" fmla="*/ 1735558 w 4603109"/>
                  <a:gd name="connsiteY151" fmla="*/ 0 h 924402"/>
                  <a:gd name="connsiteX152" fmla="*/ 1736094 w 4603109"/>
                  <a:gd name="connsiteY152" fmla="*/ 0 h 924402"/>
                  <a:gd name="connsiteX153" fmla="*/ 1737552 w 4603109"/>
                  <a:gd name="connsiteY153" fmla="*/ 0 h 924402"/>
                  <a:gd name="connsiteX154" fmla="*/ 1741027 w 4603109"/>
                  <a:gd name="connsiteY154" fmla="*/ 0 h 924402"/>
                  <a:gd name="connsiteX155" fmla="*/ 1747046 w 4603109"/>
                  <a:gd name="connsiteY155" fmla="*/ 0 h 924402"/>
                  <a:gd name="connsiteX156" fmla="*/ 1748537 w 4603109"/>
                  <a:gd name="connsiteY156" fmla="*/ 0 h 924402"/>
                  <a:gd name="connsiteX157" fmla="*/ 1753052 w 4603109"/>
                  <a:gd name="connsiteY157" fmla="*/ 0 h 924402"/>
                  <a:gd name="connsiteX158" fmla="*/ 1757499 w 4603109"/>
                  <a:gd name="connsiteY158" fmla="*/ 0 h 924402"/>
                  <a:gd name="connsiteX159" fmla="*/ 1764668 w 4603109"/>
                  <a:gd name="connsiteY159" fmla="*/ 0 h 924402"/>
                  <a:gd name="connsiteX160" fmla="*/ 1765089 w 4603109"/>
                  <a:gd name="connsiteY160" fmla="*/ 0 h 924402"/>
                  <a:gd name="connsiteX161" fmla="*/ 1765214 w 4603109"/>
                  <a:gd name="connsiteY161" fmla="*/ 0 h 924402"/>
                  <a:gd name="connsiteX162" fmla="*/ 1770320 w 4603109"/>
                  <a:gd name="connsiteY162" fmla="*/ 0 h 924402"/>
                  <a:gd name="connsiteX163" fmla="*/ 1777110 w 4603109"/>
                  <a:gd name="connsiteY163" fmla="*/ 0 h 924402"/>
                  <a:gd name="connsiteX164" fmla="*/ 1779774 w 4603109"/>
                  <a:gd name="connsiteY164" fmla="*/ 0 h 924402"/>
                  <a:gd name="connsiteX165" fmla="*/ 1792721 w 4603109"/>
                  <a:gd name="connsiteY165" fmla="*/ 0 h 924402"/>
                  <a:gd name="connsiteX166" fmla="*/ 1794981 w 4603109"/>
                  <a:gd name="connsiteY166" fmla="*/ 0 h 924402"/>
                  <a:gd name="connsiteX167" fmla="*/ 1825045 w 4603109"/>
                  <a:gd name="connsiteY167" fmla="*/ 0 h 924402"/>
                  <a:gd name="connsiteX168" fmla="*/ 1825769 w 4603109"/>
                  <a:gd name="connsiteY168" fmla="*/ 0 h 924402"/>
                  <a:gd name="connsiteX169" fmla="*/ 1838732 w 4603109"/>
                  <a:gd name="connsiteY169" fmla="*/ 0 h 924402"/>
                  <a:gd name="connsiteX170" fmla="*/ 1845818 w 4603109"/>
                  <a:gd name="connsiteY170" fmla="*/ 0 h 924402"/>
                  <a:gd name="connsiteX171" fmla="*/ 1849697 w 4603109"/>
                  <a:gd name="connsiteY171" fmla="*/ 0 h 924402"/>
                  <a:gd name="connsiteX172" fmla="*/ 1852412 w 4603109"/>
                  <a:gd name="connsiteY172" fmla="*/ 0 h 924402"/>
                  <a:gd name="connsiteX173" fmla="*/ 1853903 w 4603109"/>
                  <a:gd name="connsiteY173" fmla="*/ 0 h 924402"/>
                  <a:gd name="connsiteX174" fmla="*/ 1863327 w 4603109"/>
                  <a:gd name="connsiteY174" fmla="*/ 0 h 924402"/>
                  <a:gd name="connsiteX175" fmla="*/ 1868796 w 4603109"/>
                  <a:gd name="connsiteY175" fmla="*/ 0 h 924402"/>
                  <a:gd name="connsiteX176" fmla="*/ 1874815 w 4603109"/>
                  <a:gd name="connsiteY176" fmla="*/ 0 h 924402"/>
                  <a:gd name="connsiteX177" fmla="*/ 1876306 w 4603109"/>
                  <a:gd name="connsiteY177" fmla="*/ 0 h 924402"/>
                  <a:gd name="connsiteX178" fmla="*/ 1880821 w 4603109"/>
                  <a:gd name="connsiteY178" fmla="*/ 0 h 924402"/>
                  <a:gd name="connsiteX179" fmla="*/ 1882477 w 4603109"/>
                  <a:gd name="connsiteY179" fmla="*/ 0 h 924402"/>
                  <a:gd name="connsiteX180" fmla="*/ 1883936 w 4603109"/>
                  <a:gd name="connsiteY180" fmla="*/ 0 h 924402"/>
                  <a:gd name="connsiteX181" fmla="*/ 1885268 w 4603109"/>
                  <a:gd name="connsiteY181" fmla="*/ 0 h 924402"/>
                  <a:gd name="connsiteX182" fmla="*/ 1896427 w 4603109"/>
                  <a:gd name="connsiteY182" fmla="*/ 0 h 924402"/>
                  <a:gd name="connsiteX183" fmla="*/ 1898089 w 4603109"/>
                  <a:gd name="connsiteY183" fmla="*/ 0 h 924402"/>
                  <a:gd name="connsiteX184" fmla="*/ 1904879 w 4603109"/>
                  <a:gd name="connsiteY184" fmla="*/ 0 h 924402"/>
                  <a:gd name="connsiteX185" fmla="*/ 1907543 w 4603109"/>
                  <a:gd name="connsiteY185" fmla="*/ 0 h 924402"/>
                  <a:gd name="connsiteX186" fmla="*/ 1911018 w 4603109"/>
                  <a:gd name="connsiteY186" fmla="*/ 0 h 924402"/>
                  <a:gd name="connsiteX187" fmla="*/ 1919986 w 4603109"/>
                  <a:gd name="connsiteY187" fmla="*/ 0 h 924402"/>
                  <a:gd name="connsiteX188" fmla="*/ 1927124 w 4603109"/>
                  <a:gd name="connsiteY188" fmla="*/ 0 h 924402"/>
                  <a:gd name="connsiteX189" fmla="*/ 1927489 w 4603109"/>
                  <a:gd name="connsiteY189" fmla="*/ 0 h 924402"/>
                  <a:gd name="connsiteX190" fmla="*/ 1927911 w 4603109"/>
                  <a:gd name="connsiteY190" fmla="*/ 0 h 924402"/>
                  <a:gd name="connsiteX191" fmla="*/ 1929402 w 4603109"/>
                  <a:gd name="connsiteY191" fmla="*/ 0 h 924402"/>
                  <a:gd name="connsiteX192" fmla="*/ 1946726 w 4603109"/>
                  <a:gd name="connsiteY192" fmla="*/ 0 h 924402"/>
                  <a:gd name="connsiteX193" fmla="*/ 1949525 w 4603109"/>
                  <a:gd name="connsiteY193" fmla="*/ 0 h 924402"/>
                  <a:gd name="connsiteX194" fmla="*/ 1957554 w 4603109"/>
                  <a:gd name="connsiteY194" fmla="*/ 0 h 924402"/>
                  <a:gd name="connsiteX195" fmla="*/ 1957975 w 4603109"/>
                  <a:gd name="connsiteY195" fmla="*/ 0 h 924402"/>
                  <a:gd name="connsiteX196" fmla="*/ 1973587 w 4603109"/>
                  <a:gd name="connsiteY196" fmla="*/ 0 h 924402"/>
                  <a:gd name="connsiteX197" fmla="*/ 1978520 w 4603109"/>
                  <a:gd name="connsiteY197" fmla="*/ 0 h 924402"/>
                  <a:gd name="connsiteX198" fmla="*/ 1980012 w 4603109"/>
                  <a:gd name="connsiteY198" fmla="*/ 0 h 924402"/>
                  <a:gd name="connsiteX199" fmla="*/ 1980181 w 4603109"/>
                  <a:gd name="connsiteY199" fmla="*/ 0 h 924402"/>
                  <a:gd name="connsiteX200" fmla="*/ 1981672 w 4603109"/>
                  <a:gd name="connsiteY200" fmla="*/ 0 h 924402"/>
                  <a:gd name="connsiteX201" fmla="*/ 2008585 w 4603109"/>
                  <a:gd name="connsiteY201" fmla="*/ 0 h 924402"/>
                  <a:gd name="connsiteX202" fmla="*/ 2009218 w 4603109"/>
                  <a:gd name="connsiteY202" fmla="*/ 0 h 924402"/>
                  <a:gd name="connsiteX203" fmla="*/ 2010246 w 4603109"/>
                  <a:gd name="connsiteY203" fmla="*/ 0 h 924402"/>
                  <a:gd name="connsiteX204" fmla="*/ 2010709 w 4603109"/>
                  <a:gd name="connsiteY204" fmla="*/ 0 h 924402"/>
                  <a:gd name="connsiteX205" fmla="*/ 2011705 w 4603109"/>
                  <a:gd name="connsiteY205" fmla="*/ 0 h 924402"/>
                  <a:gd name="connsiteX206" fmla="*/ 2024147 w 4603109"/>
                  <a:gd name="connsiteY206" fmla="*/ 0 h 924402"/>
                  <a:gd name="connsiteX207" fmla="*/ 2024196 w 4603109"/>
                  <a:gd name="connsiteY207" fmla="*/ 0 h 924402"/>
                  <a:gd name="connsiteX208" fmla="*/ 2024981 w 4603109"/>
                  <a:gd name="connsiteY208" fmla="*/ 0 h 924402"/>
                  <a:gd name="connsiteX209" fmla="*/ 2025353 w 4603109"/>
                  <a:gd name="connsiteY209" fmla="*/ 0 h 924402"/>
                  <a:gd name="connsiteX210" fmla="*/ 2026473 w 4603109"/>
                  <a:gd name="connsiteY210" fmla="*/ 0 h 924402"/>
                  <a:gd name="connsiteX211" fmla="*/ 2031619 w 4603109"/>
                  <a:gd name="connsiteY211" fmla="*/ 0 h 924402"/>
                  <a:gd name="connsiteX212" fmla="*/ 2033110 w 4603109"/>
                  <a:gd name="connsiteY212" fmla="*/ 0 h 924402"/>
                  <a:gd name="connsiteX213" fmla="*/ 2038787 w 4603109"/>
                  <a:gd name="connsiteY213" fmla="*/ 0 h 924402"/>
                  <a:gd name="connsiteX214" fmla="*/ 2039282 w 4603109"/>
                  <a:gd name="connsiteY214" fmla="*/ 0 h 924402"/>
                  <a:gd name="connsiteX215" fmla="*/ 2047755 w 4603109"/>
                  <a:gd name="connsiteY215" fmla="*/ 0 h 924402"/>
                  <a:gd name="connsiteX216" fmla="*/ 2051230 w 4603109"/>
                  <a:gd name="connsiteY216" fmla="*/ 0 h 924402"/>
                  <a:gd name="connsiteX217" fmla="*/ 2054893 w 4603109"/>
                  <a:gd name="connsiteY217" fmla="*/ 0 h 924402"/>
                  <a:gd name="connsiteX218" fmla="*/ 2055046 w 4603109"/>
                  <a:gd name="connsiteY218" fmla="*/ 0 h 924402"/>
                  <a:gd name="connsiteX219" fmla="*/ 2055258 w 4603109"/>
                  <a:gd name="connsiteY219" fmla="*/ 0 h 924402"/>
                  <a:gd name="connsiteX220" fmla="*/ 2055680 w 4603109"/>
                  <a:gd name="connsiteY220" fmla="*/ 0 h 924402"/>
                  <a:gd name="connsiteX221" fmla="*/ 2057171 w 4603109"/>
                  <a:gd name="connsiteY221" fmla="*/ 0 h 924402"/>
                  <a:gd name="connsiteX222" fmla="*/ 2061683 w 4603109"/>
                  <a:gd name="connsiteY222" fmla="*/ 0 h 924402"/>
                  <a:gd name="connsiteX223" fmla="*/ 2067702 w 4603109"/>
                  <a:gd name="connsiteY223" fmla="*/ 0 h 924402"/>
                  <a:gd name="connsiteX224" fmla="*/ 2074495 w 4603109"/>
                  <a:gd name="connsiteY224" fmla="*/ 0 h 924402"/>
                  <a:gd name="connsiteX225" fmla="*/ 2077294 w 4603109"/>
                  <a:gd name="connsiteY225" fmla="*/ 0 h 924402"/>
                  <a:gd name="connsiteX226" fmla="*/ 2084504 w 4603109"/>
                  <a:gd name="connsiteY226" fmla="*/ 0 h 924402"/>
                  <a:gd name="connsiteX227" fmla="*/ 2085323 w 4603109"/>
                  <a:gd name="connsiteY227" fmla="*/ 0 h 924402"/>
                  <a:gd name="connsiteX228" fmla="*/ 2085744 w 4603109"/>
                  <a:gd name="connsiteY228" fmla="*/ 0 h 924402"/>
                  <a:gd name="connsiteX229" fmla="*/ 2097766 w 4603109"/>
                  <a:gd name="connsiteY229" fmla="*/ 0 h 924402"/>
                  <a:gd name="connsiteX230" fmla="*/ 2106289 w 4603109"/>
                  <a:gd name="connsiteY230" fmla="*/ 0 h 924402"/>
                  <a:gd name="connsiteX231" fmla="*/ 2107781 w 4603109"/>
                  <a:gd name="connsiteY231" fmla="*/ 0 h 924402"/>
                  <a:gd name="connsiteX232" fmla="*/ 2128956 w 4603109"/>
                  <a:gd name="connsiteY232" fmla="*/ 0 h 924402"/>
                  <a:gd name="connsiteX233" fmla="*/ 2129514 w 4603109"/>
                  <a:gd name="connsiteY233" fmla="*/ 0 h 924402"/>
                  <a:gd name="connsiteX234" fmla="*/ 2136354 w 4603109"/>
                  <a:gd name="connsiteY234" fmla="*/ 0 h 924402"/>
                  <a:gd name="connsiteX235" fmla="*/ 2136987 w 4603109"/>
                  <a:gd name="connsiteY235" fmla="*/ 0 h 924402"/>
                  <a:gd name="connsiteX236" fmla="*/ 2138478 w 4603109"/>
                  <a:gd name="connsiteY236" fmla="*/ 0 h 924402"/>
                  <a:gd name="connsiteX237" fmla="*/ 2151916 w 4603109"/>
                  <a:gd name="connsiteY237" fmla="*/ 0 h 924402"/>
                  <a:gd name="connsiteX238" fmla="*/ 2152750 w 4603109"/>
                  <a:gd name="connsiteY238" fmla="*/ 0 h 924402"/>
                  <a:gd name="connsiteX239" fmla="*/ 2153122 w 4603109"/>
                  <a:gd name="connsiteY239" fmla="*/ 0 h 924402"/>
                  <a:gd name="connsiteX240" fmla="*/ 2154242 w 4603109"/>
                  <a:gd name="connsiteY240" fmla="*/ 0 h 924402"/>
                  <a:gd name="connsiteX241" fmla="*/ 2156597 w 4603109"/>
                  <a:gd name="connsiteY241" fmla="*/ 0 h 924402"/>
                  <a:gd name="connsiteX242" fmla="*/ 2159388 w 4603109"/>
                  <a:gd name="connsiteY242" fmla="*/ 0 h 924402"/>
                  <a:gd name="connsiteX243" fmla="*/ 2160879 w 4603109"/>
                  <a:gd name="connsiteY243" fmla="*/ 0 h 924402"/>
                  <a:gd name="connsiteX244" fmla="*/ 2161633 w 4603109"/>
                  <a:gd name="connsiteY244" fmla="*/ 0 h 924402"/>
                  <a:gd name="connsiteX245" fmla="*/ 2167051 w 4603109"/>
                  <a:gd name="connsiteY245" fmla="*/ 0 h 924402"/>
                  <a:gd name="connsiteX246" fmla="*/ 2178999 w 4603109"/>
                  <a:gd name="connsiteY246" fmla="*/ 0 h 924402"/>
                  <a:gd name="connsiteX247" fmla="*/ 2182158 w 4603109"/>
                  <a:gd name="connsiteY247" fmla="*/ 0 h 924402"/>
                  <a:gd name="connsiteX248" fmla="*/ 2182815 w 4603109"/>
                  <a:gd name="connsiteY248" fmla="*/ 0 h 924402"/>
                  <a:gd name="connsiteX249" fmla="*/ 2188666 w 4603109"/>
                  <a:gd name="connsiteY249" fmla="*/ 0 h 924402"/>
                  <a:gd name="connsiteX250" fmla="*/ 2189452 w 4603109"/>
                  <a:gd name="connsiteY250" fmla="*/ 0 h 924402"/>
                  <a:gd name="connsiteX251" fmla="*/ 2191697 w 4603109"/>
                  <a:gd name="connsiteY251" fmla="*/ 0 h 924402"/>
                  <a:gd name="connsiteX252" fmla="*/ 2195471 w 4603109"/>
                  <a:gd name="connsiteY252" fmla="*/ 0 h 924402"/>
                  <a:gd name="connsiteX253" fmla="*/ 2201759 w 4603109"/>
                  <a:gd name="connsiteY253" fmla="*/ 0 h 924402"/>
                  <a:gd name="connsiteX254" fmla="*/ 2203100 w 4603109"/>
                  <a:gd name="connsiteY254" fmla="*/ 0 h 924402"/>
                  <a:gd name="connsiteX255" fmla="*/ 2204559 w 4603109"/>
                  <a:gd name="connsiteY255" fmla="*/ 0 h 924402"/>
                  <a:gd name="connsiteX256" fmla="*/ 2204591 w 4603109"/>
                  <a:gd name="connsiteY256" fmla="*/ 0 h 924402"/>
                  <a:gd name="connsiteX257" fmla="*/ 2212273 w 4603109"/>
                  <a:gd name="connsiteY257" fmla="*/ 0 h 924402"/>
                  <a:gd name="connsiteX258" fmla="*/ 2225535 w 4603109"/>
                  <a:gd name="connsiteY258" fmla="*/ 0 h 924402"/>
                  <a:gd name="connsiteX259" fmla="*/ 2231674 w 4603109"/>
                  <a:gd name="connsiteY259" fmla="*/ 0 h 924402"/>
                  <a:gd name="connsiteX260" fmla="*/ 2232096 w 4603109"/>
                  <a:gd name="connsiteY260" fmla="*/ 0 h 924402"/>
                  <a:gd name="connsiteX261" fmla="*/ 2232220 w 4603109"/>
                  <a:gd name="connsiteY261" fmla="*/ 0 h 924402"/>
                  <a:gd name="connsiteX262" fmla="*/ 2233118 w 4603109"/>
                  <a:gd name="connsiteY262" fmla="*/ 0 h 924402"/>
                  <a:gd name="connsiteX263" fmla="*/ 2233165 w 4603109"/>
                  <a:gd name="connsiteY263" fmla="*/ 0 h 924402"/>
                  <a:gd name="connsiteX264" fmla="*/ 2256725 w 4603109"/>
                  <a:gd name="connsiteY264" fmla="*/ 0 h 924402"/>
                  <a:gd name="connsiteX265" fmla="*/ 2257283 w 4603109"/>
                  <a:gd name="connsiteY265" fmla="*/ 0 h 924402"/>
                  <a:gd name="connsiteX266" fmla="*/ 2262285 w 4603109"/>
                  <a:gd name="connsiteY266" fmla="*/ 0 h 924402"/>
                  <a:gd name="connsiteX267" fmla="*/ 2284366 w 4603109"/>
                  <a:gd name="connsiteY267" fmla="*/ 0 h 924402"/>
                  <a:gd name="connsiteX268" fmla="*/ 2289402 w 4603109"/>
                  <a:gd name="connsiteY268" fmla="*/ 0 h 924402"/>
                  <a:gd name="connsiteX269" fmla="*/ 2292052 w 4603109"/>
                  <a:gd name="connsiteY269" fmla="*/ 0 h 924402"/>
                  <a:gd name="connsiteX270" fmla="*/ 2299271 w 4603109"/>
                  <a:gd name="connsiteY270" fmla="*/ 0 h 924402"/>
                  <a:gd name="connsiteX271" fmla="*/ 2308721 w 4603109"/>
                  <a:gd name="connsiteY271" fmla="*/ 0 h 924402"/>
                  <a:gd name="connsiteX272" fmla="*/ 2309927 w 4603109"/>
                  <a:gd name="connsiteY272" fmla="*/ 0 h 924402"/>
                  <a:gd name="connsiteX273" fmla="*/ 2316435 w 4603109"/>
                  <a:gd name="connsiteY273" fmla="*/ 0 h 924402"/>
                  <a:gd name="connsiteX274" fmla="*/ 2316703 w 4603109"/>
                  <a:gd name="connsiteY274" fmla="*/ 0 h 924402"/>
                  <a:gd name="connsiteX275" fmla="*/ 2319466 w 4603109"/>
                  <a:gd name="connsiteY275" fmla="*/ 0 h 924402"/>
                  <a:gd name="connsiteX276" fmla="*/ 2322840 w 4603109"/>
                  <a:gd name="connsiteY276" fmla="*/ 0 h 924402"/>
                  <a:gd name="connsiteX277" fmla="*/ 2329528 w 4603109"/>
                  <a:gd name="connsiteY277" fmla="*/ 0 h 924402"/>
                  <a:gd name="connsiteX278" fmla="*/ 2330869 w 4603109"/>
                  <a:gd name="connsiteY278" fmla="*/ 0 h 924402"/>
                  <a:gd name="connsiteX279" fmla="*/ 2332328 w 4603109"/>
                  <a:gd name="connsiteY279" fmla="*/ 0 h 924402"/>
                  <a:gd name="connsiteX280" fmla="*/ 2332360 w 4603109"/>
                  <a:gd name="connsiteY280" fmla="*/ 0 h 924402"/>
                  <a:gd name="connsiteX281" fmla="*/ 2335803 w 4603109"/>
                  <a:gd name="connsiteY281" fmla="*/ 0 h 924402"/>
                  <a:gd name="connsiteX282" fmla="*/ 2343312 w 4603109"/>
                  <a:gd name="connsiteY282" fmla="*/ 0 h 924402"/>
                  <a:gd name="connsiteX283" fmla="*/ 2344804 w 4603109"/>
                  <a:gd name="connsiteY283" fmla="*/ 0 h 924402"/>
                  <a:gd name="connsiteX284" fmla="*/ 2346768 w 4603109"/>
                  <a:gd name="connsiteY284" fmla="*/ 0 h 924402"/>
                  <a:gd name="connsiteX285" fmla="*/ 2347827 w 4603109"/>
                  <a:gd name="connsiteY285" fmla="*/ 0 h 924402"/>
                  <a:gd name="connsiteX286" fmla="*/ 2352274 w 4603109"/>
                  <a:gd name="connsiteY286" fmla="*/ 0 h 924402"/>
                  <a:gd name="connsiteX287" fmla="*/ 2359443 w 4603109"/>
                  <a:gd name="connsiteY287" fmla="*/ 0 h 924402"/>
                  <a:gd name="connsiteX288" fmla="*/ 2359865 w 4603109"/>
                  <a:gd name="connsiteY288" fmla="*/ 0 h 924402"/>
                  <a:gd name="connsiteX289" fmla="*/ 2359989 w 4603109"/>
                  <a:gd name="connsiteY289" fmla="*/ 0 h 924402"/>
                  <a:gd name="connsiteX290" fmla="*/ 2360887 w 4603109"/>
                  <a:gd name="connsiteY290" fmla="*/ 0 h 924402"/>
                  <a:gd name="connsiteX291" fmla="*/ 2360934 w 4603109"/>
                  <a:gd name="connsiteY291" fmla="*/ 0 h 924402"/>
                  <a:gd name="connsiteX292" fmla="*/ 2371886 w 4603109"/>
                  <a:gd name="connsiteY292" fmla="*/ 0 h 924402"/>
                  <a:gd name="connsiteX293" fmla="*/ 2373377 w 4603109"/>
                  <a:gd name="connsiteY293" fmla="*/ 0 h 924402"/>
                  <a:gd name="connsiteX294" fmla="*/ 2377892 w 4603109"/>
                  <a:gd name="connsiteY294" fmla="*/ 0 h 924402"/>
                  <a:gd name="connsiteX295" fmla="*/ 2382339 w 4603109"/>
                  <a:gd name="connsiteY295" fmla="*/ 0 h 924402"/>
                  <a:gd name="connsiteX296" fmla="*/ 2390054 w 4603109"/>
                  <a:gd name="connsiteY296" fmla="*/ 0 h 924402"/>
                  <a:gd name="connsiteX297" fmla="*/ 2419821 w 4603109"/>
                  <a:gd name="connsiteY297" fmla="*/ 0 h 924402"/>
                  <a:gd name="connsiteX298" fmla="*/ 2427040 w 4603109"/>
                  <a:gd name="connsiteY298" fmla="*/ 0 h 924402"/>
                  <a:gd name="connsiteX299" fmla="*/ 2436490 w 4603109"/>
                  <a:gd name="connsiteY299" fmla="*/ 0 h 924402"/>
                  <a:gd name="connsiteX300" fmla="*/ 2444472 w 4603109"/>
                  <a:gd name="connsiteY300" fmla="*/ 0 h 924402"/>
                  <a:gd name="connsiteX301" fmla="*/ 2448678 w 4603109"/>
                  <a:gd name="connsiteY301" fmla="*/ 0 h 924402"/>
                  <a:gd name="connsiteX302" fmla="*/ 2450171 w 4603109"/>
                  <a:gd name="connsiteY302" fmla="*/ 0 h 924402"/>
                  <a:gd name="connsiteX303" fmla="*/ 2450609 w 4603109"/>
                  <a:gd name="connsiteY303" fmla="*/ 0 h 924402"/>
                  <a:gd name="connsiteX304" fmla="*/ 2463572 w 4603109"/>
                  <a:gd name="connsiteY304" fmla="*/ 0 h 924402"/>
                  <a:gd name="connsiteX305" fmla="*/ 2471081 w 4603109"/>
                  <a:gd name="connsiteY305" fmla="*/ 0 h 924402"/>
                  <a:gd name="connsiteX306" fmla="*/ 2472573 w 4603109"/>
                  <a:gd name="connsiteY306" fmla="*/ 0 h 924402"/>
                  <a:gd name="connsiteX307" fmla="*/ 2474537 w 4603109"/>
                  <a:gd name="connsiteY307" fmla="*/ 0 h 924402"/>
                  <a:gd name="connsiteX308" fmla="*/ 2475596 w 4603109"/>
                  <a:gd name="connsiteY308" fmla="*/ 0 h 924402"/>
                  <a:gd name="connsiteX309" fmla="*/ 2477252 w 4603109"/>
                  <a:gd name="connsiteY309" fmla="*/ 0 h 924402"/>
                  <a:gd name="connsiteX310" fmla="*/ 2478712 w 4603109"/>
                  <a:gd name="connsiteY310" fmla="*/ 0 h 924402"/>
                  <a:gd name="connsiteX311" fmla="*/ 2478743 w 4603109"/>
                  <a:gd name="connsiteY311" fmla="*/ 0 h 924402"/>
                  <a:gd name="connsiteX312" fmla="*/ 2480043 w 4603109"/>
                  <a:gd name="connsiteY312" fmla="*/ 0 h 924402"/>
                  <a:gd name="connsiteX313" fmla="*/ 2499655 w 4603109"/>
                  <a:gd name="connsiteY313" fmla="*/ 0 h 924402"/>
                  <a:gd name="connsiteX314" fmla="*/ 2501146 w 4603109"/>
                  <a:gd name="connsiteY314" fmla="*/ 0 h 924402"/>
                  <a:gd name="connsiteX315" fmla="*/ 2505661 w 4603109"/>
                  <a:gd name="connsiteY315" fmla="*/ 0 h 924402"/>
                  <a:gd name="connsiteX316" fmla="*/ 2508776 w 4603109"/>
                  <a:gd name="connsiteY316" fmla="*/ 0 h 924402"/>
                  <a:gd name="connsiteX317" fmla="*/ 2510108 w 4603109"/>
                  <a:gd name="connsiteY317" fmla="*/ 0 h 924402"/>
                  <a:gd name="connsiteX318" fmla="*/ 2524178 w 4603109"/>
                  <a:gd name="connsiteY318" fmla="*/ 0 h 924402"/>
                  <a:gd name="connsiteX319" fmla="*/ 2525248 w 4603109"/>
                  <a:gd name="connsiteY319" fmla="*/ 0 h 924402"/>
                  <a:gd name="connsiteX320" fmla="*/ 2525669 w 4603109"/>
                  <a:gd name="connsiteY320" fmla="*/ 0 h 924402"/>
                  <a:gd name="connsiteX321" fmla="*/ 2552329 w 4603109"/>
                  <a:gd name="connsiteY321" fmla="*/ 0 h 924402"/>
                  <a:gd name="connsiteX322" fmla="*/ 2552751 w 4603109"/>
                  <a:gd name="connsiteY322" fmla="*/ 0 h 924402"/>
                  <a:gd name="connsiteX323" fmla="*/ 2554242 w 4603109"/>
                  <a:gd name="connsiteY323" fmla="*/ 0 h 924402"/>
                  <a:gd name="connsiteX324" fmla="*/ 2574787 w 4603109"/>
                  <a:gd name="connsiteY324" fmla="*/ 0 h 924402"/>
                  <a:gd name="connsiteX325" fmla="*/ 2576279 w 4603109"/>
                  <a:gd name="connsiteY325" fmla="*/ 0 h 924402"/>
                  <a:gd name="connsiteX326" fmla="*/ 2576447 w 4603109"/>
                  <a:gd name="connsiteY326" fmla="*/ 0 h 924402"/>
                  <a:gd name="connsiteX327" fmla="*/ 2577940 w 4603109"/>
                  <a:gd name="connsiteY327" fmla="*/ 0 h 924402"/>
                  <a:gd name="connsiteX328" fmla="*/ 2603360 w 4603109"/>
                  <a:gd name="connsiteY328" fmla="*/ 0 h 924402"/>
                  <a:gd name="connsiteX329" fmla="*/ 2604852 w 4603109"/>
                  <a:gd name="connsiteY329" fmla="*/ 0 h 924402"/>
                  <a:gd name="connsiteX330" fmla="*/ 2605021 w 4603109"/>
                  <a:gd name="connsiteY330" fmla="*/ 0 h 924402"/>
                  <a:gd name="connsiteX331" fmla="*/ 2605484 w 4603109"/>
                  <a:gd name="connsiteY331" fmla="*/ 0 h 924402"/>
                  <a:gd name="connsiteX332" fmla="*/ 2606481 w 4603109"/>
                  <a:gd name="connsiteY332" fmla="*/ 0 h 924402"/>
                  <a:gd name="connsiteX333" fmla="*/ 2606512 w 4603109"/>
                  <a:gd name="connsiteY333" fmla="*/ 0 h 924402"/>
                  <a:gd name="connsiteX334" fmla="*/ 2606976 w 4603109"/>
                  <a:gd name="connsiteY334" fmla="*/ 0 h 924402"/>
                  <a:gd name="connsiteX335" fmla="*/ 2618923 w 4603109"/>
                  <a:gd name="connsiteY335" fmla="*/ 0 h 924402"/>
                  <a:gd name="connsiteX336" fmla="*/ 2621248 w 4603109"/>
                  <a:gd name="connsiteY336" fmla="*/ 0 h 924402"/>
                  <a:gd name="connsiteX337" fmla="*/ 2622740 w 4603109"/>
                  <a:gd name="connsiteY337" fmla="*/ 0 h 924402"/>
                  <a:gd name="connsiteX338" fmla="*/ 2627885 w 4603109"/>
                  <a:gd name="connsiteY338" fmla="*/ 0 h 924402"/>
                  <a:gd name="connsiteX339" fmla="*/ 2629377 w 4603109"/>
                  <a:gd name="connsiteY339" fmla="*/ 0 h 924402"/>
                  <a:gd name="connsiteX340" fmla="*/ 2634058 w 4603109"/>
                  <a:gd name="connsiteY340" fmla="*/ 0 h 924402"/>
                  <a:gd name="connsiteX341" fmla="*/ 2635549 w 4603109"/>
                  <a:gd name="connsiteY341" fmla="*/ 0 h 924402"/>
                  <a:gd name="connsiteX342" fmla="*/ 2636545 w 4603109"/>
                  <a:gd name="connsiteY342" fmla="*/ 0 h 924402"/>
                  <a:gd name="connsiteX343" fmla="*/ 2648987 w 4603109"/>
                  <a:gd name="connsiteY343" fmla="*/ 0 h 924402"/>
                  <a:gd name="connsiteX344" fmla="*/ 2649821 w 4603109"/>
                  <a:gd name="connsiteY344" fmla="*/ 0 h 924402"/>
                  <a:gd name="connsiteX345" fmla="*/ 2651313 w 4603109"/>
                  <a:gd name="connsiteY345" fmla="*/ 0 h 924402"/>
                  <a:gd name="connsiteX346" fmla="*/ 2651947 w 4603109"/>
                  <a:gd name="connsiteY346" fmla="*/ 0 h 924402"/>
                  <a:gd name="connsiteX347" fmla="*/ 2653017 w 4603109"/>
                  <a:gd name="connsiteY347" fmla="*/ 0 h 924402"/>
                  <a:gd name="connsiteX348" fmla="*/ 2653438 w 4603109"/>
                  <a:gd name="connsiteY348" fmla="*/ 0 h 924402"/>
                  <a:gd name="connsiteX349" fmla="*/ 2656459 w 4603109"/>
                  <a:gd name="connsiteY349" fmla="*/ 0 h 924402"/>
                  <a:gd name="connsiteX350" fmla="*/ 2657950 w 4603109"/>
                  <a:gd name="connsiteY350" fmla="*/ 0 h 924402"/>
                  <a:gd name="connsiteX351" fmla="*/ 2665460 w 4603109"/>
                  <a:gd name="connsiteY351" fmla="*/ 0 h 924402"/>
                  <a:gd name="connsiteX352" fmla="*/ 2680098 w 4603109"/>
                  <a:gd name="connsiteY352" fmla="*/ 0 h 924402"/>
                  <a:gd name="connsiteX353" fmla="*/ 2680520 w 4603109"/>
                  <a:gd name="connsiteY353" fmla="*/ 0 h 924402"/>
                  <a:gd name="connsiteX354" fmla="*/ 2682011 w 4603109"/>
                  <a:gd name="connsiteY354" fmla="*/ 0 h 924402"/>
                  <a:gd name="connsiteX355" fmla="*/ 2692542 w 4603109"/>
                  <a:gd name="connsiteY355" fmla="*/ 0 h 924402"/>
                  <a:gd name="connsiteX356" fmla="*/ 2702556 w 4603109"/>
                  <a:gd name="connsiteY356" fmla="*/ 0 h 924402"/>
                  <a:gd name="connsiteX357" fmla="*/ 2704048 w 4603109"/>
                  <a:gd name="connsiteY357" fmla="*/ 0 h 924402"/>
                  <a:gd name="connsiteX358" fmla="*/ 2724289 w 4603109"/>
                  <a:gd name="connsiteY358" fmla="*/ 0 h 924402"/>
                  <a:gd name="connsiteX359" fmla="*/ 2731129 w 4603109"/>
                  <a:gd name="connsiteY359" fmla="*/ 0 h 924402"/>
                  <a:gd name="connsiteX360" fmla="*/ 2732621 w 4603109"/>
                  <a:gd name="connsiteY360" fmla="*/ 0 h 924402"/>
                  <a:gd name="connsiteX361" fmla="*/ 2733253 w 4603109"/>
                  <a:gd name="connsiteY361" fmla="*/ 0 h 924402"/>
                  <a:gd name="connsiteX362" fmla="*/ 2734745 w 4603109"/>
                  <a:gd name="connsiteY362" fmla="*/ 0 h 924402"/>
                  <a:gd name="connsiteX363" fmla="*/ 2746692 w 4603109"/>
                  <a:gd name="connsiteY363" fmla="*/ 0 h 924402"/>
                  <a:gd name="connsiteX364" fmla="*/ 2749017 w 4603109"/>
                  <a:gd name="connsiteY364" fmla="*/ 0 h 924402"/>
                  <a:gd name="connsiteX365" fmla="*/ 2750509 w 4603109"/>
                  <a:gd name="connsiteY365" fmla="*/ 0 h 924402"/>
                  <a:gd name="connsiteX366" fmla="*/ 2754354 w 4603109"/>
                  <a:gd name="connsiteY366" fmla="*/ 0 h 924402"/>
                  <a:gd name="connsiteX367" fmla="*/ 2755654 w 4603109"/>
                  <a:gd name="connsiteY367" fmla="*/ 0 h 924402"/>
                  <a:gd name="connsiteX368" fmla="*/ 2757146 w 4603109"/>
                  <a:gd name="connsiteY368" fmla="*/ 0 h 924402"/>
                  <a:gd name="connsiteX369" fmla="*/ 2761827 w 4603109"/>
                  <a:gd name="connsiteY369" fmla="*/ 0 h 924402"/>
                  <a:gd name="connsiteX370" fmla="*/ 2763318 w 4603109"/>
                  <a:gd name="connsiteY370" fmla="*/ 0 h 924402"/>
                  <a:gd name="connsiteX371" fmla="*/ 2776756 w 4603109"/>
                  <a:gd name="connsiteY371" fmla="*/ 0 h 924402"/>
                  <a:gd name="connsiteX372" fmla="*/ 2777590 w 4603109"/>
                  <a:gd name="connsiteY372" fmla="*/ 0 h 924402"/>
                  <a:gd name="connsiteX373" fmla="*/ 2779082 w 4603109"/>
                  <a:gd name="connsiteY373" fmla="*/ 0 h 924402"/>
                  <a:gd name="connsiteX374" fmla="*/ 2783442 w 4603109"/>
                  <a:gd name="connsiteY374" fmla="*/ 0 h 924402"/>
                  <a:gd name="connsiteX375" fmla="*/ 2784228 w 4603109"/>
                  <a:gd name="connsiteY375" fmla="*/ 0 h 924402"/>
                  <a:gd name="connsiteX376" fmla="*/ 2785719 w 4603109"/>
                  <a:gd name="connsiteY376" fmla="*/ 0 h 924402"/>
                  <a:gd name="connsiteX377" fmla="*/ 2786473 w 4603109"/>
                  <a:gd name="connsiteY377" fmla="*/ 0 h 924402"/>
                  <a:gd name="connsiteX378" fmla="*/ 2793229 w 4603109"/>
                  <a:gd name="connsiteY378" fmla="*/ 0 h 924402"/>
                  <a:gd name="connsiteX379" fmla="*/ 2799367 w 4603109"/>
                  <a:gd name="connsiteY379" fmla="*/ 0 h 924402"/>
                  <a:gd name="connsiteX380" fmla="*/ 2813506 w 4603109"/>
                  <a:gd name="connsiteY380" fmla="*/ 0 h 924402"/>
                  <a:gd name="connsiteX381" fmla="*/ 2820311 w 4603109"/>
                  <a:gd name="connsiteY381" fmla="*/ 0 h 924402"/>
                  <a:gd name="connsiteX382" fmla="*/ 2827893 w 4603109"/>
                  <a:gd name="connsiteY382" fmla="*/ 0 h 924402"/>
                  <a:gd name="connsiteX383" fmla="*/ 2827940 w 4603109"/>
                  <a:gd name="connsiteY383" fmla="*/ 0 h 924402"/>
                  <a:gd name="connsiteX384" fmla="*/ 2829431 w 4603109"/>
                  <a:gd name="connsiteY384" fmla="*/ 0 h 924402"/>
                  <a:gd name="connsiteX385" fmla="*/ 2829978 w 4603109"/>
                  <a:gd name="connsiteY385" fmla="*/ 0 h 924402"/>
                  <a:gd name="connsiteX386" fmla="*/ 2852058 w 4603109"/>
                  <a:gd name="connsiteY386" fmla="*/ 0 h 924402"/>
                  <a:gd name="connsiteX387" fmla="*/ 2857060 w 4603109"/>
                  <a:gd name="connsiteY387" fmla="*/ 0 h 924402"/>
                  <a:gd name="connsiteX388" fmla="*/ 2857958 w 4603109"/>
                  <a:gd name="connsiteY388" fmla="*/ 0 h 924402"/>
                  <a:gd name="connsiteX389" fmla="*/ 2871601 w 4603109"/>
                  <a:gd name="connsiteY389" fmla="*/ 0 h 924402"/>
                  <a:gd name="connsiteX390" fmla="*/ 2882123 w 4603109"/>
                  <a:gd name="connsiteY390" fmla="*/ 0 h 924402"/>
                  <a:gd name="connsiteX391" fmla="*/ 2894046 w 4603109"/>
                  <a:gd name="connsiteY391" fmla="*/ 0 h 924402"/>
                  <a:gd name="connsiteX392" fmla="*/ 2903496 w 4603109"/>
                  <a:gd name="connsiteY392" fmla="*/ 0 h 924402"/>
                  <a:gd name="connsiteX393" fmla="*/ 2911211 w 4603109"/>
                  <a:gd name="connsiteY393" fmla="*/ 0 h 924402"/>
                  <a:gd name="connsiteX394" fmla="*/ 2914242 w 4603109"/>
                  <a:gd name="connsiteY394" fmla="*/ 0 h 924402"/>
                  <a:gd name="connsiteX395" fmla="*/ 2914461 w 4603109"/>
                  <a:gd name="connsiteY395" fmla="*/ 0 h 924402"/>
                  <a:gd name="connsiteX396" fmla="*/ 2924111 w 4603109"/>
                  <a:gd name="connsiteY396" fmla="*/ 0 h 924402"/>
                  <a:gd name="connsiteX397" fmla="*/ 2927136 w 4603109"/>
                  <a:gd name="connsiteY397" fmla="*/ 0 h 924402"/>
                  <a:gd name="connsiteX398" fmla="*/ 2933561 w 4603109"/>
                  <a:gd name="connsiteY398" fmla="*/ 0 h 924402"/>
                  <a:gd name="connsiteX399" fmla="*/ 2939580 w 4603109"/>
                  <a:gd name="connsiteY399" fmla="*/ 0 h 924402"/>
                  <a:gd name="connsiteX400" fmla="*/ 2941275 w 4603109"/>
                  <a:gd name="connsiteY400" fmla="*/ 0 h 924402"/>
                  <a:gd name="connsiteX401" fmla="*/ 2941543 w 4603109"/>
                  <a:gd name="connsiteY401" fmla="*/ 0 h 924402"/>
                  <a:gd name="connsiteX402" fmla="*/ 2945586 w 4603109"/>
                  <a:gd name="connsiteY402" fmla="*/ 0 h 924402"/>
                  <a:gd name="connsiteX403" fmla="*/ 2950032 w 4603109"/>
                  <a:gd name="connsiteY403" fmla="*/ 0 h 924402"/>
                  <a:gd name="connsiteX404" fmla="*/ 2955662 w 4603109"/>
                  <a:gd name="connsiteY404" fmla="*/ 0 h 924402"/>
                  <a:gd name="connsiteX405" fmla="*/ 2955709 w 4603109"/>
                  <a:gd name="connsiteY405" fmla="*/ 0 h 924402"/>
                  <a:gd name="connsiteX406" fmla="*/ 2957200 w 4603109"/>
                  <a:gd name="connsiteY406" fmla="*/ 0 h 924402"/>
                  <a:gd name="connsiteX407" fmla="*/ 2957747 w 4603109"/>
                  <a:gd name="connsiteY407" fmla="*/ 0 h 924402"/>
                  <a:gd name="connsiteX408" fmla="*/ 2968152 w 4603109"/>
                  <a:gd name="connsiteY408" fmla="*/ 0 h 924402"/>
                  <a:gd name="connsiteX409" fmla="*/ 2969644 w 4603109"/>
                  <a:gd name="connsiteY409" fmla="*/ 0 h 924402"/>
                  <a:gd name="connsiteX410" fmla="*/ 2972667 w 4603109"/>
                  <a:gd name="connsiteY410" fmla="*/ 0 h 924402"/>
                  <a:gd name="connsiteX411" fmla="*/ 2977114 w 4603109"/>
                  <a:gd name="connsiteY411" fmla="*/ 0 h 924402"/>
                  <a:gd name="connsiteX412" fmla="*/ 2984829 w 4603109"/>
                  <a:gd name="connsiteY412" fmla="*/ 0 h 924402"/>
                  <a:gd name="connsiteX413" fmla="*/ 2985727 w 4603109"/>
                  <a:gd name="connsiteY413" fmla="*/ 0 h 924402"/>
                  <a:gd name="connsiteX414" fmla="*/ 2999370 w 4603109"/>
                  <a:gd name="connsiteY414" fmla="*/ 0 h 924402"/>
                  <a:gd name="connsiteX415" fmla="*/ 3021815 w 4603109"/>
                  <a:gd name="connsiteY415" fmla="*/ 0 h 924402"/>
                  <a:gd name="connsiteX416" fmla="*/ 3031265 w 4603109"/>
                  <a:gd name="connsiteY416" fmla="*/ 0 h 924402"/>
                  <a:gd name="connsiteX417" fmla="*/ 3042230 w 4603109"/>
                  <a:gd name="connsiteY417" fmla="*/ 0 h 924402"/>
                  <a:gd name="connsiteX418" fmla="*/ 3044946 w 4603109"/>
                  <a:gd name="connsiteY418" fmla="*/ 0 h 924402"/>
                  <a:gd name="connsiteX419" fmla="*/ 3051880 w 4603109"/>
                  <a:gd name="connsiteY419" fmla="*/ 0 h 924402"/>
                  <a:gd name="connsiteX420" fmla="*/ 3061330 w 4603109"/>
                  <a:gd name="connsiteY420" fmla="*/ 0 h 924402"/>
                  <a:gd name="connsiteX421" fmla="*/ 3067349 w 4603109"/>
                  <a:gd name="connsiteY421" fmla="*/ 0 h 924402"/>
                  <a:gd name="connsiteX422" fmla="*/ 3069312 w 4603109"/>
                  <a:gd name="connsiteY422" fmla="*/ 0 h 924402"/>
                  <a:gd name="connsiteX423" fmla="*/ 3073355 w 4603109"/>
                  <a:gd name="connsiteY423" fmla="*/ 0 h 924402"/>
                  <a:gd name="connsiteX424" fmla="*/ 3073518 w 4603109"/>
                  <a:gd name="connsiteY424" fmla="*/ 0 h 924402"/>
                  <a:gd name="connsiteX425" fmla="*/ 3075011 w 4603109"/>
                  <a:gd name="connsiteY425" fmla="*/ 0 h 924402"/>
                  <a:gd name="connsiteX426" fmla="*/ 3077801 w 4603109"/>
                  <a:gd name="connsiteY426" fmla="*/ 0 h 924402"/>
                  <a:gd name="connsiteX427" fmla="*/ 3095921 w 4603109"/>
                  <a:gd name="connsiteY427" fmla="*/ 0 h 924402"/>
                  <a:gd name="connsiteX428" fmla="*/ 3097413 w 4603109"/>
                  <a:gd name="connsiteY428" fmla="*/ 0 h 924402"/>
                  <a:gd name="connsiteX429" fmla="*/ 3100436 w 4603109"/>
                  <a:gd name="connsiteY429" fmla="*/ 0 h 924402"/>
                  <a:gd name="connsiteX430" fmla="*/ 3103552 w 4603109"/>
                  <a:gd name="connsiteY430" fmla="*/ 0 h 924402"/>
                  <a:gd name="connsiteX431" fmla="*/ 3104883 w 4603109"/>
                  <a:gd name="connsiteY431" fmla="*/ 0 h 924402"/>
                  <a:gd name="connsiteX432" fmla="*/ 3120023 w 4603109"/>
                  <a:gd name="connsiteY432" fmla="*/ 0 h 924402"/>
                  <a:gd name="connsiteX433" fmla="*/ 3120445 w 4603109"/>
                  <a:gd name="connsiteY433" fmla="*/ 0 h 924402"/>
                  <a:gd name="connsiteX434" fmla="*/ 3149018 w 4603109"/>
                  <a:gd name="connsiteY434" fmla="*/ 0 h 924402"/>
                  <a:gd name="connsiteX435" fmla="*/ 3150088 w 4603109"/>
                  <a:gd name="connsiteY435" fmla="*/ 0 h 924402"/>
                  <a:gd name="connsiteX436" fmla="*/ 3150509 w 4603109"/>
                  <a:gd name="connsiteY436" fmla="*/ 0 h 924402"/>
                  <a:gd name="connsiteX437" fmla="*/ 3171054 w 4603109"/>
                  <a:gd name="connsiteY437" fmla="*/ 0 h 924402"/>
                  <a:gd name="connsiteX438" fmla="*/ 3172715 w 4603109"/>
                  <a:gd name="connsiteY438" fmla="*/ 0 h 924402"/>
                  <a:gd name="connsiteX439" fmla="*/ 3199627 w 4603109"/>
                  <a:gd name="connsiteY439" fmla="*/ 0 h 924402"/>
                  <a:gd name="connsiteX440" fmla="*/ 3201119 w 4603109"/>
                  <a:gd name="connsiteY440" fmla="*/ 0 h 924402"/>
                  <a:gd name="connsiteX441" fmla="*/ 3201287 w 4603109"/>
                  <a:gd name="connsiteY441" fmla="*/ 0 h 924402"/>
                  <a:gd name="connsiteX442" fmla="*/ 3201751 w 4603109"/>
                  <a:gd name="connsiteY442" fmla="*/ 0 h 924402"/>
                  <a:gd name="connsiteX443" fmla="*/ 3202780 w 4603109"/>
                  <a:gd name="connsiteY443" fmla="*/ 0 h 924402"/>
                  <a:gd name="connsiteX444" fmla="*/ 3217515 w 4603109"/>
                  <a:gd name="connsiteY444" fmla="*/ 0 h 924402"/>
                  <a:gd name="connsiteX445" fmla="*/ 3224152 w 4603109"/>
                  <a:gd name="connsiteY445" fmla="*/ 0 h 924402"/>
                  <a:gd name="connsiteX446" fmla="*/ 3230324 w 4603109"/>
                  <a:gd name="connsiteY446" fmla="*/ 0 h 924402"/>
                  <a:gd name="connsiteX447" fmla="*/ 3231321 w 4603109"/>
                  <a:gd name="connsiteY447" fmla="*/ 0 h 924402"/>
                  <a:gd name="connsiteX448" fmla="*/ 3231816 w 4603109"/>
                  <a:gd name="connsiteY448" fmla="*/ 0 h 924402"/>
                  <a:gd name="connsiteX449" fmla="*/ 3243763 w 4603109"/>
                  <a:gd name="connsiteY449" fmla="*/ 0 h 924402"/>
                  <a:gd name="connsiteX450" fmla="*/ 3246088 w 4603109"/>
                  <a:gd name="connsiteY450" fmla="*/ 0 h 924402"/>
                  <a:gd name="connsiteX451" fmla="*/ 3247580 w 4603109"/>
                  <a:gd name="connsiteY451" fmla="*/ 0 h 924402"/>
                  <a:gd name="connsiteX452" fmla="*/ 3247792 w 4603109"/>
                  <a:gd name="connsiteY452" fmla="*/ 0 h 924402"/>
                  <a:gd name="connsiteX453" fmla="*/ 3248214 w 4603109"/>
                  <a:gd name="connsiteY453" fmla="*/ 0 h 924402"/>
                  <a:gd name="connsiteX454" fmla="*/ 3252725 w 4603109"/>
                  <a:gd name="connsiteY454" fmla="*/ 0 h 924402"/>
                  <a:gd name="connsiteX455" fmla="*/ 3254217 w 4603109"/>
                  <a:gd name="connsiteY455" fmla="*/ 0 h 924402"/>
                  <a:gd name="connsiteX456" fmla="*/ 3260235 w 4603109"/>
                  <a:gd name="connsiteY456" fmla="*/ 0 h 924402"/>
                  <a:gd name="connsiteX457" fmla="*/ 3276787 w 4603109"/>
                  <a:gd name="connsiteY457" fmla="*/ 0 h 924402"/>
                  <a:gd name="connsiteX458" fmla="*/ 3277857 w 4603109"/>
                  <a:gd name="connsiteY458" fmla="*/ 0 h 924402"/>
                  <a:gd name="connsiteX459" fmla="*/ 3278278 w 4603109"/>
                  <a:gd name="connsiteY459" fmla="*/ 0 h 924402"/>
                  <a:gd name="connsiteX460" fmla="*/ 3290300 w 4603109"/>
                  <a:gd name="connsiteY460" fmla="*/ 0 h 924402"/>
                  <a:gd name="connsiteX461" fmla="*/ 3298823 w 4603109"/>
                  <a:gd name="connsiteY461" fmla="*/ 0 h 924402"/>
                  <a:gd name="connsiteX462" fmla="*/ 3327396 w 4603109"/>
                  <a:gd name="connsiteY462" fmla="*/ 0 h 924402"/>
                  <a:gd name="connsiteX463" fmla="*/ 3328888 w 4603109"/>
                  <a:gd name="connsiteY463" fmla="*/ 0 h 924402"/>
                  <a:gd name="connsiteX464" fmla="*/ 3329520 w 4603109"/>
                  <a:gd name="connsiteY464" fmla="*/ 0 h 924402"/>
                  <a:gd name="connsiteX465" fmla="*/ 3345284 w 4603109"/>
                  <a:gd name="connsiteY465" fmla="*/ 0 h 924402"/>
                  <a:gd name="connsiteX466" fmla="*/ 3349129 w 4603109"/>
                  <a:gd name="connsiteY466" fmla="*/ 0 h 924402"/>
                  <a:gd name="connsiteX467" fmla="*/ 3351921 w 4603109"/>
                  <a:gd name="connsiteY467" fmla="*/ 0 h 924402"/>
                  <a:gd name="connsiteX468" fmla="*/ 3358093 w 4603109"/>
                  <a:gd name="connsiteY468" fmla="*/ 0 h 924402"/>
                  <a:gd name="connsiteX469" fmla="*/ 3359585 w 4603109"/>
                  <a:gd name="connsiteY469" fmla="*/ 0 h 924402"/>
                  <a:gd name="connsiteX470" fmla="*/ 3371532 w 4603109"/>
                  <a:gd name="connsiteY470" fmla="*/ 0 h 924402"/>
                  <a:gd name="connsiteX471" fmla="*/ 3373857 w 4603109"/>
                  <a:gd name="connsiteY471" fmla="*/ 0 h 924402"/>
                  <a:gd name="connsiteX472" fmla="*/ 3375349 w 4603109"/>
                  <a:gd name="connsiteY472" fmla="*/ 0 h 924402"/>
                  <a:gd name="connsiteX473" fmla="*/ 3380494 w 4603109"/>
                  <a:gd name="connsiteY473" fmla="*/ 0 h 924402"/>
                  <a:gd name="connsiteX474" fmla="*/ 3381986 w 4603109"/>
                  <a:gd name="connsiteY474" fmla="*/ 0 h 924402"/>
                  <a:gd name="connsiteX475" fmla="*/ 3388004 w 4603109"/>
                  <a:gd name="connsiteY475" fmla="*/ 0 h 924402"/>
                  <a:gd name="connsiteX476" fmla="*/ 3408282 w 4603109"/>
                  <a:gd name="connsiteY476" fmla="*/ 0 h 924402"/>
                  <a:gd name="connsiteX477" fmla="*/ 3418069 w 4603109"/>
                  <a:gd name="connsiteY477" fmla="*/ 0 h 924402"/>
                  <a:gd name="connsiteX478" fmla="*/ 3424207 w 4603109"/>
                  <a:gd name="connsiteY478" fmla="*/ 0 h 924402"/>
                  <a:gd name="connsiteX479" fmla="*/ 3424753 w 4603109"/>
                  <a:gd name="connsiteY479" fmla="*/ 0 h 924402"/>
                  <a:gd name="connsiteX480" fmla="*/ 3452733 w 4603109"/>
                  <a:gd name="connsiteY480" fmla="*/ 0 h 924402"/>
                  <a:gd name="connsiteX481" fmla="*/ 3454818 w 4603109"/>
                  <a:gd name="connsiteY481" fmla="*/ 0 h 924402"/>
                  <a:gd name="connsiteX482" fmla="*/ 3476898 w 4603109"/>
                  <a:gd name="connsiteY482" fmla="*/ 0 h 924402"/>
                  <a:gd name="connsiteX483" fmla="*/ 3496441 w 4603109"/>
                  <a:gd name="connsiteY483" fmla="*/ 0 h 924402"/>
                  <a:gd name="connsiteX484" fmla="*/ 3509236 w 4603109"/>
                  <a:gd name="connsiteY484" fmla="*/ 0 h 924402"/>
                  <a:gd name="connsiteX485" fmla="*/ 3518886 w 4603109"/>
                  <a:gd name="connsiteY485" fmla="*/ 0 h 924402"/>
                  <a:gd name="connsiteX486" fmla="*/ 3528336 w 4603109"/>
                  <a:gd name="connsiteY486" fmla="*/ 0 h 924402"/>
                  <a:gd name="connsiteX487" fmla="*/ 3536051 w 4603109"/>
                  <a:gd name="connsiteY487" fmla="*/ 0 h 924402"/>
                  <a:gd name="connsiteX488" fmla="*/ 3539301 w 4603109"/>
                  <a:gd name="connsiteY488" fmla="*/ 0 h 924402"/>
                  <a:gd name="connsiteX489" fmla="*/ 3540361 w 4603109"/>
                  <a:gd name="connsiteY489" fmla="*/ 0 h 924402"/>
                  <a:gd name="connsiteX490" fmla="*/ 3544807 w 4603109"/>
                  <a:gd name="connsiteY490" fmla="*/ 0 h 924402"/>
                  <a:gd name="connsiteX491" fmla="*/ 3551976 w 4603109"/>
                  <a:gd name="connsiteY491" fmla="*/ 0 h 924402"/>
                  <a:gd name="connsiteX492" fmla="*/ 3552522 w 4603109"/>
                  <a:gd name="connsiteY492" fmla="*/ 0 h 924402"/>
                  <a:gd name="connsiteX493" fmla="*/ 3564420 w 4603109"/>
                  <a:gd name="connsiteY493" fmla="*/ 0 h 924402"/>
                  <a:gd name="connsiteX494" fmla="*/ 3570426 w 4603109"/>
                  <a:gd name="connsiteY494" fmla="*/ 0 h 924402"/>
                  <a:gd name="connsiteX495" fmla="*/ 3574872 w 4603109"/>
                  <a:gd name="connsiteY495" fmla="*/ 0 h 924402"/>
                  <a:gd name="connsiteX496" fmla="*/ 3580502 w 4603109"/>
                  <a:gd name="connsiteY496" fmla="*/ 0 h 924402"/>
                  <a:gd name="connsiteX497" fmla="*/ 3582587 w 4603109"/>
                  <a:gd name="connsiteY497" fmla="*/ 0 h 924402"/>
                  <a:gd name="connsiteX498" fmla="*/ 3624210 w 4603109"/>
                  <a:gd name="connsiteY498" fmla="*/ 0 h 924402"/>
                  <a:gd name="connsiteX499" fmla="*/ 3637005 w 4603109"/>
                  <a:gd name="connsiteY499" fmla="*/ 0 h 924402"/>
                  <a:gd name="connsiteX500" fmla="*/ 3646655 w 4603109"/>
                  <a:gd name="connsiteY500" fmla="*/ 0 h 924402"/>
                  <a:gd name="connsiteX501" fmla="*/ 3656105 w 4603109"/>
                  <a:gd name="connsiteY501" fmla="*/ 0 h 924402"/>
                  <a:gd name="connsiteX502" fmla="*/ 3667070 w 4603109"/>
                  <a:gd name="connsiteY502" fmla="*/ 0 h 924402"/>
                  <a:gd name="connsiteX503" fmla="*/ 3668130 w 4603109"/>
                  <a:gd name="connsiteY503" fmla="*/ 0 h 924402"/>
                  <a:gd name="connsiteX504" fmla="*/ 3669786 w 4603109"/>
                  <a:gd name="connsiteY504" fmla="*/ 0 h 924402"/>
                  <a:gd name="connsiteX505" fmla="*/ 3672576 w 4603109"/>
                  <a:gd name="connsiteY505" fmla="*/ 0 h 924402"/>
                  <a:gd name="connsiteX506" fmla="*/ 3692189 w 4603109"/>
                  <a:gd name="connsiteY506" fmla="*/ 0 h 924402"/>
                  <a:gd name="connsiteX507" fmla="*/ 3698195 w 4603109"/>
                  <a:gd name="connsiteY507" fmla="*/ 0 h 924402"/>
                  <a:gd name="connsiteX508" fmla="*/ 3702641 w 4603109"/>
                  <a:gd name="connsiteY508" fmla="*/ 0 h 924402"/>
                  <a:gd name="connsiteX509" fmla="*/ 3744863 w 4603109"/>
                  <a:gd name="connsiteY509" fmla="*/ 0 h 924402"/>
                  <a:gd name="connsiteX510" fmla="*/ 3745285 w 4603109"/>
                  <a:gd name="connsiteY510" fmla="*/ 0 h 924402"/>
                  <a:gd name="connsiteX511" fmla="*/ 3795894 w 4603109"/>
                  <a:gd name="connsiteY511" fmla="*/ 0 h 924402"/>
                  <a:gd name="connsiteX512" fmla="*/ 3797555 w 4603109"/>
                  <a:gd name="connsiteY512" fmla="*/ 0 h 924402"/>
                  <a:gd name="connsiteX513" fmla="*/ 3826591 w 4603109"/>
                  <a:gd name="connsiteY513" fmla="*/ 0 h 924402"/>
                  <a:gd name="connsiteX514" fmla="*/ 3842355 w 4603109"/>
                  <a:gd name="connsiteY514" fmla="*/ 0 h 924402"/>
                  <a:gd name="connsiteX515" fmla="*/ 3848992 w 4603109"/>
                  <a:gd name="connsiteY515" fmla="*/ 0 h 924402"/>
                  <a:gd name="connsiteX516" fmla="*/ 3872632 w 4603109"/>
                  <a:gd name="connsiteY516" fmla="*/ 0 h 924402"/>
                  <a:gd name="connsiteX517" fmla="*/ 3873054 w 4603109"/>
                  <a:gd name="connsiteY517" fmla="*/ 0 h 924402"/>
                  <a:gd name="connsiteX518" fmla="*/ 3885075 w 4603109"/>
                  <a:gd name="connsiteY518" fmla="*/ 0 h 924402"/>
                  <a:gd name="connsiteX519" fmla="*/ 3923663 w 4603109"/>
                  <a:gd name="connsiteY519" fmla="*/ 0 h 924402"/>
                  <a:gd name="connsiteX520" fmla="*/ 3954360 w 4603109"/>
                  <a:gd name="connsiteY520" fmla="*/ 0 h 924402"/>
                  <a:gd name="connsiteX521" fmla="*/ 3970124 w 4603109"/>
                  <a:gd name="connsiteY521" fmla="*/ 0 h 924402"/>
                  <a:gd name="connsiteX522" fmla="*/ 3976761 w 4603109"/>
                  <a:gd name="connsiteY522" fmla="*/ 0 h 924402"/>
                  <a:gd name="connsiteX523" fmla="*/ 4012844 w 4603109"/>
                  <a:gd name="connsiteY523" fmla="*/ 0 h 924402"/>
                  <a:gd name="connsiteX524" fmla="*/ 4049593 w 4603109"/>
                  <a:gd name="connsiteY524" fmla="*/ 0 h 924402"/>
                  <a:gd name="connsiteX525" fmla="*/ 4169647 w 4603109"/>
                  <a:gd name="connsiteY525" fmla="*/ 0 h 924402"/>
                  <a:gd name="connsiteX526" fmla="*/ 4177362 w 4603109"/>
                  <a:gd name="connsiteY526" fmla="*/ 0 h 924402"/>
                  <a:gd name="connsiteX527" fmla="*/ 4297416 w 4603109"/>
                  <a:gd name="connsiteY527" fmla="*/ 0 h 924402"/>
                  <a:gd name="connsiteX528" fmla="*/ 4379339 w 4603109"/>
                  <a:gd name="connsiteY528" fmla="*/ 47054 h 924402"/>
                  <a:gd name="connsiteX529" fmla="*/ 4591731 w 4603109"/>
                  <a:gd name="connsiteY529" fmla="*/ 415146 h 924402"/>
                  <a:gd name="connsiteX530" fmla="*/ 4591731 w 4603109"/>
                  <a:gd name="connsiteY530" fmla="*/ 509257 h 924402"/>
                  <a:gd name="connsiteX531" fmla="*/ 4379339 w 4603109"/>
                  <a:gd name="connsiteY531" fmla="*/ 877348 h 924402"/>
                  <a:gd name="connsiteX532" fmla="*/ 4297416 w 4603109"/>
                  <a:gd name="connsiteY532" fmla="*/ 924402 h 924402"/>
                  <a:gd name="connsiteX533" fmla="*/ 4169647 w 4603109"/>
                  <a:gd name="connsiteY533" fmla="*/ 924402 h 924402"/>
                  <a:gd name="connsiteX534" fmla="*/ 3976761 w 4603109"/>
                  <a:gd name="connsiteY534" fmla="*/ 924402 h 924402"/>
                  <a:gd name="connsiteX535" fmla="*/ 3872632 w 4603109"/>
                  <a:gd name="connsiteY535" fmla="*/ 924402 h 924402"/>
                  <a:gd name="connsiteX536" fmla="*/ 3848992 w 4603109"/>
                  <a:gd name="connsiteY536" fmla="*/ 924402 h 924402"/>
                  <a:gd name="connsiteX537" fmla="*/ 3744863 w 4603109"/>
                  <a:gd name="connsiteY537" fmla="*/ 924402 h 924402"/>
                  <a:gd name="connsiteX538" fmla="*/ 3702641 w 4603109"/>
                  <a:gd name="connsiteY538" fmla="*/ 924402 h 924402"/>
                  <a:gd name="connsiteX539" fmla="*/ 3672576 w 4603109"/>
                  <a:gd name="connsiteY539" fmla="*/ 924402 h 924402"/>
                  <a:gd name="connsiteX540" fmla="*/ 3656105 w 4603109"/>
                  <a:gd name="connsiteY540" fmla="*/ 924402 h 924402"/>
                  <a:gd name="connsiteX541" fmla="*/ 3574872 w 4603109"/>
                  <a:gd name="connsiteY541" fmla="*/ 924402 h 924402"/>
                  <a:gd name="connsiteX542" fmla="*/ 3551976 w 4603109"/>
                  <a:gd name="connsiteY542" fmla="*/ 924402 h 924402"/>
                  <a:gd name="connsiteX543" fmla="*/ 3544807 w 4603109"/>
                  <a:gd name="connsiteY543" fmla="*/ 924402 h 924402"/>
                  <a:gd name="connsiteX544" fmla="*/ 3528336 w 4603109"/>
                  <a:gd name="connsiteY544" fmla="*/ 924402 h 924402"/>
                  <a:gd name="connsiteX545" fmla="*/ 3424207 w 4603109"/>
                  <a:gd name="connsiteY545" fmla="*/ 924402 h 924402"/>
                  <a:gd name="connsiteX546" fmla="*/ 3381986 w 4603109"/>
                  <a:gd name="connsiteY546" fmla="*/ 924402 h 924402"/>
                  <a:gd name="connsiteX547" fmla="*/ 3380494 w 4603109"/>
                  <a:gd name="connsiteY547" fmla="*/ 924402 h 924402"/>
                  <a:gd name="connsiteX548" fmla="*/ 3351921 w 4603109"/>
                  <a:gd name="connsiteY548" fmla="*/ 924402 h 924402"/>
                  <a:gd name="connsiteX549" fmla="*/ 3277857 w 4603109"/>
                  <a:gd name="connsiteY549" fmla="*/ 924402 h 924402"/>
                  <a:gd name="connsiteX550" fmla="*/ 3254217 w 4603109"/>
                  <a:gd name="connsiteY550" fmla="*/ 924402 h 924402"/>
                  <a:gd name="connsiteX551" fmla="*/ 3252725 w 4603109"/>
                  <a:gd name="connsiteY551" fmla="*/ 924402 h 924402"/>
                  <a:gd name="connsiteX552" fmla="*/ 3247792 w 4603109"/>
                  <a:gd name="connsiteY552" fmla="*/ 924402 h 924402"/>
                  <a:gd name="connsiteX553" fmla="*/ 3231321 w 4603109"/>
                  <a:gd name="connsiteY553" fmla="*/ 924402 h 924402"/>
                  <a:gd name="connsiteX554" fmla="*/ 3224152 w 4603109"/>
                  <a:gd name="connsiteY554" fmla="*/ 924402 h 924402"/>
                  <a:gd name="connsiteX555" fmla="*/ 3150088 w 4603109"/>
                  <a:gd name="connsiteY555" fmla="*/ 924402 h 924402"/>
                  <a:gd name="connsiteX556" fmla="*/ 3120023 w 4603109"/>
                  <a:gd name="connsiteY556" fmla="*/ 924402 h 924402"/>
                  <a:gd name="connsiteX557" fmla="*/ 3104883 w 4603109"/>
                  <a:gd name="connsiteY557" fmla="*/ 924402 h 924402"/>
                  <a:gd name="connsiteX558" fmla="*/ 3103552 w 4603109"/>
                  <a:gd name="connsiteY558" fmla="*/ 924402 h 924402"/>
                  <a:gd name="connsiteX559" fmla="*/ 3077801 w 4603109"/>
                  <a:gd name="connsiteY559" fmla="*/ 924402 h 924402"/>
                  <a:gd name="connsiteX560" fmla="*/ 3061330 w 4603109"/>
                  <a:gd name="connsiteY560" fmla="*/ 924402 h 924402"/>
                  <a:gd name="connsiteX561" fmla="*/ 3031265 w 4603109"/>
                  <a:gd name="connsiteY561" fmla="*/ 924402 h 924402"/>
                  <a:gd name="connsiteX562" fmla="*/ 2977114 w 4603109"/>
                  <a:gd name="connsiteY562" fmla="*/ 924402 h 924402"/>
                  <a:gd name="connsiteX563" fmla="*/ 2957200 w 4603109"/>
                  <a:gd name="connsiteY563" fmla="*/ 924402 h 924402"/>
                  <a:gd name="connsiteX564" fmla="*/ 2955709 w 4603109"/>
                  <a:gd name="connsiteY564" fmla="*/ 924402 h 924402"/>
                  <a:gd name="connsiteX565" fmla="*/ 2950032 w 4603109"/>
                  <a:gd name="connsiteY565" fmla="*/ 924402 h 924402"/>
                  <a:gd name="connsiteX566" fmla="*/ 2933561 w 4603109"/>
                  <a:gd name="connsiteY566" fmla="*/ 924402 h 924402"/>
                  <a:gd name="connsiteX567" fmla="*/ 2927136 w 4603109"/>
                  <a:gd name="connsiteY567" fmla="*/ 924402 h 924402"/>
                  <a:gd name="connsiteX568" fmla="*/ 2903496 w 4603109"/>
                  <a:gd name="connsiteY568" fmla="*/ 924402 h 924402"/>
                  <a:gd name="connsiteX569" fmla="*/ 2829431 w 4603109"/>
                  <a:gd name="connsiteY569" fmla="*/ 924402 h 924402"/>
                  <a:gd name="connsiteX570" fmla="*/ 2827940 w 4603109"/>
                  <a:gd name="connsiteY570" fmla="*/ 924402 h 924402"/>
                  <a:gd name="connsiteX571" fmla="*/ 2799367 w 4603109"/>
                  <a:gd name="connsiteY571" fmla="*/ 924402 h 924402"/>
                  <a:gd name="connsiteX572" fmla="*/ 2785719 w 4603109"/>
                  <a:gd name="connsiteY572" fmla="*/ 924402 h 924402"/>
                  <a:gd name="connsiteX573" fmla="*/ 2784228 w 4603109"/>
                  <a:gd name="connsiteY573" fmla="*/ 924402 h 924402"/>
                  <a:gd name="connsiteX574" fmla="*/ 2757146 w 4603109"/>
                  <a:gd name="connsiteY574" fmla="*/ 924402 h 924402"/>
                  <a:gd name="connsiteX575" fmla="*/ 2755654 w 4603109"/>
                  <a:gd name="connsiteY575" fmla="*/ 924402 h 924402"/>
                  <a:gd name="connsiteX576" fmla="*/ 2680098 w 4603109"/>
                  <a:gd name="connsiteY576" fmla="*/ 924402 h 924402"/>
                  <a:gd name="connsiteX577" fmla="*/ 2657950 w 4603109"/>
                  <a:gd name="connsiteY577" fmla="*/ 924402 h 924402"/>
                  <a:gd name="connsiteX578" fmla="*/ 2656459 w 4603109"/>
                  <a:gd name="connsiteY578" fmla="*/ 924402 h 924402"/>
                  <a:gd name="connsiteX579" fmla="*/ 2653017 w 4603109"/>
                  <a:gd name="connsiteY579" fmla="*/ 924402 h 924402"/>
                  <a:gd name="connsiteX580" fmla="*/ 2636545 w 4603109"/>
                  <a:gd name="connsiteY580" fmla="*/ 924402 h 924402"/>
                  <a:gd name="connsiteX581" fmla="*/ 2629377 w 4603109"/>
                  <a:gd name="connsiteY581" fmla="*/ 924402 h 924402"/>
                  <a:gd name="connsiteX582" fmla="*/ 2627885 w 4603109"/>
                  <a:gd name="connsiteY582" fmla="*/ 924402 h 924402"/>
                  <a:gd name="connsiteX583" fmla="*/ 2606481 w 4603109"/>
                  <a:gd name="connsiteY583" fmla="*/ 924402 h 924402"/>
                  <a:gd name="connsiteX584" fmla="*/ 2552329 w 4603109"/>
                  <a:gd name="connsiteY584" fmla="*/ 924402 h 924402"/>
                  <a:gd name="connsiteX585" fmla="*/ 2525248 w 4603109"/>
                  <a:gd name="connsiteY585" fmla="*/ 924402 h 924402"/>
                  <a:gd name="connsiteX586" fmla="*/ 2510108 w 4603109"/>
                  <a:gd name="connsiteY586" fmla="*/ 924402 h 924402"/>
                  <a:gd name="connsiteX587" fmla="*/ 2508776 w 4603109"/>
                  <a:gd name="connsiteY587" fmla="*/ 924402 h 924402"/>
                  <a:gd name="connsiteX588" fmla="*/ 2480043 w 4603109"/>
                  <a:gd name="connsiteY588" fmla="*/ 924402 h 924402"/>
                  <a:gd name="connsiteX589" fmla="*/ 2478712 w 4603109"/>
                  <a:gd name="connsiteY589" fmla="*/ 924402 h 924402"/>
                  <a:gd name="connsiteX590" fmla="*/ 2463572 w 4603109"/>
                  <a:gd name="connsiteY590" fmla="*/ 924402 h 924402"/>
                  <a:gd name="connsiteX591" fmla="*/ 2436490 w 4603109"/>
                  <a:gd name="connsiteY591" fmla="*/ 924402 h 924402"/>
                  <a:gd name="connsiteX592" fmla="*/ 2382339 w 4603109"/>
                  <a:gd name="connsiteY592" fmla="*/ 924402 h 924402"/>
                  <a:gd name="connsiteX593" fmla="*/ 2360934 w 4603109"/>
                  <a:gd name="connsiteY593" fmla="*/ 924402 h 924402"/>
                  <a:gd name="connsiteX594" fmla="*/ 2359443 w 4603109"/>
                  <a:gd name="connsiteY594" fmla="*/ 924402 h 924402"/>
                  <a:gd name="connsiteX595" fmla="*/ 2352274 w 4603109"/>
                  <a:gd name="connsiteY595" fmla="*/ 924402 h 924402"/>
                  <a:gd name="connsiteX596" fmla="*/ 2335803 w 4603109"/>
                  <a:gd name="connsiteY596" fmla="*/ 924402 h 924402"/>
                  <a:gd name="connsiteX597" fmla="*/ 2332360 w 4603109"/>
                  <a:gd name="connsiteY597" fmla="*/ 924402 h 924402"/>
                  <a:gd name="connsiteX598" fmla="*/ 2332328 w 4603109"/>
                  <a:gd name="connsiteY598" fmla="*/ 924402 h 924402"/>
                  <a:gd name="connsiteX599" fmla="*/ 2330869 w 4603109"/>
                  <a:gd name="connsiteY599" fmla="*/ 924402 h 924402"/>
                  <a:gd name="connsiteX600" fmla="*/ 2308721 w 4603109"/>
                  <a:gd name="connsiteY600" fmla="*/ 924402 h 924402"/>
                  <a:gd name="connsiteX601" fmla="*/ 2233165 w 4603109"/>
                  <a:gd name="connsiteY601" fmla="*/ 924402 h 924402"/>
                  <a:gd name="connsiteX602" fmla="*/ 2231674 w 4603109"/>
                  <a:gd name="connsiteY602" fmla="*/ 924402 h 924402"/>
                  <a:gd name="connsiteX603" fmla="*/ 2204591 w 4603109"/>
                  <a:gd name="connsiteY603" fmla="*/ 924402 h 924402"/>
                  <a:gd name="connsiteX604" fmla="*/ 2204559 w 4603109"/>
                  <a:gd name="connsiteY604" fmla="*/ 924402 h 924402"/>
                  <a:gd name="connsiteX605" fmla="*/ 2203100 w 4603109"/>
                  <a:gd name="connsiteY605" fmla="*/ 924402 h 924402"/>
                  <a:gd name="connsiteX606" fmla="*/ 2189452 w 4603109"/>
                  <a:gd name="connsiteY606" fmla="*/ 924402 h 924402"/>
                  <a:gd name="connsiteX607" fmla="*/ 2160879 w 4603109"/>
                  <a:gd name="connsiteY607" fmla="*/ 924402 h 924402"/>
                  <a:gd name="connsiteX608" fmla="*/ 2159388 w 4603109"/>
                  <a:gd name="connsiteY608" fmla="*/ 924402 h 924402"/>
                  <a:gd name="connsiteX609" fmla="*/ 2085323 w 4603109"/>
                  <a:gd name="connsiteY609" fmla="*/ 924402 h 924402"/>
                  <a:gd name="connsiteX610" fmla="*/ 2077294 w 4603109"/>
                  <a:gd name="connsiteY610" fmla="*/ 924402 h 924402"/>
                  <a:gd name="connsiteX611" fmla="*/ 2061683 w 4603109"/>
                  <a:gd name="connsiteY611" fmla="*/ 924402 h 924402"/>
                  <a:gd name="connsiteX612" fmla="*/ 2055258 w 4603109"/>
                  <a:gd name="connsiteY612" fmla="*/ 924402 h 924402"/>
                  <a:gd name="connsiteX613" fmla="*/ 2038787 w 4603109"/>
                  <a:gd name="connsiteY613" fmla="*/ 924402 h 924402"/>
                  <a:gd name="connsiteX614" fmla="*/ 2033110 w 4603109"/>
                  <a:gd name="connsiteY614" fmla="*/ 924402 h 924402"/>
                  <a:gd name="connsiteX615" fmla="*/ 2031619 w 4603109"/>
                  <a:gd name="connsiteY615" fmla="*/ 924402 h 924402"/>
                  <a:gd name="connsiteX616" fmla="*/ 2011705 w 4603109"/>
                  <a:gd name="connsiteY616" fmla="*/ 924402 h 924402"/>
                  <a:gd name="connsiteX617" fmla="*/ 1957554 w 4603109"/>
                  <a:gd name="connsiteY617" fmla="*/ 924402 h 924402"/>
                  <a:gd name="connsiteX618" fmla="*/ 1949525 w 4603109"/>
                  <a:gd name="connsiteY618" fmla="*/ 924402 h 924402"/>
                  <a:gd name="connsiteX619" fmla="*/ 1927489 w 4603109"/>
                  <a:gd name="connsiteY619" fmla="*/ 924402 h 924402"/>
                  <a:gd name="connsiteX620" fmla="*/ 1911018 w 4603109"/>
                  <a:gd name="connsiteY620" fmla="*/ 924402 h 924402"/>
                  <a:gd name="connsiteX621" fmla="*/ 1907543 w 4603109"/>
                  <a:gd name="connsiteY621" fmla="*/ 924402 h 924402"/>
                  <a:gd name="connsiteX622" fmla="*/ 1885268 w 4603109"/>
                  <a:gd name="connsiteY622" fmla="*/ 924402 h 924402"/>
                  <a:gd name="connsiteX623" fmla="*/ 1883936 w 4603109"/>
                  <a:gd name="connsiteY623" fmla="*/ 924402 h 924402"/>
                  <a:gd name="connsiteX624" fmla="*/ 1868796 w 4603109"/>
                  <a:gd name="connsiteY624" fmla="*/ 924402 h 924402"/>
                  <a:gd name="connsiteX625" fmla="*/ 1838732 w 4603109"/>
                  <a:gd name="connsiteY625" fmla="*/ 924402 h 924402"/>
                  <a:gd name="connsiteX626" fmla="*/ 1779774 w 4603109"/>
                  <a:gd name="connsiteY626" fmla="*/ 924402 h 924402"/>
                  <a:gd name="connsiteX627" fmla="*/ 1764668 w 4603109"/>
                  <a:gd name="connsiteY627" fmla="*/ 924402 h 924402"/>
                  <a:gd name="connsiteX628" fmla="*/ 1757499 w 4603109"/>
                  <a:gd name="connsiteY628" fmla="*/ 924402 h 924402"/>
                  <a:gd name="connsiteX629" fmla="*/ 1741027 w 4603109"/>
                  <a:gd name="connsiteY629" fmla="*/ 924402 h 924402"/>
                  <a:gd name="connsiteX630" fmla="*/ 1737552 w 4603109"/>
                  <a:gd name="connsiteY630" fmla="*/ 924402 h 924402"/>
                  <a:gd name="connsiteX631" fmla="*/ 1736094 w 4603109"/>
                  <a:gd name="connsiteY631" fmla="*/ 924402 h 924402"/>
                  <a:gd name="connsiteX632" fmla="*/ 1734603 w 4603109"/>
                  <a:gd name="connsiteY632" fmla="*/ 924402 h 924402"/>
                  <a:gd name="connsiteX633" fmla="*/ 1710963 w 4603109"/>
                  <a:gd name="connsiteY633" fmla="*/ 924402 h 924402"/>
                  <a:gd name="connsiteX634" fmla="*/ 1707488 w 4603109"/>
                  <a:gd name="connsiteY634" fmla="*/ 924402 h 924402"/>
                  <a:gd name="connsiteX635" fmla="*/ 1652509 w 4603109"/>
                  <a:gd name="connsiteY635" fmla="*/ 924402 h 924402"/>
                  <a:gd name="connsiteX636" fmla="*/ 1636899 w 4603109"/>
                  <a:gd name="connsiteY636" fmla="*/ 924402 h 924402"/>
                  <a:gd name="connsiteX637" fmla="*/ 1609783 w 4603109"/>
                  <a:gd name="connsiteY637" fmla="*/ 924402 h 924402"/>
                  <a:gd name="connsiteX638" fmla="*/ 1608325 w 4603109"/>
                  <a:gd name="connsiteY638" fmla="*/ 924402 h 924402"/>
                  <a:gd name="connsiteX639" fmla="*/ 1606834 w 4603109"/>
                  <a:gd name="connsiteY639" fmla="*/ 924402 h 924402"/>
                  <a:gd name="connsiteX640" fmla="*/ 1579719 w 4603109"/>
                  <a:gd name="connsiteY640" fmla="*/ 924402 h 924402"/>
                  <a:gd name="connsiteX641" fmla="*/ 1564612 w 4603109"/>
                  <a:gd name="connsiteY641" fmla="*/ 924402 h 924402"/>
                  <a:gd name="connsiteX642" fmla="*/ 1524740 w 4603109"/>
                  <a:gd name="connsiteY642" fmla="*/ 924402 h 924402"/>
                  <a:gd name="connsiteX643" fmla="*/ 1482518 w 4603109"/>
                  <a:gd name="connsiteY643" fmla="*/ 924402 h 924402"/>
                  <a:gd name="connsiteX644" fmla="*/ 1460483 w 4603109"/>
                  <a:gd name="connsiteY644" fmla="*/ 924402 h 924402"/>
                  <a:gd name="connsiteX645" fmla="*/ 1452454 w 4603109"/>
                  <a:gd name="connsiteY645" fmla="*/ 924402 h 924402"/>
                  <a:gd name="connsiteX646" fmla="*/ 1444011 w 4603109"/>
                  <a:gd name="connsiteY646" fmla="*/ 924402 h 924402"/>
                  <a:gd name="connsiteX647" fmla="*/ 1436843 w 4603109"/>
                  <a:gd name="connsiteY647" fmla="*/ 924402 h 924402"/>
                  <a:gd name="connsiteX648" fmla="*/ 1413947 w 4603109"/>
                  <a:gd name="connsiteY648" fmla="*/ 924402 h 924402"/>
                  <a:gd name="connsiteX649" fmla="*/ 1354749 w 4603109"/>
                  <a:gd name="connsiteY649" fmla="*/ 924402 h 924402"/>
                  <a:gd name="connsiteX650" fmla="*/ 1332714 w 4603109"/>
                  <a:gd name="connsiteY650" fmla="*/ 924402 h 924402"/>
                  <a:gd name="connsiteX651" fmla="*/ 1324685 w 4603109"/>
                  <a:gd name="connsiteY651" fmla="*/ 924402 h 924402"/>
                  <a:gd name="connsiteX652" fmla="*/ 1316242 w 4603109"/>
                  <a:gd name="connsiteY652" fmla="*/ 924402 h 924402"/>
                  <a:gd name="connsiteX653" fmla="*/ 1312767 w 4603109"/>
                  <a:gd name="connsiteY653" fmla="*/ 924402 h 924402"/>
                  <a:gd name="connsiteX654" fmla="*/ 1286178 w 4603109"/>
                  <a:gd name="connsiteY654" fmla="*/ 924402 h 924402"/>
                  <a:gd name="connsiteX655" fmla="*/ 1282703 w 4603109"/>
                  <a:gd name="connsiteY655" fmla="*/ 924402 h 924402"/>
                  <a:gd name="connsiteX656" fmla="*/ 1243956 w 4603109"/>
                  <a:gd name="connsiteY656" fmla="*/ 924402 h 924402"/>
                  <a:gd name="connsiteX657" fmla="*/ 1184998 w 4603109"/>
                  <a:gd name="connsiteY657" fmla="*/ 924402 h 924402"/>
                  <a:gd name="connsiteX658" fmla="*/ 1154934 w 4603109"/>
                  <a:gd name="connsiteY658" fmla="*/ 924402 h 924402"/>
                  <a:gd name="connsiteX659" fmla="*/ 1139828 w 4603109"/>
                  <a:gd name="connsiteY659" fmla="*/ 924402 h 924402"/>
                  <a:gd name="connsiteX660" fmla="*/ 1116187 w 4603109"/>
                  <a:gd name="connsiteY660" fmla="*/ 924402 h 924402"/>
                  <a:gd name="connsiteX661" fmla="*/ 1112712 w 4603109"/>
                  <a:gd name="connsiteY661" fmla="*/ 924402 h 924402"/>
                  <a:gd name="connsiteX662" fmla="*/ 1057734 w 4603109"/>
                  <a:gd name="connsiteY662" fmla="*/ 924402 h 924402"/>
                  <a:gd name="connsiteX663" fmla="*/ 1027669 w 4603109"/>
                  <a:gd name="connsiteY663" fmla="*/ 924402 h 924402"/>
                  <a:gd name="connsiteX664" fmla="*/ 1012059 w 4603109"/>
                  <a:gd name="connsiteY664" fmla="*/ 924402 h 924402"/>
                  <a:gd name="connsiteX665" fmla="*/ 984943 w 4603109"/>
                  <a:gd name="connsiteY665" fmla="*/ 924402 h 924402"/>
                  <a:gd name="connsiteX666" fmla="*/ 929965 w 4603109"/>
                  <a:gd name="connsiteY666" fmla="*/ 924402 h 924402"/>
                  <a:gd name="connsiteX667" fmla="*/ 899900 w 4603109"/>
                  <a:gd name="connsiteY667" fmla="*/ 924402 h 924402"/>
                  <a:gd name="connsiteX668" fmla="*/ 857678 w 4603109"/>
                  <a:gd name="connsiteY668" fmla="*/ 924402 h 924402"/>
                  <a:gd name="connsiteX669" fmla="*/ 819171 w 4603109"/>
                  <a:gd name="connsiteY669" fmla="*/ 924402 h 924402"/>
                  <a:gd name="connsiteX670" fmla="*/ 729909 w 4603109"/>
                  <a:gd name="connsiteY670" fmla="*/ 924402 h 924402"/>
                  <a:gd name="connsiteX671" fmla="*/ 691402 w 4603109"/>
                  <a:gd name="connsiteY671" fmla="*/ 924402 h 924402"/>
                  <a:gd name="connsiteX672" fmla="*/ 687927 w 4603109"/>
                  <a:gd name="connsiteY672" fmla="*/ 924402 h 924402"/>
                  <a:gd name="connsiteX673" fmla="*/ 560158 w 4603109"/>
                  <a:gd name="connsiteY673" fmla="*/ 924402 h 924402"/>
                  <a:gd name="connsiteX674" fmla="*/ 432894 w 4603109"/>
                  <a:gd name="connsiteY674" fmla="*/ 924402 h 924402"/>
                  <a:gd name="connsiteX675" fmla="*/ 305125 w 4603109"/>
                  <a:gd name="connsiteY675" fmla="*/ 924402 h 924402"/>
                  <a:gd name="connsiteX676" fmla="*/ 223202 w 4603109"/>
                  <a:gd name="connsiteY676" fmla="*/ 877348 h 924402"/>
                  <a:gd name="connsiteX677" fmla="*/ 10809 w 4603109"/>
                  <a:gd name="connsiteY677" fmla="*/ 509257 h 924402"/>
                  <a:gd name="connsiteX678" fmla="*/ 10809 w 4603109"/>
                  <a:gd name="connsiteY678" fmla="*/ 415146 h 924402"/>
                  <a:gd name="connsiteX679" fmla="*/ 223202 w 4603109"/>
                  <a:gd name="connsiteY679" fmla="*/ 47054 h 924402"/>
                  <a:gd name="connsiteX680" fmla="*/ 305125 w 4603109"/>
                  <a:gd name="connsiteY680" fmla="*/ 0 h 924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Lst>
                <a:rect l="l" t="t" r="r" b="b"/>
                <a:pathLst>
                  <a:path w="4603109" h="924402">
                    <a:moveTo>
                      <a:pt x="305125" y="0"/>
                    </a:moveTo>
                    <a:lnTo>
                      <a:pt x="432894" y="0"/>
                    </a:lnTo>
                    <a:lnTo>
                      <a:pt x="445336" y="0"/>
                    </a:lnTo>
                    <a:cubicBezTo>
                      <a:pt x="485989" y="0"/>
                      <a:pt x="520835" y="0"/>
                      <a:pt x="550703" y="0"/>
                    </a:cubicBezTo>
                    <a:lnTo>
                      <a:pt x="560158" y="0"/>
                    </a:lnTo>
                    <a:lnTo>
                      <a:pt x="573105" y="0"/>
                    </a:lnTo>
                    <a:lnTo>
                      <a:pt x="626202" y="0"/>
                    </a:lnTo>
                    <a:cubicBezTo>
                      <a:pt x="646943" y="0"/>
                      <a:pt x="663537" y="0"/>
                      <a:pt x="676811" y="0"/>
                    </a:cubicBezTo>
                    <a:lnTo>
                      <a:pt x="678472" y="0"/>
                    </a:lnTo>
                    <a:lnTo>
                      <a:pt x="687927" y="0"/>
                    </a:lnTo>
                    <a:lnTo>
                      <a:pt x="691402" y="0"/>
                    </a:lnTo>
                    <a:lnTo>
                      <a:pt x="700371" y="0"/>
                    </a:lnTo>
                    <a:lnTo>
                      <a:pt x="707508" y="0"/>
                    </a:lnTo>
                    <a:cubicBezTo>
                      <a:pt x="729909" y="0"/>
                      <a:pt x="729909" y="0"/>
                      <a:pt x="729909" y="0"/>
                    </a:cubicBezTo>
                    <a:lnTo>
                      <a:pt x="753971" y="0"/>
                    </a:lnTo>
                    <a:lnTo>
                      <a:pt x="804580" y="0"/>
                    </a:lnTo>
                    <a:lnTo>
                      <a:pt x="805737" y="0"/>
                    </a:lnTo>
                    <a:lnTo>
                      <a:pt x="819171" y="0"/>
                    </a:lnTo>
                    <a:lnTo>
                      <a:pt x="828140" y="0"/>
                    </a:lnTo>
                    <a:lnTo>
                      <a:pt x="831615" y="0"/>
                    </a:lnTo>
                    <a:lnTo>
                      <a:pt x="835277" y="0"/>
                    </a:lnTo>
                    <a:lnTo>
                      <a:pt x="857678" y="0"/>
                    </a:lnTo>
                    <a:lnTo>
                      <a:pt x="864889" y="0"/>
                    </a:lnTo>
                    <a:lnTo>
                      <a:pt x="899900" y="0"/>
                    </a:lnTo>
                    <a:lnTo>
                      <a:pt x="909341" y="0"/>
                    </a:lnTo>
                    <a:lnTo>
                      <a:pt x="929965" y="0"/>
                    </a:lnTo>
                    <a:lnTo>
                      <a:pt x="933506" y="0"/>
                    </a:lnTo>
                    <a:lnTo>
                      <a:pt x="936982" y="0"/>
                    </a:lnTo>
                    <a:lnTo>
                      <a:pt x="959384" y="0"/>
                    </a:lnTo>
                    <a:lnTo>
                      <a:pt x="962542" y="0"/>
                    </a:lnTo>
                    <a:lnTo>
                      <a:pt x="984943" y="0"/>
                    </a:lnTo>
                    <a:lnTo>
                      <a:pt x="992658" y="0"/>
                    </a:lnTo>
                    <a:lnTo>
                      <a:pt x="1012059" y="0"/>
                    </a:lnTo>
                    <a:lnTo>
                      <a:pt x="1012480" y="0"/>
                    </a:lnTo>
                    <a:lnTo>
                      <a:pt x="1027669" y="0"/>
                    </a:lnTo>
                    <a:lnTo>
                      <a:pt x="1037110" y="0"/>
                    </a:lnTo>
                    <a:lnTo>
                      <a:pt x="1040112" y="0"/>
                    </a:lnTo>
                    <a:lnTo>
                      <a:pt x="1057734" y="0"/>
                    </a:lnTo>
                    <a:lnTo>
                      <a:pt x="1064751" y="0"/>
                    </a:lnTo>
                    <a:lnTo>
                      <a:pt x="1070177" y="0"/>
                    </a:lnTo>
                    <a:lnTo>
                      <a:pt x="1072436" y="0"/>
                    </a:lnTo>
                    <a:lnTo>
                      <a:pt x="1090311" y="0"/>
                    </a:lnTo>
                    <a:lnTo>
                      <a:pt x="1110718" y="0"/>
                    </a:lnTo>
                    <a:lnTo>
                      <a:pt x="1112712" y="0"/>
                    </a:lnTo>
                    <a:lnTo>
                      <a:pt x="1116187" y="0"/>
                    </a:lnTo>
                    <a:lnTo>
                      <a:pt x="1139828" y="0"/>
                    </a:lnTo>
                    <a:lnTo>
                      <a:pt x="1140249" y="0"/>
                    </a:lnTo>
                    <a:lnTo>
                      <a:pt x="1145480" y="0"/>
                    </a:lnTo>
                    <a:lnTo>
                      <a:pt x="1152270" y="0"/>
                    </a:lnTo>
                    <a:lnTo>
                      <a:pt x="1154934" y="0"/>
                    </a:lnTo>
                    <a:lnTo>
                      <a:pt x="1167881" y="0"/>
                    </a:lnTo>
                    <a:lnTo>
                      <a:pt x="1175544" y="0"/>
                    </a:lnTo>
                    <a:lnTo>
                      <a:pt x="1184998" y="0"/>
                    </a:lnTo>
                    <a:lnTo>
                      <a:pt x="1197946" y="0"/>
                    </a:lnTo>
                    <a:lnTo>
                      <a:pt x="1200205" y="0"/>
                    </a:lnTo>
                    <a:lnTo>
                      <a:pt x="1220978" y="0"/>
                    </a:lnTo>
                    <a:lnTo>
                      <a:pt x="1238487" y="0"/>
                    </a:lnTo>
                    <a:lnTo>
                      <a:pt x="1243956" y="0"/>
                    </a:lnTo>
                    <a:lnTo>
                      <a:pt x="1251042" y="0"/>
                    </a:lnTo>
                    <a:lnTo>
                      <a:pt x="1257637" y="0"/>
                    </a:lnTo>
                    <a:lnTo>
                      <a:pt x="1271587" y="0"/>
                    </a:lnTo>
                    <a:lnTo>
                      <a:pt x="1273249" y="0"/>
                    </a:lnTo>
                    <a:lnTo>
                      <a:pt x="1280039" y="0"/>
                    </a:lnTo>
                    <a:lnTo>
                      <a:pt x="1282703" y="0"/>
                    </a:lnTo>
                    <a:lnTo>
                      <a:pt x="1286178" y="0"/>
                    </a:lnTo>
                    <a:lnTo>
                      <a:pt x="1295146" y="0"/>
                    </a:lnTo>
                    <a:lnTo>
                      <a:pt x="1301651" y="0"/>
                    </a:lnTo>
                    <a:lnTo>
                      <a:pt x="1302284" y="0"/>
                    </a:lnTo>
                    <a:lnTo>
                      <a:pt x="1303313" y="0"/>
                    </a:lnTo>
                    <a:lnTo>
                      <a:pt x="1312767" y="0"/>
                    </a:lnTo>
                    <a:lnTo>
                      <a:pt x="1316242" y="0"/>
                    </a:lnTo>
                    <a:lnTo>
                      <a:pt x="1321886" y="0"/>
                    </a:lnTo>
                    <a:lnTo>
                      <a:pt x="1324685" y="0"/>
                    </a:lnTo>
                    <a:lnTo>
                      <a:pt x="1325211" y="0"/>
                    </a:lnTo>
                    <a:lnTo>
                      <a:pt x="1332348" y="0"/>
                    </a:lnTo>
                    <a:lnTo>
                      <a:pt x="1332714" y="0"/>
                    </a:lnTo>
                    <a:lnTo>
                      <a:pt x="1333135" y="0"/>
                    </a:lnTo>
                    <a:lnTo>
                      <a:pt x="1348747" y="0"/>
                    </a:lnTo>
                    <a:lnTo>
                      <a:pt x="1354749" y="0"/>
                    </a:lnTo>
                    <a:lnTo>
                      <a:pt x="1378811" y="0"/>
                    </a:lnTo>
                    <a:lnTo>
                      <a:pt x="1383745" y="0"/>
                    </a:lnTo>
                    <a:lnTo>
                      <a:pt x="1385406" y="0"/>
                    </a:lnTo>
                    <a:lnTo>
                      <a:pt x="1399356" y="0"/>
                    </a:lnTo>
                    <a:lnTo>
                      <a:pt x="1400513" y="0"/>
                    </a:lnTo>
                    <a:lnTo>
                      <a:pt x="1413947" y="0"/>
                    </a:lnTo>
                    <a:lnTo>
                      <a:pt x="1414442" y="0"/>
                    </a:lnTo>
                    <a:lnTo>
                      <a:pt x="1422915" y="0"/>
                    </a:lnTo>
                    <a:lnTo>
                      <a:pt x="1426390" y="0"/>
                    </a:lnTo>
                    <a:lnTo>
                      <a:pt x="1429420" y="0"/>
                    </a:lnTo>
                    <a:lnTo>
                      <a:pt x="1430053" y="0"/>
                    </a:lnTo>
                    <a:lnTo>
                      <a:pt x="1430206" y="0"/>
                    </a:lnTo>
                    <a:lnTo>
                      <a:pt x="1430577" y="0"/>
                    </a:lnTo>
                    <a:lnTo>
                      <a:pt x="1436843" y="0"/>
                    </a:lnTo>
                    <a:lnTo>
                      <a:pt x="1444011" y="0"/>
                    </a:lnTo>
                    <a:lnTo>
                      <a:pt x="1449655" y="0"/>
                    </a:lnTo>
                    <a:lnTo>
                      <a:pt x="1452454" y="0"/>
                    </a:lnTo>
                    <a:lnTo>
                      <a:pt x="1452980" y="0"/>
                    </a:lnTo>
                    <a:lnTo>
                      <a:pt x="1456455" y="0"/>
                    </a:lnTo>
                    <a:lnTo>
                      <a:pt x="1459664" y="0"/>
                    </a:lnTo>
                    <a:lnTo>
                      <a:pt x="1460117" y="0"/>
                    </a:lnTo>
                    <a:lnTo>
                      <a:pt x="1460483" y="0"/>
                    </a:lnTo>
                    <a:lnTo>
                      <a:pt x="1460904" y="0"/>
                    </a:lnTo>
                    <a:lnTo>
                      <a:pt x="1472926" y="0"/>
                    </a:lnTo>
                    <a:lnTo>
                      <a:pt x="1482518" y="0"/>
                    </a:lnTo>
                    <a:lnTo>
                      <a:pt x="1489729" y="0"/>
                    </a:lnTo>
                    <a:lnTo>
                      <a:pt x="1504116" y="0"/>
                    </a:lnTo>
                    <a:lnTo>
                      <a:pt x="1511514" y="0"/>
                    </a:lnTo>
                    <a:lnTo>
                      <a:pt x="1524740" y="0"/>
                    </a:lnTo>
                    <a:lnTo>
                      <a:pt x="1528282" y="0"/>
                    </a:lnTo>
                    <a:lnTo>
                      <a:pt x="1531757" y="0"/>
                    </a:lnTo>
                    <a:lnTo>
                      <a:pt x="1534181" y="0"/>
                    </a:lnTo>
                    <a:lnTo>
                      <a:pt x="1542211" y="0"/>
                    </a:lnTo>
                    <a:lnTo>
                      <a:pt x="1554159" y="0"/>
                    </a:lnTo>
                    <a:lnTo>
                      <a:pt x="1557318" y="0"/>
                    </a:lnTo>
                    <a:lnTo>
                      <a:pt x="1557975" y="0"/>
                    </a:lnTo>
                    <a:lnTo>
                      <a:pt x="1558346" y="0"/>
                    </a:lnTo>
                    <a:lnTo>
                      <a:pt x="1561822" y="0"/>
                    </a:lnTo>
                    <a:lnTo>
                      <a:pt x="1564612" y="0"/>
                    </a:lnTo>
                    <a:lnTo>
                      <a:pt x="1566857" y="0"/>
                    </a:lnTo>
                    <a:lnTo>
                      <a:pt x="1576919" y="0"/>
                    </a:lnTo>
                    <a:lnTo>
                      <a:pt x="1579719" y="0"/>
                    </a:lnTo>
                    <a:lnTo>
                      <a:pt x="1584224" y="0"/>
                    </a:lnTo>
                    <a:lnTo>
                      <a:pt x="1587382" y="0"/>
                    </a:lnTo>
                    <a:lnTo>
                      <a:pt x="1587433" y="0"/>
                    </a:lnTo>
                    <a:lnTo>
                      <a:pt x="1600695" y="0"/>
                    </a:lnTo>
                    <a:lnTo>
                      <a:pt x="1606834" y="0"/>
                    </a:lnTo>
                    <a:lnTo>
                      <a:pt x="1607256" y="0"/>
                    </a:lnTo>
                    <a:lnTo>
                      <a:pt x="1608325" y="0"/>
                    </a:lnTo>
                    <a:lnTo>
                      <a:pt x="1609783" y="0"/>
                    </a:lnTo>
                    <a:lnTo>
                      <a:pt x="1617498" y="0"/>
                    </a:lnTo>
                    <a:lnTo>
                      <a:pt x="1631885" y="0"/>
                    </a:lnTo>
                    <a:lnTo>
                      <a:pt x="1636899" y="0"/>
                    </a:lnTo>
                    <a:lnTo>
                      <a:pt x="1637320" y="0"/>
                    </a:lnTo>
                    <a:lnTo>
                      <a:pt x="1637445" y="0"/>
                    </a:lnTo>
                    <a:lnTo>
                      <a:pt x="1652509" y="0"/>
                    </a:lnTo>
                    <a:lnTo>
                      <a:pt x="1659526" y="0"/>
                    </a:lnTo>
                    <a:lnTo>
                      <a:pt x="1661950" y="0"/>
                    </a:lnTo>
                    <a:lnTo>
                      <a:pt x="1664952" y="0"/>
                    </a:lnTo>
                    <a:lnTo>
                      <a:pt x="1667212" y="0"/>
                    </a:lnTo>
                    <a:lnTo>
                      <a:pt x="1685087" y="0"/>
                    </a:lnTo>
                    <a:lnTo>
                      <a:pt x="1689591" y="0"/>
                    </a:lnTo>
                    <a:lnTo>
                      <a:pt x="1694626" y="0"/>
                    </a:lnTo>
                    <a:lnTo>
                      <a:pt x="1697276" y="0"/>
                    </a:lnTo>
                    <a:lnTo>
                      <a:pt x="1698000" y="0"/>
                    </a:lnTo>
                    <a:lnTo>
                      <a:pt x="1704688" y="0"/>
                    </a:lnTo>
                    <a:lnTo>
                      <a:pt x="1707488" y="0"/>
                    </a:lnTo>
                    <a:lnTo>
                      <a:pt x="1710963" y="0"/>
                    </a:lnTo>
                    <a:lnTo>
                      <a:pt x="1715151" y="0"/>
                    </a:lnTo>
                    <a:lnTo>
                      <a:pt x="1721928" y="0"/>
                    </a:lnTo>
                    <a:lnTo>
                      <a:pt x="1734603" y="0"/>
                    </a:lnTo>
                    <a:lnTo>
                      <a:pt x="1735025" y="0"/>
                    </a:lnTo>
                    <a:lnTo>
                      <a:pt x="1735558" y="0"/>
                    </a:lnTo>
                    <a:lnTo>
                      <a:pt x="1736094" y="0"/>
                    </a:lnTo>
                    <a:lnTo>
                      <a:pt x="1737552" y="0"/>
                    </a:lnTo>
                    <a:lnTo>
                      <a:pt x="1741027" y="0"/>
                    </a:lnTo>
                    <a:lnTo>
                      <a:pt x="1747046" y="0"/>
                    </a:lnTo>
                    <a:lnTo>
                      <a:pt x="1748537" y="0"/>
                    </a:lnTo>
                    <a:lnTo>
                      <a:pt x="1753052" y="0"/>
                    </a:lnTo>
                    <a:lnTo>
                      <a:pt x="1757499" y="0"/>
                    </a:lnTo>
                    <a:lnTo>
                      <a:pt x="1764668" y="0"/>
                    </a:lnTo>
                    <a:lnTo>
                      <a:pt x="1765089" y="0"/>
                    </a:lnTo>
                    <a:lnTo>
                      <a:pt x="1765214" y="0"/>
                    </a:lnTo>
                    <a:lnTo>
                      <a:pt x="1770320" y="0"/>
                    </a:lnTo>
                    <a:lnTo>
                      <a:pt x="1777110" y="0"/>
                    </a:lnTo>
                    <a:lnTo>
                      <a:pt x="1779774" y="0"/>
                    </a:lnTo>
                    <a:lnTo>
                      <a:pt x="1792721" y="0"/>
                    </a:lnTo>
                    <a:lnTo>
                      <a:pt x="1794981" y="0"/>
                    </a:lnTo>
                    <a:lnTo>
                      <a:pt x="1825045" y="0"/>
                    </a:lnTo>
                    <a:lnTo>
                      <a:pt x="1825769" y="0"/>
                    </a:lnTo>
                    <a:lnTo>
                      <a:pt x="1838732" y="0"/>
                    </a:lnTo>
                    <a:lnTo>
                      <a:pt x="1845818" y="0"/>
                    </a:lnTo>
                    <a:lnTo>
                      <a:pt x="1849697" y="0"/>
                    </a:lnTo>
                    <a:lnTo>
                      <a:pt x="1852412" y="0"/>
                    </a:lnTo>
                    <a:lnTo>
                      <a:pt x="1853903" y="0"/>
                    </a:lnTo>
                    <a:lnTo>
                      <a:pt x="1863327" y="0"/>
                    </a:lnTo>
                    <a:lnTo>
                      <a:pt x="1868796" y="0"/>
                    </a:lnTo>
                    <a:lnTo>
                      <a:pt x="1874815" y="0"/>
                    </a:lnTo>
                    <a:lnTo>
                      <a:pt x="1876306" y="0"/>
                    </a:lnTo>
                    <a:lnTo>
                      <a:pt x="1880821" y="0"/>
                    </a:lnTo>
                    <a:lnTo>
                      <a:pt x="1882477" y="0"/>
                    </a:lnTo>
                    <a:lnTo>
                      <a:pt x="1883936" y="0"/>
                    </a:lnTo>
                    <a:lnTo>
                      <a:pt x="1885268" y="0"/>
                    </a:lnTo>
                    <a:lnTo>
                      <a:pt x="1896427" y="0"/>
                    </a:lnTo>
                    <a:lnTo>
                      <a:pt x="1898089" y="0"/>
                    </a:lnTo>
                    <a:lnTo>
                      <a:pt x="1904879" y="0"/>
                    </a:lnTo>
                    <a:lnTo>
                      <a:pt x="1907543" y="0"/>
                    </a:lnTo>
                    <a:lnTo>
                      <a:pt x="1911018" y="0"/>
                    </a:lnTo>
                    <a:lnTo>
                      <a:pt x="1919986" y="0"/>
                    </a:lnTo>
                    <a:lnTo>
                      <a:pt x="1927124" y="0"/>
                    </a:lnTo>
                    <a:lnTo>
                      <a:pt x="1927489" y="0"/>
                    </a:lnTo>
                    <a:lnTo>
                      <a:pt x="1927911" y="0"/>
                    </a:lnTo>
                    <a:lnTo>
                      <a:pt x="1929402" y="0"/>
                    </a:lnTo>
                    <a:lnTo>
                      <a:pt x="1946726" y="0"/>
                    </a:lnTo>
                    <a:lnTo>
                      <a:pt x="1949525" y="0"/>
                    </a:lnTo>
                    <a:lnTo>
                      <a:pt x="1957554" y="0"/>
                    </a:lnTo>
                    <a:lnTo>
                      <a:pt x="1957975" y="0"/>
                    </a:lnTo>
                    <a:lnTo>
                      <a:pt x="1973587" y="0"/>
                    </a:lnTo>
                    <a:lnTo>
                      <a:pt x="1978520" y="0"/>
                    </a:lnTo>
                    <a:lnTo>
                      <a:pt x="1980012" y="0"/>
                    </a:lnTo>
                    <a:lnTo>
                      <a:pt x="1980181" y="0"/>
                    </a:lnTo>
                    <a:lnTo>
                      <a:pt x="1981672" y="0"/>
                    </a:lnTo>
                    <a:lnTo>
                      <a:pt x="2008585" y="0"/>
                    </a:lnTo>
                    <a:lnTo>
                      <a:pt x="2009218" y="0"/>
                    </a:lnTo>
                    <a:lnTo>
                      <a:pt x="2010246" y="0"/>
                    </a:lnTo>
                    <a:lnTo>
                      <a:pt x="2010709" y="0"/>
                    </a:lnTo>
                    <a:lnTo>
                      <a:pt x="2011705" y="0"/>
                    </a:lnTo>
                    <a:lnTo>
                      <a:pt x="2024147" y="0"/>
                    </a:lnTo>
                    <a:lnTo>
                      <a:pt x="2024196" y="0"/>
                    </a:lnTo>
                    <a:lnTo>
                      <a:pt x="2024981" y="0"/>
                    </a:lnTo>
                    <a:lnTo>
                      <a:pt x="2025353" y="0"/>
                    </a:lnTo>
                    <a:lnTo>
                      <a:pt x="2026473" y="0"/>
                    </a:lnTo>
                    <a:lnTo>
                      <a:pt x="2031619" y="0"/>
                    </a:lnTo>
                    <a:lnTo>
                      <a:pt x="2033110" y="0"/>
                    </a:lnTo>
                    <a:lnTo>
                      <a:pt x="2038787" y="0"/>
                    </a:lnTo>
                    <a:lnTo>
                      <a:pt x="2039282" y="0"/>
                    </a:lnTo>
                    <a:lnTo>
                      <a:pt x="2047755" y="0"/>
                    </a:lnTo>
                    <a:lnTo>
                      <a:pt x="2051230" y="0"/>
                    </a:lnTo>
                    <a:lnTo>
                      <a:pt x="2054893" y="0"/>
                    </a:lnTo>
                    <a:lnTo>
                      <a:pt x="2055046" y="0"/>
                    </a:lnTo>
                    <a:lnTo>
                      <a:pt x="2055258" y="0"/>
                    </a:lnTo>
                    <a:lnTo>
                      <a:pt x="2055680" y="0"/>
                    </a:lnTo>
                    <a:lnTo>
                      <a:pt x="2057171" y="0"/>
                    </a:lnTo>
                    <a:lnTo>
                      <a:pt x="2061683" y="0"/>
                    </a:lnTo>
                    <a:lnTo>
                      <a:pt x="2067702" y="0"/>
                    </a:lnTo>
                    <a:lnTo>
                      <a:pt x="2074495" y="0"/>
                    </a:lnTo>
                    <a:lnTo>
                      <a:pt x="2077294" y="0"/>
                    </a:lnTo>
                    <a:lnTo>
                      <a:pt x="2084504" y="0"/>
                    </a:lnTo>
                    <a:lnTo>
                      <a:pt x="2085323" y="0"/>
                    </a:lnTo>
                    <a:lnTo>
                      <a:pt x="2085744" y="0"/>
                    </a:lnTo>
                    <a:lnTo>
                      <a:pt x="2097766" y="0"/>
                    </a:lnTo>
                    <a:lnTo>
                      <a:pt x="2106289" y="0"/>
                    </a:lnTo>
                    <a:lnTo>
                      <a:pt x="2107781" y="0"/>
                    </a:lnTo>
                    <a:lnTo>
                      <a:pt x="2128956" y="0"/>
                    </a:lnTo>
                    <a:lnTo>
                      <a:pt x="2129514" y="0"/>
                    </a:lnTo>
                    <a:lnTo>
                      <a:pt x="2136354" y="0"/>
                    </a:lnTo>
                    <a:lnTo>
                      <a:pt x="2136987" y="0"/>
                    </a:lnTo>
                    <a:lnTo>
                      <a:pt x="2138478" y="0"/>
                    </a:lnTo>
                    <a:lnTo>
                      <a:pt x="2151916" y="0"/>
                    </a:lnTo>
                    <a:lnTo>
                      <a:pt x="2152750" y="0"/>
                    </a:lnTo>
                    <a:lnTo>
                      <a:pt x="2153122" y="0"/>
                    </a:lnTo>
                    <a:lnTo>
                      <a:pt x="2154242" y="0"/>
                    </a:lnTo>
                    <a:lnTo>
                      <a:pt x="2156597" y="0"/>
                    </a:lnTo>
                    <a:lnTo>
                      <a:pt x="2159388" y="0"/>
                    </a:lnTo>
                    <a:lnTo>
                      <a:pt x="2160879" y="0"/>
                    </a:lnTo>
                    <a:lnTo>
                      <a:pt x="2161633" y="0"/>
                    </a:lnTo>
                    <a:lnTo>
                      <a:pt x="2167051" y="0"/>
                    </a:lnTo>
                    <a:lnTo>
                      <a:pt x="2178999" y="0"/>
                    </a:lnTo>
                    <a:lnTo>
                      <a:pt x="2182158" y="0"/>
                    </a:lnTo>
                    <a:lnTo>
                      <a:pt x="2182815" y="0"/>
                    </a:lnTo>
                    <a:lnTo>
                      <a:pt x="2188666" y="0"/>
                    </a:lnTo>
                    <a:lnTo>
                      <a:pt x="2189452" y="0"/>
                    </a:lnTo>
                    <a:lnTo>
                      <a:pt x="2191697" y="0"/>
                    </a:lnTo>
                    <a:lnTo>
                      <a:pt x="2195471" y="0"/>
                    </a:lnTo>
                    <a:lnTo>
                      <a:pt x="2201759" y="0"/>
                    </a:lnTo>
                    <a:lnTo>
                      <a:pt x="2203100" y="0"/>
                    </a:lnTo>
                    <a:lnTo>
                      <a:pt x="2204559" y="0"/>
                    </a:lnTo>
                    <a:lnTo>
                      <a:pt x="2204591" y="0"/>
                    </a:lnTo>
                    <a:lnTo>
                      <a:pt x="2212273" y="0"/>
                    </a:lnTo>
                    <a:lnTo>
                      <a:pt x="2225535" y="0"/>
                    </a:lnTo>
                    <a:lnTo>
                      <a:pt x="2231674" y="0"/>
                    </a:lnTo>
                    <a:lnTo>
                      <a:pt x="2232096" y="0"/>
                    </a:lnTo>
                    <a:lnTo>
                      <a:pt x="2232220" y="0"/>
                    </a:lnTo>
                    <a:lnTo>
                      <a:pt x="2233118" y="0"/>
                    </a:lnTo>
                    <a:lnTo>
                      <a:pt x="2233165" y="0"/>
                    </a:lnTo>
                    <a:lnTo>
                      <a:pt x="2256725" y="0"/>
                    </a:lnTo>
                    <a:lnTo>
                      <a:pt x="2257283" y="0"/>
                    </a:lnTo>
                    <a:lnTo>
                      <a:pt x="2262285" y="0"/>
                    </a:lnTo>
                    <a:lnTo>
                      <a:pt x="2284366" y="0"/>
                    </a:lnTo>
                    <a:lnTo>
                      <a:pt x="2289402" y="0"/>
                    </a:lnTo>
                    <a:lnTo>
                      <a:pt x="2292052" y="0"/>
                    </a:lnTo>
                    <a:lnTo>
                      <a:pt x="2299271" y="0"/>
                    </a:lnTo>
                    <a:lnTo>
                      <a:pt x="2308721" y="0"/>
                    </a:lnTo>
                    <a:lnTo>
                      <a:pt x="2309927" y="0"/>
                    </a:lnTo>
                    <a:lnTo>
                      <a:pt x="2316435" y="0"/>
                    </a:lnTo>
                    <a:lnTo>
                      <a:pt x="2316703" y="0"/>
                    </a:lnTo>
                    <a:lnTo>
                      <a:pt x="2319466" y="0"/>
                    </a:lnTo>
                    <a:lnTo>
                      <a:pt x="2322840" y="0"/>
                    </a:lnTo>
                    <a:lnTo>
                      <a:pt x="2329528" y="0"/>
                    </a:lnTo>
                    <a:lnTo>
                      <a:pt x="2330869" y="0"/>
                    </a:lnTo>
                    <a:lnTo>
                      <a:pt x="2332328" y="0"/>
                    </a:lnTo>
                    <a:lnTo>
                      <a:pt x="2332360" y="0"/>
                    </a:lnTo>
                    <a:lnTo>
                      <a:pt x="2335803" y="0"/>
                    </a:lnTo>
                    <a:lnTo>
                      <a:pt x="2343312" y="0"/>
                    </a:lnTo>
                    <a:lnTo>
                      <a:pt x="2344804" y="0"/>
                    </a:lnTo>
                    <a:lnTo>
                      <a:pt x="2346768" y="0"/>
                    </a:lnTo>
                    <a:lnTo>
                      <a:pt x="2347827" y="0"/>
                    </a:lnTo>
                    <a:lnTo>
                      <a:pt x="2352274" y="0"/>
                    </a:lnTo>
                    <a:lnTo>
                      <a:pt x="2359443" y="0"/>
                    </a:lnTo>
                    <a:lnTo>
                      <a:pt x="2359865" y="0"/>
                    </a:lnTo>
                    <a:lnTo>
                      <a:pt x="2359989" y="0"/>
                    </a:lnTo>
                    <a:lnTo>
                      <a:pt x="2360887" y="0"/>
                    </a:lnTo>
                    <a:lnTo>
                      <a:pt x="2360934" y="0"/>
                    </a:lnTo>
                    <a:lnTo>
                      <a:pt x="2371886" y="0"/>
                    </a:lnTo>
                    <a:lnTo>
                      <a:pt x="2373377" y="0"/>
                    </a:lnTo>
                    <a:lnTo>
                      <a:pt x="2377892" y="0"/>
                    </a:lnTo>
                    <a:cubicBezTo>
                      <a:pt x="2382339" y="0"/>
                      <a:pt x="2382339" y="0"/>
                      <a:pt x="2382339" y="0"/>
                    </a:cubicBezTo>
                    <a:lnTo>
                      <a:pt x="2390054" y="0"/>
                    </a:lnTo>
                    <a:lnTo>
                      <a:pt x="2419821" y="0"/>
                    </a:lnTo>
                    <a:lnTo>
                      <a:pt x="2427040" y="0"/>
                    </a:lnTo>
                    <a:lnTo>
                      <a:pt x="2436490" y="0"/>
                    </a:lnTo>
                    <a:lnTo>
                      <a:pt x="2444472" y="0"/>
                    </a:lnTo>
                    <a:lnTo>
                      <a:pt x="2448678" y="0"/>
                    </a:lnTo>
                    <a:lnTo>
                      <a:pt x="2450171" y="0"/>
                    </a:lnTo>
                    <a:lnTo>
                      <a:pt x="2450609" y="0"/>
                    </a:lnTo>
                    <a:lnTo>
                      <a:pt x="2463572" y="0"/>
                    </a:lnTo>
                    <a:lnTo>
                      <a:pt x="2471081" y="0"/>
                    </a:lnTo>
                    <a:lnTo>
                      <a:pt x="2472573" y="0"/>
                    </a:lnTo>
                    <a:lnTo>
                      <a:pt x="2474537" y="0"/>
                    </a:lnTo>
                    <a:lnTo>
                      <a:pt x="2475596" y="0"/>
                    </a:lnTo>
                    <a:lnTo>
                      <a:pt x="2477252" y="0"/>
                    </a:lnTo>
                    <a:lnTo>
                      <a:pt x="2478712" y="0"/>
                    </a:lnTo>
                    <a:lnTo>
                      <a:pt x="2478743" y="0"/>
                    </a:lnTo>
                    <a:lnTo>
                      <a:pt x="2480043" y="0"/>
                    </a:lnTo>
                    <a:lnTo>
                      <a:pt x="2499655" y="0"/>
                    </a:lnTo>
                    <a:lnTo>
                      <a:pt x="2501146" y="0"/>
                    </a:lnTo>
                    <a:lnTo>
                      <a:pt x="2505661" y="0"/>
                    </a:lnTo>
                    <a:lnTo>
                      <a:pt x="2508776" y="0"/>
                    </a:lnTo>
                    <a:lnTo>
                      <a:pt x="2510108" y="0"/>
                    </a:lnTo>
                    <a:lnTo>
                      <a:pt x="2524178" y="0"/>
                    </a:lnTo>
                    <a:lnTo>
                      <a:pt x="2525248" y="0"/>
                    </a:lnTo>
                    <a:lnTo>
                      <a:pt x="2525669" y="0"/>
                    </a:lnTo>
                    <a:lnTo>
                      <a:pt x="2552329" y="0"/>
                    </a:lnTo>
                    <a:lnTo>
                      <a:pt x="2552751" y="0"/>
                    </a:lnTo>
                    <a:lnTo>
                      <a:pt x="2554242" y="0"/>
                    </a:lnTo>
                    <a:lnTo>
                      <a:pt x="2574787" y="0"/>
                    </a:lnTo>
                    <a:lnTo>
                      <a:pt x="2576279" y="0"/>
                    </a:lnTo>
                    <a:lnTo>
                      <a:pt x="2576447" y="0"/>
                    </a:lnTo>
                    <a:lnTo>
                      <a:pt x="2577940" y="0"/>
                    </a:lnTo>
                    <a:lnTo>
                      <a:pt x="2603360" y="0"/>
                    </a:lnTo>
                    <a:lnTo>
                      <a:pt x="2604852" y="0"/>
                    </a:lnTo>
                    <a:lnTo>
                      <a:pt x="2605021" y="0"/>
                    </a:lnTo>
                    <a:lnTo>
                      <a:pt x="2605484" y="0"/>
                    </a:lnTo>
                    <a:lnTo>
                      <a:pt x="2606481" y="0"/>
                    </a:lnTo>
                    <a:lnTo>
                      <a:pt x="2606512" y="0"/>
                    </a:lnTo>
                    <a:lnTo>
                      <a:pt x="2606976" y="0"/>
                    </a:lnTo>
                    <a:lnTo>
                      <a:pt x="2618923" y="0"/>
                    </a:lnTo>
                    <a:lnTo>
                      <a:pt x="2621248" y="0"/>
                    </a:lnTo>
                    <a:lnTo>
                      <a:pt x="2622740" y="0"/>
                    </a:lnTo>
                    <a:lnTo>
                      <a:pt x="2627885" y="0"/>
                    </a:lnTo>
                    <a:lnTo>
                      <a:pt x="2629377" y="0"/>
                    </a:lnTo>
                    <a:lnTo>
                      <a:pt x="2634058" y="0"/>
                    </a:lnTo>
                    <a:lnTo>
                      <a:pt x="2635549" y="0"/>
                    </a:lnTo>
                    <a:lnTo>
                      <a:pt x="2636545" y="0"/>
                    </a:lnTo>
                    <a:lnTo>
                      <a:pt x="2648987" y="0"/>
                    </a:lnTo>
                    <a:lnTo>
                      <a:pt x="2649821" y="0"/>
                    </a:lnTo>
                    <a:lnTo>
                      <a:pt x="2651313" y="0"/>
                    </a:lnTo>
                    <a:lnTo>
                      <a:pt x="2651947" y="0"/>
                    </a:lnTo>
                    <a:lnTo>
                      <a:pt x="2653017" y="0"/>
                    </a:lnTo>
                    <a:lnTo>
                      <a:pt x="2653438" y="0"/>
                    </a:lnTo>
                    <a:lnTo>
                      <a:pt x="2656459" y="0"/>
                    </a:lnTo>
                    <a:lnTo>
                      <a:pt x="2657950" y="0"/>
                    </a:lnTo>
                    <a:lnTo>
                      <a:pt x="2665460" y="0"/>
                    </a:lnTo>
                    <a:lnTo>
                      <a:pt x="2680098" y="0"/>
                    </a:lnTo>
                    <a:lnTo>
                      <a:pt x="2680520" y="0"/>
                    </a:lnTo>
                    <a:lnTo>
                      <a:pt x="2682011" y="0"/>
                    </a:lnTo>
                    <a:lnTo>
                      <a:pt x="2692542" y="0"/>
                    </a:lnTo>
                    <a:lnTo>
                      <a:pt x="2702556" y="0"/>
                    </a:lnTo>
                    <a:lnTo>
                      <a:pt x="2704048" y="0"/>
                    </a:lnTo>
                    <a:lnTo>
                      <a:pt x="2724289" y="0"/>
                    </a:lnTo>
                    <a:lnTo>
                      <a:pt x="2731129" y="0"/>
                    </a:lnTo>
                    <a:lnTo>
                      <a:pt x="2732621" y="0"/>
                    </a:lnTo>
                    <a:lnTo>
                      <a:pt x="2733253" y="0"/>
                    </a:lnTo>
                    <a:lnTo>
                      <a:pt x="2734745" y="0"/>
                    </a:lnTo>
                    <a:lnTo>
                      <a:pt x="2746692" y="0"/>
                    </a:lnTo>
                    <a:lnTo>
                      <a:pt x="2749017" y="0"/>
                    </a:lnTo>
                    <a:lnTo>
                      <a:pt x="2750509" y="0"/>
                    </a:lnTo>
                    <a:lnTo>
                      <a:pt x="2754354" y="0"/>
                    </a:lnTo>
                    <a:lnTo>
                      <a:pt x="2755654" y="0"/>
                    </a:lnTo>
                    <a:lnTo>
                      <a:pt x="2757146" y="0"/>
                    </a:lnTo>
                    <a:lnTo>
                      <a:pt x="2761827" y="0"/>
                    </a:lnTo>
                    <a:lnTo>
                      <a:pt x="2763318" y="0"/>
                    </a:lnTo>
                    <a:lnTo>
                      <a:pt x="2776756" y="0"/>
                    </a:lnTo>
                    <a:lnTo>
                      <a:pt x="2777590" y="0"/>
                    </a:lnTo>
                    <a:lnTo>
                      <a:pt x="2779082" y="0"/>
                    </a:lnTo>
                    <a:lnTo>
                      <a:pt x="2783442" y="0"/>
                    </a:lnTo>
                    <a:lnTo>
                      <a:pt x="2784228" y="0"/>
                    </a:lnTo>
                    <a:lnTo>
                      <a:pt x="2785719" y="0"/>
                    </a:lnTo>
                    <a:lnTo>
                      <a:pt x="2786473" y="0"/>
                    </a:lnTo>
                    <a:lnTo>
                      <a:pt x="2793229" y="0"/>
                    </a:lnTo>
                    <a:lnTo>
                      <a:pt x="2799367" y="0"/>
                    </a:lnTo>
                    <a:lnTo>
                      <a:pt x="2813506" y="0"/>
                    </a:lnTo>
                    <a:lnTo>
                      <a:pt x="2820311" y="0"/>
                    </a:lnTo>
                    <a:lnTo>
                      <a:pt x="2827893" y="0"/>
                    </a:lnTo>
                    <a:lnTo>
                      <a:pt x="2827940" y="0"/>
                    </a:lnTo>
                    <a:lnTo>
                      <a:pt x="2829431" y="0"/>
                    </a:lnTo>
                    <a:lnTo>
                      <a:pt x="2829978" y="0"/>
                    </a:lnTo>
                    <a:lnTo>
                      <a:pt x="2852058" y="0"/>
                    </a:lnTo>
                    <a:lnTo>
                      <a:pt x="2857060" y="0"/>
                    </a:lnTo>
                    <a:lnTo>
                      <a:pt x="2857958" y="0"/>
                    </a:lnTo>
                    <a:lnTo>
                      <a:pt x="2871601" y="0"/>
                    </a:lnTo>
                    <a:lnTo>
                      <a:pt x="2882123" y="0"/>
                    </a:lnTo>
                    <a:lnTo>
                      <a:pt x="2894046" y="0"/>
                    </a:lnTo>
                    <a:lnTo>
                      <a:pt x="2903496" y="0"/>
                    </a:lnTo>
                    <a:lnTo>
                      <a:pt x="2911211" y="0"/>
                    </a:lnTo>
                    <a:lnTo>
                      <a:pt x="2914242" y="0"/>
                    </a:lnTo>
                    <a:lnTo>
                      <a:pt x="2914461" y="0"/>
                    </a:lnTo>
                    <a:lnTo>
                      <a:pt x="2924111" y="0"/>
                    </a:lnTo>
                    <a:lnTo>
                      <a:pt x="2927136" y="0"/>
                    </a:lnTo>
                    <a:lnTo>
                      <a:pt x="2933561" y="0"/>
                    </a:lnTo>
                    <a:lnTo>
                      <a:pt x="2939580" y="0"/>
                    </a:lnTo>
                    <a:lnTo>
                      <a:pt x="2941275" y="0"/>
                    </a:lnTo>
                    <a:lnTo>
                      <a:pt x="2941543" y="0"/>
                    </a:lnTo>
                    <a:lnTo>
                      <a:pt x="2945586" y="0"/>
                    </a:lnTo>
                    <a:lnTo>
                      <a:pt x="2950032" y="0"/>
                    </a:lnTo>
                    <a:lnTo>
                      <a:pt x="2955662" y="0"/>
                    </a:lnTo>
                    <a:lnTo>
                      <a:pt x="2955709" y="0"/>
                    </a:lnTo>
                    <a:lnTo>
                      <a:pt x="2957200" y="0"/>
                    </a:lnTo>
                    <a:lnTo>
                      <a:pt x="2957747" y="0"/>
                    </a:lnTo>
                    <a:lnTo>
                      <a:pt x="2968152" y="0"/>
                    </a:lnTo>
                    <a:lnTo>
                      <a:pt x="2969644" y="0"/>
                    </a:lnTo>
                    <a:lnTo>
                      <a:pt x="2972667" y="0"/>
                    </a:lnTo>
                    <a:lnTo>
                      <a:pt x="2977114" y="0"/>
                    </a:lnTo>
                    <a:lnTo>
                      <a:pt x="2984829" y="0"/>
                    </a:lnTo>
                    <a:lnTo>
                      <a:pt x="2985727" y="0"/>
                    </a:lnTo>
                    <a:lnTo>
                      <a:pt x="2999370" y="0"/>
                    </a:lnTo>
                    <a:lnTo>
                      <a:pt x="3021815" y="0"/>
                    </a:lnTo>
                    <a:lnTo>
                      <a:pt x="3031265" y="0"/>
                    </a:lnTo>
                    <a:lnTo>
                      <a:pt x="3042230" y="0"/>
                    </a:lnTo>
                    <a:lnTo>
                      <a:pt x="3044946" y="0"/>
                    </a:lnTo>
                    <a:lnTo>
                      <a:pt x="3051880" y="0"/>
                    </a:lnTo>
                    <a:lnTo>
                      <a:pt x="3061330" y="0"/>
                    </a:lnTo>
                    <a:lnTo>
                      <a:pt x="3067349" y="0"/>
                    </a:lnTo>
                    <a:lnTo>
                      <a:pt x="3069312" y="0"/>
                    </a:lnTo>
                    <a:lnTo>
                      <a:pt x="3073355" y="0"/>
                    </a:lnTo>
                    <a:lnTo>
                      <a:pt x="3073518" y="0"/>
                    </a:lnTo>
                    <a:lnTo>
                      <a:pt x="3075011" y="0"/>
                    </a:lnTo>
                    <a:lnTo>
                      <a:pt x="3077801" y="0"/>
                    </a:lnTo>
                    <a:lnTo>
                      <a:pt x="3095921" y="0"/>
                    </a:lnTo>
                    <a:lnTo>
                      <a:pt x="3097413" y="0"/>
                    </a:lnTo>
                    <a:lnTo>
                      <a:pt x="3100436" y="0"/>
                    </a:lnTo>
                    <a:lnTo>
                      <a:pt x="3103552" y="0"/>
                    </a:lnTo>
                    <a:lnTo>
                      <a:pt x="3104883" y="0"/>
                    </a:lnTo>
                    <a:lnTo>
                      <a:pt x="3120023" y="0"/>
                    </a:lnTo>
                    <a:lnTo>
                      <a:pt x="3120445" y="0"/>
                    </a:lnTo>
                    <a:lnTo>
                      <a:pt x="3149018" y="0"/>
                    </a:lnTo>
                    <a:lnTo>
                      <a:pt x="3150088" y="0"/>
                    </a:lnTo>
                    <a:lnTo>
                      <a:pt x="3150509" y="0"/>
                    </a:lnTo>
                    <a:lnTo>
                      <a:pt x="3171054" y="0"/>
                    </a:lnTo>
                    <a:lnTo>
                      <a:pt x="3172715" y="0"/>
                    </a:lnTo>
                    <a:lnTo>
                      <a:pt x="3199627" y="0"/>
                    </a:lnTo>
                    <a:lnTo>
                      <a:pt x="3201119" y="0"/>
                    </a:lnTo>
                    <a:lnTo>
                      <a:pt x="3201287" y="0"/>
                    </a:lnTo>
                    <a:lnTo>
                      <a:pt x="3201751" y="0"/>
                    </a:lnTo>
                    <a:lnTo>
                      <a:pt x="3202780" y="0"/>
                    </a:lnTo>
                    <a:lnTo>
                      <a:pt x="3217515" y="0"/>
                    </a:lnTo>
                    <a:lnTo>
                      <a:pt x="3224152" y="0"/>
                    </a:lnTo>
                    <a:lnTo>
                      <a:pt x="3230324" y="0"/>
                    </a:lnTo>
                    <a:lnTo>
                      <a:pt x="3231321" y="0"/>
                    </a:lnTo>
                    <a:lnTo>
                      <a:pt x="3231816" y="0"/>
                    </a:lnTo>
                    <a:lnTo>
                      <a:pt x="3243763" y="0"/>
                    </a:lnTo>
                    <a:lnTo>
                      <a:pt x="3246088" y="0"/>
                    </a:lnTo>
                    <a:lnTo>
                      <a:pt x="3247580" y="0"/>
                    </a:lnTo>
                    <a:lnTo>
                      <a:pt x="3247792" y="0"/>
                    </a:lnTo>
                    <a:lnTo>
                      <a:pt x="3248214" y="0"/>
                    </a:lnTo>
                    <a:lnTo>
                      <a:pt x="3252725" y="0"/>
                    </a:lnTo>
                    <a:lnTo>
                      <a:pt x="3254217" y="0"/>
                    </a:lnTo>
                    <a:lnTo>
                      <a:pt x="3260235" y="0"/>
                    </a:lnTo>
                    <a:lnTo>
                      <a:pt x="3276787" y="0"/>
                    </a:lnTo>
                    <a:lnTo>
                      <a:pt x="3277857" y="0"/>
                    </a:lnTo>
                    <a:lnTo>
                      <a:pt x="3278278" y="0"/>
                    </a:lnTo>
                    <a:lnTo>
                      <a:pt x="3290300" y="0"/>
                    </a:lnTo>
                    <a:lnTo>
                      <a:pt x="3298823" y="0"/>
                    </a:lnTo>
                    <a:lnTo>
                      <a:pt x="3327396" y="0"/>
                    </a:lnTo>
                    <a:lnTo>
                      <a:pt x="3328888" y="0"/>
                    </a:lnTo>
                    <a:lnTo>
                      <a:pt x="3329520" y="0"/>
                    </a:lnTo>
                    <a:lnTo>
                      <a:pt x="3345284" y="0"/>
                    </a:lnTo>
                    <a:lnTo>
                      <a:pt x="3349129" y="0"/>
                    </a:lnTo>
                    <a:lnTo>
                      <a:pt x="3351921" y="0"/>
                    </a:lnTo>
                    <a:lnTo>
                      <a:pt x="3358093" y="0"/>
                    </a:lnTo>
                    <a:lnTo>
                      <a:pt x="3359585" y="0"/>
                    </a:lnTo>
                    <a:lnTo>
                      <a:pt x="3371532" y="0"/>
                    </a:lnTo>
                    <a:lnTo>
                      <a:pt x="3373857" y="0"/>
                    </a:lnTo>
                    <a:lnTo>
                      <a:pt x="3375349" y="0"/>
                    </a:lnTo>
                    <a:lnTo>
                      <a:pt x="3380494" y="0"/>
                    </a:lnTo>
                    <a:lnTo>
                      <a:pt x="3381986" y="0"/>
                    </a:lnTo>
                    <a:lnTo>
                      <a:pt x="3388004" y="0"/>
                    </a:lnTo>
                    <a:lnTo>
                      <a:pt x="3408282" y="0"/>
                    </a:lnTo>
                    <a:lnTo>
                      <a:pt x="3418069" y="0"/>
                    </a:lnTo>
                    <a:lnTo>
                      <a:pt x="3424207" y="0"/>
                    </a:lnTo>
                    <a:lnTo>
                      <a:pt x="3424753" y="0"/>
                    </a:lnTo>
                    <a:lnTo>
                      <a:pt x="3452733" y="0"/>
                    </a:lnTo>
                    <a:lnTo>
                      <a:pt x="3454818" y="0"/>
                    </a:lnTo>
                    <a:lnTo>
                      <a:pt x="3476898" y="0"/>
                    </a:lnTo>
                    <a:lnTo>
                      <a:pt x="3496441" y="0"/>
                    </a:lnTo>
                    <a:lnTo>
                      <a:pt x="3509236" y="0"/>
                    </a:lnTo>
                    <a:lnTo>
                      <a:pt x="3518886" y="0"/>
                    </a:lnTo>
                    <a:lnTo>
                      <a:pt x="3528336" y="0"/>
                    </a:lnTo>
                    <a:lnTo>
                      <a:pt x="3536051" y="0"/>
                    </a:lnTo>
                    <a:lnTo>
                      <a:pt x="3539301" y="0"/>
                    </a:lnTo>
                    <a:lnTo>
                      <a:pt x="3540361" y="0"/>
                    </a:lnTo>
                    <a:lnTo>
                      <a:pt x="3544807" y="0"/>
                    </a:lnTo>
                    <a:lnTo>
                      <a:pt x="3551976" y="0"/>
                    </a:lnTo>
                    <a:lnTo>
                      <a:pt x="3552522" y="0"/>
                    </a:lnTo>
                    <a:lnTo>
                      <a:pt x="3564420" y="0"/>
                    </a:lnTo>
                    <a:lnTo>
                      <a:pt x="3570426" y="0"/>
                    </a:lnTo>
                    <a:cubicBezTo>
                      <a:pt x="3574872" y="0"/>
                      <a:pt x="3574872" y="0"/>
                      <a:pt x="3574872" y="0"/>
                    </a:cubicBezTo>
                    <a:lnTo>
                      <a:pt x="3580502" y="0"/>
                    </a:lnTo>
                    <a:lnTo>
                      <a:pt x="3582587" y="0"/>
                    </a:lnTo>
                    <a:lnTo>
                      <a:pt x="3624210" y="0"/>
                    </a:lnTo>
                    <a:lnTo>
                      <a:pt x="3637005" y="0"/>
                    </a:lnTo>
                    <a:lnTo>
                      <a:pt x="3646655" y="0"/>
                    </a:lnTo>
                    <a:lnTo>
                      <a:pt x="3656105" y="0"/>
                    </a:lnTo>
                    <a:lnTo>
                      <a:pt x="3667070" y="0"/>
                    </a:lnTo>
                    <a:lnTo>
                      <a:pt x="3668130" y="0"/>
                    </a:lnTo>
                    <a:lnTo>
                      <a:pt x="3669786" y="0"/>
                    </a:lnTo>
                    <a:lnTo>
                      <a:pt x="3672576" y="0"/>
                    </a:lnTo>
                    <a:lnTo>
                      <a:pt x="3692189" y="0"/>
                    </a:lnTo>
                    <a:lnTo>
                      <a:pt x="3698195" y="0"/>
                    </a:lnTo>
                    <a:lnTo>
                      <a:pt x="3702641" y="0"/>
                    </a:lnTo>
                    <a:lnTo>
                      <a:pt x="3744863" y="0"/>
                    </a:lnTo>
                    <a:lnTo>
                      <a:pt x="3745285" y="0"/>
                    </a:lnTo>
                    <a:lnTo>
                      <a:pt x="3795894" y="0"/>
                    </a:lnTo>
                    <a:lnTo>
                      <a:pt x="3797555" y="0"/>
                    </a:lnTo>
                    <a:lnTo>
                      <a:pt x="3826591" y="0"/>
                    </a:lnTo>
                    <a:lnTo>
                      <a:pt x="3842355" y="0"/>
                    </a:lnTo>
                    <a:lnTo>
                      <a:pt x="3848992" y="0"/>
                    </a:lnTo>
                    <a:lnTo>
                      <a:pt x="3872632" y="0"/>
                    </a:lnTo>
                    <a:lnTo>
                      <a:pt x="3873054" y="0"/>
                    </a:lnTo>
                    <a:lnTo>
                      <a:pt x="3885075" y="0"/>
                    </a:lnTo>
                    <a:lnTo>
                      <a:pt x="3923663" y="0"/>
                    </a:lnTo>
                    <a:lnTo>
                      <a:pt x="3954360" y="0"/>
                    </a:lnTo>
                    <a:lnTo>
                      <a:pt x="3970124" y="0"/>
                    </a:lnTo>
                    <a:lnTo>
                      <a:pt x="3976761" y="0"/>
                    </a:lnTo>
                    <a:lnTo>
                      <a:pt x="4012844" y="0"/>
                    </a:lnTo>
                    <a:lnTo>
                      <a:pt x="4049593" y="0"/>
                    </a:lnTo>
                    <a:cubicBezTo>
                      <a:pt x="4169647" y="0"/>
                      <a:pt x="4169647" y="0"/>
                      <a:pt x="4169647" y="0"/>
                    </a:cubicBezTo>
                    <a:lnTo>
                      <a:pt x="4177362" y="0"/>
                    </a:lnTo>
                    <a:cubicBezTo>
                      <a:pt x="4297416" y="0"/>
                      <a:pt x="4297416" y="0"/>
                      <a:pt x="4297416" y="0"/>
                    </a:cubicBezTo>
                    <a:cubicBezTo>
                      <a:pt x="4327758" y="0"/>
                      <a:pt x="4364168" y="21251"/>
                      <a:pt x="4379339" y="47054"/>
                    </a:cubicBezTo>
                    <a:cubicBezTo>
                      <a:pt x="4591731" y="415146"/>
                      <a:pt x="4591731" y="415146"/>
                      <a:pt x="4591731" y="415146"/>
                    </a:cubicBezTo>
                    <a:cubicBezTo>
                      <a:pt x="4606902" y="440951"/>
                      <a:pt x="4606902" y="483452"/>
                      <a:pt x="4591731" y="509257"/>
                    </a:cubicBezTo>
                    <a:cubicBezTo>
                      <a:pt x="4379339" y="877348"/>
                      <a:pt x="4379339" y="877348"/>
                      <a:pt x="4379339" y="877348"/>
                    </a:cubicBezTo>
                    <a:cubicBezTo>
                      <a:pt x="4364168" y="903151"/>
                      <a:pt x="4327758" y="924402"/>
                      <a:pt x="4297416" y="924402"/>
                    </a:cubicBezTo>
                    <a:lnTo>
                      <a:pt x="4169647" y="924402"/>
                    </a:lnTo>
                    <a:lnTo>
                      <a:pt x="3976761" y="924402"/>
                    </a:lnTo>
                    <a:lnTo>
                      <a:pt x="3872632" y="924402"/>
                    </a:lnTo>
                    <a:lnTo>
                      <a:pt x="3848992" y="924402"/>
                    </a:lnTo>
                    <a:lnTo>
                      <a:pt x="3744863" y="924402"/>
                    </a:lnTo>
                    <a:lnTo>
                      <a:pt x="3702641" y="924402"/>
                    </a:lnTo>
                    <a:lnTo>
                      <a:pt x="3672576" y="924402"/>
                    </a:lnTo>
                    <a:lnTo>
                      <a:pt x="3656105" y="924402"/>
                    </a:lnTo>
                    <a:lnTo>
                      <a:pt x="3574872" y="924402"/>
                    </a:lnTo>
                    <a:lnTo>
                      <a:pt x="3551976" y="924402"/>
                    </a:lnTo>
                    <a:lnTo>
                      <a:pt x="3544807" y="924402"/>
                    </a:lnTo>
                    <a:lnTo>
                      <a:pt x="3528336" y="924402"/>
                    </a:lnTo>
                    <a:lnTo>
                      <a:pt x="3424207" y="924402"/>
                    </a:lnTo>
                    <a:lnTo>
                      <a:pt x="3381986" y="924402"/>
                    </a:lnTo>
                    <a:lnTo>
                      <a:pt x="3380494" y="924402"/>
                    </a:lnTo>
                    <a:lnTo>
                      <a:pt x="3351921" y="924402"/>
                    </a:lnTo>
                    <a:lnTo>
                      <a:pt x="3277857" y="924402"/>
                    </a:lnTo>
                    <a:lnTo>
                      <a:pt x="3254217" y="924402"/>
                    </a:lnTo>
                    <a:lnTo>
                      <a:pt x="3252725" y="924402"/>
                    </a:lnTo>
                    <a:lnTo>
                      <a:pt x="3247792" y="924402"/>
                    </a:lnTo>
                    <a:lnTo>
                      <a:pt x="3231321" y="924402"/>
                    </a:lnTo>
                    <a:lnTo>
                      <a:pt x="3224152" y="924402"/>
                    </a:lnTo>
                    <a:lnTo>
                      <a:pt x="3150088" y="924402"/>
                    </a:lnTo>
                    <a:lnTo>
                      <a:pt x="3120023" y="924402"/>
                    </a:lnTo>
                    <a:lnTo>
                      <a:pt x="3104883" y="924402"/>
                    </a:lnTo>
                    <a:lnTo>
                      <a:pt x="3103552" y="924402"/>
                    </a:lnTo>
                    <a:lnTo>
                      <a:pt x="3077801" y="924402"/>
                    </a:lnTo>
                    <a:lnTo>
                      <a:pt x="3061330" y="924402"/>
                    </a:lnTo>
                    <a:lnTo>
                      <a:pt x="3031265" y="924402"/>
                    </a:lnTo>
                    <a:lnTo>
                      <a:pt x="2977114" y="924402"/>
                    </a:lnTo>
                    <a:lnTo>
                      <a:pt x="2957200" y="924402"/>
                    </a:lnTo>
                    <a:lnTo>
                      <a:pt x="2955709" y="924402"/>
                    </a:lnTo>
                    <a:lnTo>
                      <a:pt x="2950032" y="924402"/>
                    </a:lnTo>
                    <a:lnTo>
                      <a:pt x="2933561" y="924402"/>
                    </a:lnTo>
                    <a:lnTo>
                      <a:pt x="2927136" y="924402"/>
                    </a:lnTo>
                    <a:lnTo>
                      <a:pt x="2903496" y="924402"/>
                    </a:lnTo>
                    <a:lnTo>
                      <a:pt x="2829431" y="924402"/>
                    </a:lnTo>
                    <a:lnTo>
                      <a:pt x="2827940" y="924402"/>
                    </a:lnTo>
                    <a:lnTo>
                      <a:pt x="2799367" y="924402"/>
                    </a:lnTo>
                    <a:lnTo>
                      <a:pt x="2785719" y="924402"/>
                    </a:lnTo>
                    <a:lnTo>
                      <a:pt x="2784228" y="924402"/>
                    </a:lnTo>
                    <a:lnTo>
                      <a:pt x="2757146" y="924402"/>
                    </a:lnTo>
                    <a:lnTo>
                      <a:pt x="2755654" y="924402"/>
                    </a:lnTo>
                    <a:lnTo>
                      <a:pt x="2680098" y="924402"/>
                    </a:lnTo>
                    <a:lnTo>
                      <a:pt x="2657950" y="924402"/>
                    </a:lnTo>
                    <a:lnTo>
                      <a:pt x="2656459" y="924402"/>
                    </a:lnTo>
                    <a:lnTo>
                      <a:pt x="2653017" y="924402"/>
                    </a:lnTo>
                    <a:lnTo>
                      <a:pt x="2636545" y="924402"/>
                    </a:lnTo>
                    <a:lnTo>
                      <a:pt x="2629377" y="924402"/>
                    </a:lnTo>
                    <a:lnTo>
                      <a:pt x="2627885" y="924402"/>
                    </a:lnTo>
                    <a:lnTo>
                      <a:pt x="2606481" y="924402"/>
                    </a:lnTo>
                    <a:lnTo>
                      <a:pt x="2552329" y="924402"/>
                    </a:lnTo>
                    <a:lnTo>
                      <a:pt x="2525248" y="924402"/>
                    </a:lnTo>
                    <a:lnTo>
                      <a:pt x="2510108" y="924402"/>
                    </a:lnTo>
                    <a:lnTo>
                      <a:pt x="2508776" y="924402"/>
                    </a:lnTo>
                    <a:lnTo>
                      <a:pt x="2480043" y="924402"/>
                    </a:lnTo>
                    <a:lnTo>
                      <a:pt x="2478712" y="924402"/>
                    </a:lnTo>
                    <a:lnTo>
                      <a:pt x="2463572" y="924402"/>
                    </a:lnTo>
                    <a:lnTo>
                      <a:pt x="2436490" y="924402"/>
                    </a:lnTo>
                    <a:lnTo>
                      <a:pt x="2382339" y="924402"/>
                    </a:lnTo>
                    <a:lnTo>
                      <a:pt x="2360934" y="924402"/>
                    </a:lnTo>
                    <a:lnTo>
                      <a:pt x="2359443" y="924402"/>
                    </a:lnTo>
                    <a:lnTo>
                      <a:pt x="2352274" y="924402"/>
                    </a:lnTo>
                    <a:lnTo>
                      <a:pt x="2335803" y="924402"/>
                    </a:lnTo>
                    <a:lnTo>
                      <a:pt x="2332360" y="924402"/>
                    </a:lnTo>
                    <a:lnTo>
                      <a:pt x="2332328" y="924402"/>
                    </a:lnTo>
                    <a:lnTo>
                      <a:pt x="2330869" y="924402"/>
                    </a:lnTo>
                    <a:lnTo>
                      <a:pt x="2308721" y="924402"/>
                    </a:lnTo>
                    <a:lnTo>
                      <a:pt x="2233165" y="924402"/>
                    </a:lnTo>
                    <a:lnTo>
                      <a:pt x="2231674" y="924402"/>
                    </a:lnTo>
                    <a:lnTo>
                      <a:pt x="2204591" y="924402"/>
                    </a:lnTo>
                    <a:lnTo>
                      <a:pt x="2204559" y="924402"/>
                    </a:lnTo>
                    <a:lnTo>
                      <a:pt x="2203100" y="924402"/>
                    </a:lnTo>
                    <a:lnTo>
                      <a:pt x="2189452" y="924402"/>
                    </a:lnTo>
                    <a:lnTo>
                      <a:pt x="2160879" y="924402"/>
                    </a:lnTo>
                    <a:lnTo>
                      <a:pt x="2159388" y="924402"/>
                    </a:lnTo>
                    <a:lnTo>
                      <a:pt x="2085323" y="924402"/>
                    </a:lnTo>
                    <a:lnTo>
                      <a:pt x="2077294" y="924402"/>
                    </a:lnTo>
                    <a:lnTo>
                      <a:pt x="2061683" y="924402"/>
                    </a:lnTo>
                    <a:lnTo>
                      <a:pt x="2055258" y="924402"/>
                    </a:lnTo>
                    <a:lnTo>
                      <a:pt x="2038787" y="924402"/>
                    </a:lnTo>
                    <a:lnTo>
                      <a:pt x="2033110" y="924402"/>
                    </a:lnTo>
                    <a:lnTo>
                      <a:pt x="2031619" y="924402"/>
                    </a:lnTo>
                    <a:lnTo>
                      <a:pt x="2011705" y="924402"/>
                    </a:lnTo>
                    <a:lnTo>
                      <a:pt x="1957554" y="924402"/>
                    </a:lnTo>
                    <a:lnTo>
                      <a:pt x="1949525" y="924402"/>
                    </a:lnTo>
                    <a:lnTo>
                      <a:pt x="1927489" y="924402"/>
                    </a:lnTo>
                    <a:lnTo>
                      <a:pt x="1911018" y="924402"/>
                    </a:lnTo>
                    <a:lnTo>
                      <a:pt x="1907543" y="924402"/>
                    </a:lnTo>
                    <a:lnTo>
                      <a:pt x="1885268" y="924402"/>
                    </a:lnTo>
                    <a:lnTo>
                      <a:pt x="1883936" y="924402"/>
                    </a:lnTo>
                    <a:lnTo>
                      <a:pt x="1868796" y="924402"/>
                    </a:lnTo>
                    <a:lnTo>
                      <a:pt x="1838732" y="924402"/>
                    </a:lnTo>
                    <a:lnTo>
                      <a:pt x="1779774" y="924402"/>
                    </a:lnTo>
                    <a:lnTo>
                      <a:pt x="1764668" y="924402"/>
                    </a:lnTo>
                    <a:lnTo>
                      <a:pt x="1757499" y="924402"/>
                    </a:lnTo>
                    <a:lnTo>
                      <a:pt x="1741027" y="924402"/>
                    </a:lnTo>
                    <a:lnTo>
                      <a:pt x="1737552" y="924402"/>
                    </a:lnTo>
                    <a:lnTo>
                      <a:pt x="1736094" y="924402"/>
                    </a:lnTo>
                    <a:lnTo>
                      <a:pt x="1734603" y="924402"/>
                    </a:lnTo>
                    <a:lnTo>
                      <a:pt x="1710963" y="924402"/>
                    </a:lnTo>
                    <a:lnTo>
                      <a:pt x="1707488" y="924402"/>
                    </a:lnTo>
                    <a:lnTo>
                      <a:pt x="1652509" y="924402"/>
                    </a:lnTo>
                    <a:lnTo>
                      <a:pt x="1636899" y="924402"/>
                    </a:lnTo>
                    <a:lnTo>
                      <a:pt x="1609783" y="924402"/>
                    </a:lnTo>
                    <a:lnTo>
                      <a:pt x="1608325" y="924402"/>
                    </a:lnTo>
                    <a:lnTo>
                      <a:pt x="1606834" y="924402"/>
                    </a:lnTo>
                    <a:lnTo>
                      <a:pt x="1579719" y="924402"/>
                    </a:lnTo>
                    <a:lnTo>
                      <a:pt x="1564612" y="924402"/>
                    </a:lnTo>
                    <a:lnTo>
                      <a:pt x="1524740" y="924402"/>
                    </a:lnTo>
                    <a:lnTo>
                      <a:pt x="1482518" y="924402"/>
                    </a:lnTo>
                    <a:lnTo>
                      <a:pt x="1460483" y="924402"/>
                    </a:lnTo>
                    <a:lnTo>
                      <a:pt x="1452454" y="924402"/>
                    </a:lnTo>
                    <a:lnTo>
                      <a:pt x="1444011" y="924402"/>
                    </a:lnTo>
                    <a:lnTo>
                      <a:pt x="1436843" y="924402"/>
                    </a:lnTo>
                    <a:lnTo>
                      <a:pt x="1413947" y="924402"/>
                    </a:lnTo>
                    <a:lnTo>
                      <a:pt x="1354749" y="924402"/>
                    </a:lnTo>
                    <a:lnTo>
                      <a:pt x="1332714" y="924402"/>
                    </a:lnTo>
                    <a:lnTo>
                      <a:pt x="1324685" y="924402"/>
                    </a:lnTo>
                    <a:lnTo>
                      <a:pt x="1316242" y="924402"/>
                    </a:lnTo>
                    <a:lnTo>
                      <a:pt x="1312767" y="924402"/>
                    </a:lnTo>
                    <a:lnTo>
                      <a:pt x="1286178" y="924402"/>
                    </a:lnTo>
                    <a:lnTo>
                      <a:pt x="1282703" y="924402"/>
                    </a:lnTo>
                    <a:lnTo>
                      <a:pt x="1243956" y="924402"/>
                    </a:lnTo>
                    <a:lnTo>
                      <a:pt x="1184998" y="924402"/>
                    </a:lnTo>
                    <a:lnTo>
                      <a:pt x="1154934" y="924402"/>
                    </a:lnTo>
                    <a:lnTo>
                      <a:pt x="1139828" y="924402"/>
                    </a:lnTo>
                    <a:lnTo>
                      <a:pt x="1116187" y="924402"/>
                    </a:lnTo>
                    <a:lnTo>
                      <a:pt x="1112712" y="924402"/>
                    </a:lnTo>
                    <a:lnTo>
                      <a:pt x="1057734" y="924402"/>
                    </a:lnTo>
                    <a:lnTo>
                      <a:pt x="1027669" y="924402"/>
                    </a:lnTo>
                    <a:lnTo>
                      <a:pt x="1012059" y="924402"/>
                    </a:lnTo>
                    <a:lnTo>
                      <a:pt x="984943" y="924402"/>
                    </a:lnTo>
                    <a:lnTo>
                      <a:pt x="929965" y="924402"/>
                    </a:lnTo>
                    <a:lnTo>
                      <a:pt x="899900" y="924402"/>
                    </a:lnTo>
                    <a:lnTo>
                      <a:pt x="857678" y="924402"/>
                    </a:lnTo>
                    <a:lnTo>
                      <a:pt x="819171" y="924402"/>
                    </a:lnTo>
                    <a:lnTo>
                      <a:pt x="729909" y="924402"/>
                    </a:lnTo>
                    <a:lnTo>
                      <a:pt x="691402" y="924402"/>
                    </a:lnTo>
                    <a:lnTo>
                      <a:pt x="687927" y="924402"/>
                    </a:lnTo>
                    <a:lnTo>
                      <a:pt x="560158" y="924402"/>
                    </a:lnTo>
                    <a:lnTo>
                      <a:pt x="432894" y="924402"/>
                    </a:lnTo>
                    <a:lnTo>
                      <a:pt x="305125" y="924402"/>
                    </a:lnTo>
                    <a:cubicBezTo>
                      <a:pt x="275541" y="924402"/>
                      <a:pt x="238373" y="903151"/>
                      <a:pt x="223202" y="877348"/>
                    </a:cubicBezTo>
                    <a:cubicBezTo>
                      <a:pt x="10809" y="509257"/>
                      <a:pt x="10809" y="509257"/>
                      <a:pt x="10809" y="509257"/>
                    </a:cubicBezTo>
                    <a:cubicBezTo>
                      <a:pt x="-3603" y="483452"/>
                      <a:pt x="-3603" y="440951"/>
                      <a:pt x="10809" y="415146"/>
                    </a:cubicBezTo>
                    <a:cubicBezTo>
                      <a:pt x="223202" y="47054"/>
                      <a:pt x="223202" y="47054"/>
                      <a:pt x="223202" y="47054"/>
                    </a:cubicBezTo>
                    <a:cubicBezTo>
                      <a:pt x="238373" y="21251"/>
                      <a:pt x="275541" y="0"/>
                      <a:pt x="305125" y="0"/>
                    </a:cubicBezTo>
                    <a:close/>
                  </a:path>
                </a:pathLst>
              </a:custGeom>
              <a:solidFill>
                <a:srgbClr val="244241"/>
              </a:solidFill>
              <a:ln w="19050">
                <a:gradFill flip="none" rotWithShape="1">
                  <a:gsLst>
                    <a:gs pos="0">
                      <a:schemeClr val="bg1">
                        <a:lumMod val="75000"/>
                      </a:schemeClr>
                    </a:gs>
                    <a:gs pos="100000">
                      <a:schemeClr val="bg1"/>
                    </a:gs>
                  </a:gsLst>
                  <a:lin ang="2700000" scaled="1"/>
                  <a:tileRect/>
                </a:gradFill>
              </a:ln>
              <a:effectLst>
                <a:innerShdw blurRad="63500" dist="50800" dir="13500000">
                  <a:prstClr val="black">
                    <a:alpha val="50000"/>
                  </a:prstClr>
                </a:innerShdw>
              </a:effectLst>
            </p:spPr>
            <p:txBody>
              <a:bodyPr vert="horz" wrap="square" lIns="91440" tIns="45720" rIns="91440" bIns="45720" numCol="1" anchor="t" anchorCtr="0" compatLnSpc="1">
                <a:noAutofit/>
              </a:bodyPr>
              <a:p>
                <a:endParaRPr lang="zh-CN" altLang="en-US" sz="3200">
                  <a:solidFill>
                    <a:schemeClr val="bg1"/>
                  </a:solidFill>
                  <a:latin typeface="微软雅黑" panose="020B0503020204020204" charset="-122"/>
                  <a:ea typeface="微软雅黑" panose="020B0503020204020204" charset="-122"/>
                </a:endParaRPr>
              </a:p>
            </p:txBody>
          </p:sp>
          <p:grpSp>
            <p:nvGrpSpPr>
              <p:cNvPr id="30" name="组合 29"/>
              <p:cNvGrpSpPr/>
              <p:nvPr/>
            </p:nvGrpSpPr>
            <p:grpSpPr>
              <a:xfrm>
                <a:off x="5682570" y="2242415"/>
                <a:ext cx="1790862" cy="363414"/>
                <a:chOff x="3457192" y="3906440"/>
                <a:chExt cx="1951476" cy="484552"/>
              </a:xfrm>
            </p:grpSpPr>
            <p:sp>
              <p:nvSpPr>
                <p:cNvPr id="31" name="文本框 30"/>
                <p:cNvSpPr txBox="1"/>
                <p:nvPr/>
              </p:nvSpPr>
              <p:spPr>
                <a:xfrm>
                  <a:off x="3457511" y="3906440"/>
                  <a:ext cx="1725052" cy="287167"/>
                </a:xfrm>
                <a:prstGeom prst="rect">
                  <a:avLst/>
                </a:prstGeom>
                <a:noFill/>
              </p:spPr>
              <p:txBody>
                <a:bodyPr wrap="square" rtlCol="0">
                  <a:spAutoFit/>
                </a:bodyPr>
                <a:p>
                  <a:r>
                    <a:rPr lang="zh-CN" altLang="en-US" dirty="0">
                      <a:solidFill>
                        <a:schemeClr val="bg1"/>
                      </a:solidFill>
                      <a:latin typeface="微软雅黑" panose="020B0503020204020204" charset="-122"/>
                      <a:ea typeface="微软雅黑" panose="020B0503020204020204" charset="-122"/>
                    </a:rPr>
                    <a:t>在此添加标题</a:t>
                  </a:r>
                  <a:endParaRPr lang="zh-CN" altLang="en-US" dirty="0">
                    <a:solidFill>
                      <a:schemeClr val="bg1"/>
                    </a:solidFill>
                    <a:latin typeface="微软雅黑" panose="020B0503020204020204" charset="-122"/>
                    <a:ea typeface="微软雅黑" panose="020B0503020204020204" charset="-122"/>
                  </a:endParaRPr>
                </a:p>
              </p:txBody>
            </p:sp>
            <p:sp>
              <p:nvSpPr>
                <p:cNvPr id="32" name="文本框 31"/>
                <p:cNvSpPr txBox="1"/>
                <p:nvPr/>
              </p:nvSpPr>
              <p:spPr>
                <a:xfrm>
                  <a:off x="3457192" y="4135512"/>
                  <a:ext cx="1951476" cy="255480"/>
                </a:xfrm>
                <a:prstGeom prst="rect">
                  <a:avLst/>
                </a:prstGeom>
                <a:noFill/>
              </p:spPr>
              <p:txBody>
                <a:bodyPr wrap="square" rtlCol="0">
                  <a:spAutoFit/>
                </a:bodyPr>
                <a:p>
                  <a:pPr defTabSz="1218565">
                    <a:lnSpc>
                      <a:spcPct val="110000"/>
                    </a:lnSpc>
                    <a:defRPr/>
                  </a:pPr>
                  <a:r>
                    <a:rPr lang="zh-CN" altLang="en-US" sz="1400" dirty="0">
                      <a:solidFill>
                        <a:schemeClr val="bg1"/>
                      </a:solidFill>
                      <a:latin typeface="微软雅黑" panose="020B0503020204020204" charset="-122"/>
                      <a:ea typeface="微软雅黑" panose="020B0503020204020204" charset="-122"/>
                      <a:sym typeface="微软雅黑" panose="020B0503020204020204" charset="-122"/>
                    </a:rPr>
                    <a:t>单机输入你的想要输入的文字内容。</a:t>
                  </a:r>
                  <a:endParaRPr lang="zh-CN" altLang="en-US" sz="1400" dirty="0">
                    <a:solidFill>
                      <a:schemeClr val="bg1"/>
                    </a:solidFill>
                    <a:latin typeface="微软雅黑" panose="020B0503020204020204" charset="-122"/>
                    <a:ea typeface="微软雅黑" panose="020B0503020204020204" charset="-122"/>
                    <a:sym typeface="微软雅黑" panose="020B0503020204020204" charset="-122"/>
                  </a:endParaRPr>
                </a:p>
              </p:txBody>
            </p:sp>
          </p:grpSp>
        </p:grpSp>
        <p:grpSp>
          <p:nvGrpSpPr>
            <p:cNvPr id="33" name="组合 32"/>
            <p:cNvGrpSpPr/>
            <p:nvPr/>
          </p:nvGrpSpPr>
          <p:grpSpPr>
            <a:xfrm>
              <a:off x="9681" y="6623"/>
              <a:ext cx="5606" cy="1346"/>
              <a:chOff x="5172633" y="3109627"/>
              <a:chExt cx="2669844" cy="640957"/>
            </a:xfrm>
          </p:grpSpPr>
          <p:sp>
            <p:nvSpPr>
              <p:cNvPr id="34" name="任意多边形 33"/>
              <p:cNvSpPr/>
              <p:nvPr/>
            </p:nvSpPr>
            <p:spPr bwMode="auto">
              <a:xfrm>
                <a:off x="5172633" y="3109627"/>
                <a:ext cx="2669844" cy="640957"/>
              </a:xfrm>
              <a:custGeom>
                <a:avLst/>
                <a:gdLst>
                  <a:gd name="connsiteX0" fmla="*/ 352810 w 4452260"/>
                  <a:gd name="connsiteY0" fmla="*/ 0 h 1068867"/>
                  <a:gd name="connsiteX1" fmla="*/ 636768 w 4452260"/>
                  <a:gd name="connsiteY1" fmla="*/ 0 h 1068867"/>
                  <a:gd name="connsiteX2" fmla="*/ 647700 w 4452260"/>
                  <a:gd name="connsiteY2" fmla="*/ 0 h 1068867"/>
                  <a:gd name="connsiteX3" fmla="*/ 724065 w 4452260"/>
                  <a:gd name="connsiteY3" fmla="*/ 0 h 1068867"/>
                  <a:gd name="connsiteX4" fmla="*/ 782584 w 4452260"/>
                  <a:gd name="connsiteY4" fmla="*/ 0 h 1068867"/>
                  <a:gd name="connsiteX5" fmla="*/ 799455 w 4452260"/>
                  <a:gd name="connsiteY5" fmla="*/ 0 h 1068867"/>
                  <a:gd name="connsiteX6" fmla="*/ 809825 w 4452260"/>
                  <a:gd name="connsiteY6" fmla="*/ 0 h 1068867"/>
                  <a:gd name="connsiteX7" fmla="*/ 818078 w 4452260"/>
                  <a:gd name="connsiteY7" fmla="*/ 0 h 1068867"/>
                  <a:gd name="connsiteX8" fmla="*/ 843980 w 4452260"/>
                  <a:gd name="connsiteY8" fmla="*/ 0 h 1068867"/>
                  <a:gd name="connsiteX9" fmla="*/ 931658 w 4452260"/>
                  <a:gd name="connsiteY9" fmla="*/ 0 h 1068867"/>
                  <a:gd name="connsiteX10" fmla="*/ 961580 w 4452260"/>
                  <a:gd name="connsiteY10" fmla="*/ 0 h 1068867"/>
                  <a:gd name="connsiteX11" fmla="*/ 1000055 w 4452260"/>
                  <a:gd name="connsiteY11" fmla="*/ 0 h 1068867"/>
                  <a:gd name="connsiteX12" fmla="*/ 1040537 w 4452260"/>
                  <a:gd name="connsiteY12" fmla="*/ 0 h 1068867"/>
                  <a:gd name="connsiteX13" fmla="*/ 1051453 w 4452260"/>
                  <a:gd name="connsiteY13" fmla="*/ 0 h 1068867"/>
                  <a:gd name="connsiteX14" fmla="*/ 1083414 w 4452260"/>
                  <a:gd name="connsiteY14" fmla="*/ 0 h 1068867"/>
                  <a:gd name="connsiteX15" fmla="*/ 1112969 w 4452260"/>
                  <a:gd name="connsiteY15" fmla="*/ 0 h 1068867"/>
                  <a:gd name="connsiteX16" fmla="*/ 1138871 w 4452260"/>
                  <a:gd name="connsiteY16" fmla="*/ 0 h 1068867"/>
                  <a:gd name="connsiteX17" fmla="*/ 1170224 w 4452260"/>
                  <a:gd name="connsiteY17" fmla="*/ 0 h 1068867"/>
                  <a:gd name="connsiteX18" fmla="*/ 1170711 w 4452260"/>
                  <a:gd name="connsiteY18" fmla="*/ 0 h 1068867"/>
                  <a:gd name="connsiteX19" fmla="*/ 1202662 w 4452260"/>
                  <a:gd name="connsiteY19" fmla="*/ 0 h 1068867"/>
                  <a:gd name="connsiteX20" fmla="*/ 1240037 w 4452260"/>
                  <a:gd name="connsiteY20" fmla="*/ 0 h 1068867"/>
                  <a:gd name="connsiteX21" fmla="*/ 1290626 w 4452260"/>
                  <a:gd name="connsiteY21" fmla="*/ 0 h 1068867"/>
                  <a:gd name="connsiteX22" fmla="*/ 1324496 w 4452260"/>
                  <a:gd name="connsiteY22" fmla="*/ 0 h 1068867"/>
                  <a:gd name="connsiteX23" fmla="*/ 1332348 w 4452260"/>
                  <a:gd name="connsiteY23" fmla="*/ 0 h 1068867"/>
                  <a:gd name="connsiteX24" fmla="*/ 1335428 w 4452260"/>
                  <a:gd name="connsiteY24" fmla="*/ 0 h 1068867"/>
                  <a:gd name="connsiteX25" fmla="*/ 1411793 w 4452260"/>
                  <a:gd name="connsiteY25" fmla="*/ 0 h 1068867"/>
                  <a:gd name="connsiteX26" fmla="*/ 1454182 w 4452260"/>
                  <a:gd name="connsiteY26" fmla="*/ 0 h 1068867"/>
                  <a:gd name="connsiteX27" fmla="*/ 1470312 w 4452260"/>
                  <a:gd name="connsiteY27" fmla="*/ 0 h 1068867"/>
                  <a:gd name="connsiteX28" fmla="*/ 1487183 w 4452260"/>
                  <a:gd name="connsiteY28" fmla="*/ 0 h 1068867"/>
                  <a:gd name="connsiteX29" fmla="*/ 1497552 w 4452260"/>
                  <a:gd name="connsiteY29" fmla="*/ 0 h 1068867"/>
                  <a:gd name="connsiteX30" fmla="*/ 1505806 w 4452260"/>
                  <a:gd name="connsiteY30" fmla="*/ 0 h 1068867"/>
                  <a:gd name="connsiteX31" fmla="*/ 1528471 w 4452260"/>
                  <a:gd name="connsiteY31" fmla="*/ 0 h 1068867"/>
                  <a:gd name="connsiteX32" fmla="*/ 1531708 w 4452260"/>
                  <a:gd name="connsiteY32" fmla="*/ 0 h 1068867"/>
                  <a:gd name="connsiteX33" fmla="*/ 1540992 w 4452260"/>
                  <a:gd name="connsiteY33" fmla="*/ 0 h 1068867"/>
                  <a:gd name="connsiteX34" fmla="*/ 1541479 w 4452260"/>
                  <a:gd name="connsiteY34" fmla="*/ 0 h 1068867"/>
                  <a:gd name="connsiteX35" fmla="*/ 1599998 w 4452260"/>
                  <a:gd name="connsiteY35" fmla="*/ 0 h 1068867"/>
                  <a:gd name="connsiteX36" fmla="*/ 1619386 w 4452260"/>
                  <a:gd name="connsiteY36" fmla="*/ 0 h 1068867"/>
                  <a:gd name="connsiteX37" fmla="*/ 1635492 w 4452260"/>
                  <a:gd name="connsiteY37" fmla="*/ 0 h 1068867"/>
                  <a:gd name="connsiteX38" fmla="*/ 1649308 w 4452260"/>
                  <a:gd name="connsiteY38" fmla="*/ 0 h 1068867"/>
                  <a:gd name="connsiteX39" fmla="*/ 1653720 w 4452260"/>
                  <a:gd name="connsiteY39" fmla="*/ 0 h 1068867"/>
                  <a:gd name="connsiteX40" fmla="*/ 1661394 w 4452260"/>
                  <a:gd name="connsiteY40" fmla="*/ 0 h 1068867"/>
                  <a:gd name="connsiteX41" fmla="*/ 1687782 w 4452260"/>
                  <a:gd name="connsiteY41" fmla="*/ 0 h 1068867"/>
                  <a:gd name="connsiteX42" fmla="*/ 1703116 w 4452260"/>
                  <a:gd name="connsiteY42" fmla="*/ 0 h 1068867"/>
                  <a:gd name="connsiteX43" fmla="*/ 1739181 w 4452260"/>
                  <a:gd name="connsiteY43" fmla="*/ 0 h 1068867"/>
                  <a:gd name="connsiteX44" fmla="*/ 1771141 w 4452260"/>
                  <a:gd name="connsiteY44" fmla="*/ 0 h 1068867"/>
                  <a:gd name="connsiteX45" fmla="*/ 1800697 w 4452260"/>
                  <a:gd name="connsiteY45" fmla="*/ 0 h 1068867"/>
                  <a:gd name="connsiteX46" fmla="*/ 1811727 w 4452260"/>
                  <a:gd name="connsiteY46" fmla="*/ 0 h 1068867"/>
                  <a:gd name="connsiteX47" fmla="*/ 1823361 w 4452260"/>
                  <a:gd name="connsiteY47" fmla="*/ 0 h 1068867"/>
                  <a:gd name="connsiteX48" fmla="*/ 1826599 w 4452260"/>
                  <a:gd name="connsiteY48" fmla="*/ 0 h 1068867"/>
                  <a:gd name="connsiteX49" fmla="*/ 1857951 w 4452260"/>
                  <a:gd name="connsiteY49" fmla="*/ 0 h 1068867"/>
                  <a:gd name="connsiteX50" fmla="*/ 1858439 w 4452260"/>
                  <a:gd name="connsiteY50" fmla="*/ 0 h 1068867"/>
                  <a:gd name="connsiteX51" fmla="*/ 1859676 w 4452260"/>
                  <a:gd name="connsiteY51" fmla="*/ 0 h 1068867"/>
                  <a:gd name="connsiteX52" fmla="*/ 1893346 w 4452260"/>
                  <a:gd name="connsiteY52" fmla="*/ 0 h 1068867"/>
                  <a:gd name="connsiteX53" fmla="*/ 1927765 w 4452260"/>
                  <a:gd name="connsiteY53" fmla="*/ 0 h 1068867"/>
                  <a:gd name="connsiteX54" fmla="*/ 1963365 w 4452260"/>
                  <a:gd name="connsiteY54" fmla="*/ 0 h 1068867"/>
                  <a:gd name="connsiteX55" fmla="*/ 1978354 w 4452260"/>
                  <a:gd name="connsiteY55" fmla="*/ 0 h 1068867"/>
                  <a:gd name="connsiteX56" fmla="*/ 1991032 w 4452260"/>
                  <a:gd name="connsiteY56" fmla="*/ 0 h 1068867"/>
                  <a:gd name="connsiteX57" fmla="*/ 2020076 w 4452260"/>
                  <a:gd name="connsiteY57" fmla="*/ 0 h 1068867"/>
                  <a:gd name="connsiteX58" fmla="*/ 2021800 w 4452260"/>
                  <a:gd name="connsiteY58" fmla="*/ 0 h 1068867"/>
                  <a:gd name="connsiteX59" fmla="*/ 2027021 w 4452260"/>
                  <a:gd name="connsiteY59" fmla="*/ 0 h 1068867"/>
                  <a:gd name="connsiteX60" fmla="*/ 2032162 w 4452260"/>
                  <a:gd name="connsiteY60" fmla="*/ 0 h 1068867"/>
                  <a:gd name="connsiteX61" fmla="*/ 2141909 w 4452260"/>
                  <a:gd name="connsiteY61" fmla="*/ 0 h 1068867"/>
                  <a:gd name="connsiteX62" fmla="*/ 2143633 w 4452260"/>
                  <a:gd name="connsiteY62" fmla="*/ 0 h 1068867"/>
                  <a:gd name="connsiteX63" fmla="*/ 2178359 w 4452260"/>
                  <a:gd name="connsiteY63" fmla="*/ 0 h 1068867"/>
                  <a:gd name="connsiteX64" fmla="*/ 2228719 w 4452260"/>
                  <a:gd name="connsiteY64" fmla="*/ 0 h 1068867"/>
                  <a:gd name="connsiteX65" fmla="*/ 2229207 w 4452260"/>
                  <a:gd name="connsiteY65" fmla="*/ 0 h 1068867"/>
                  <a:gd name="connsiteX66" fmla="*/ 2230931 w 4452260"/>
                  <a:gd name="connsiteY66" fmla="*/ 0 h 1068867"/>
                  <a:gd name="connsiteX67" fmla="*/ 2287725 w 4452260"/>
                  <a:gd name="connsiteY67" fmla="*/ 0 h 1068867"/>
                  <a:gd name="connsiteX68" fmla="*/ 2289450 w 4452260"/>
                  <a:gd name="connsiteY68" fmla="*/ 0 h 1068867"/>
                  <a:gd name="connsiteX69" fmla="*/ 2323220 w 4452260"/>
                  <a:gd name="connsiteY69" fmla="*/ 0 h 1068867"/>
                  <a:gd name="connsiteX70" fmla="*/ 2324944 w 4452260"/>
                  <a:gd name="connsiteY70" fmla="*/ 0 h 1068867"/>
                  <a:gd name="connsiteX71" fmla="*/ 2340483 w 4452260"/>
                  <a:gd name="connsiteY71" fmla="*/ 0 h 1068867"/>
                  <a:gd name="connsiteX72" fmla="*/ 2341447 w 4452260"/>
                  <a:gd name="connsiteY72" fmla="*/ 0 h 1068867"/>
                  <a:gd name="connsiteX73" fmla="*/ 2343172 w 4452260"/>
                  <a:gd name="connsiteY73" fmla="*/ 0 h 1068867"/>
                  <a:gd name="connsiteX74" fmla="*/ 2349122 w 4452260"/>
                  <a:gd name="connsiteY74" fmla="*/ 0 h 1068867"/>
                  <a:gd name="connsiteX75" fmla="*/ 2350846 w 4452260"/>
                  <a:gd name="connsiteY75" fmla="*/ 0 h 1068867"/>
                  <a:gd name="connsiteX76" fmla="*/ 2390844 w 4452260"/>
                  <a:gd name="connsiteY76" fmla="*/ 0 h 1068867"/>
                  <a:gd name="connsiteX77" fmla="*/ 2462317 w 4452260"/>
                  <a:gd name="connsiteY77" fmla="*/ 0 h 1068867"/>
                  <a:gd name="connsiteX78" fmla="*/ 2499455 w 4452260"/>
                  <a:gd name="connsiteY78" fmla="*/ 0 h 1068867"/>
                  <a:gd name="connsiteX79" fmla="*/ 2530713 w 4452260"/>
                  <a:gd name="connsiteY79" fmla="*/ 0 h 1068867"/>
                  <a:gd name="connsiteX80" fmla="*/ 2547403 w 4452260"/>
                  <a:gd name="connsiteY80" fmla="*/ 0 h 1068867"/>
                  <a:gd name="connsiteX81" fmla="*/ 2549127 w 4452260"/>
                  <a:gd name="connsiteY81" fmla="*/ 0 h 1068867"/>
                  <a:gd name="connsiteX82" fmla="*/ 2581074 w 4452260"/>
                  <a:gd name="connsiteY82" fmla="*/ 0 h 1068867"/>
                  <a:gd name="connsiteX83" fmla="*/ 2582112 w 4452260"/>
                  <a:gd name="connsiteY83" fmla="*/ 0 h 1068867"/>
                  <a:gd name="connsiteX84" fmla="*/ 2669530 w 4452260"/>
                  <a:gd name="connsiteY84" fmla="*/ 0 h 1068867"/>
                  <a:gd name="connsiteX85" fmla="*/ 2678759 w 4452260"/>
                  <a:gd name="connsiteY85" fmla="*/ 0 h 1068867"/>
                  <a:gd name="connsiteX86" fmla="*/ 2709527 w 4452260"/>
                  <a:gd name="connsiteY86" fmla="*/ 0 h 1068867"/>
                  <a:gd name="connsiteX87" fmla="*/ 2711252 w 4452260"/>
                  <a:gd name="connsiteY87" fmla="*/ 0 h 1068867"/>
                  <a:gd name="connsiteX88" fmla="*/ 2714748 w 4452260"/>
                  <a:gd name="connsiteY88" fmla="*/ 0 h 1068867"/>
                  <a:gd name="connsiteX89" fmla="*/ 2719890 w 4452260"/>
                  <a:gd name="connsiteY89" fmla="*/ 0 h 1068867"/>
                  <a:gd name="connsiteX90" fmla="*/ 2831360 w 4452260"/>
                  <a:gd name="connsiteY90" fmla="*/ 0 h 1068867"/>
                  <a:gd name="connsiteX91" fmla="*/ 2833086 w 4452260"/>
                  <a:gd name="connsiteY91" fmla="*/ 0 h 1068867"/>
                  <a:gd name="connsiteX92" fmla="*/ 2866087 w 4452260"/>
                  <a:gd name="connsiteY92" fmla="*/ 0 h 1068867"/>
                  <a:gd name="connsiteX93" fmla="*/ 2918659 w 4452260"/>
                  <a:gd name="connsiteY93" fmla="*/ 0 h 1068867"/>
                  <a:gd name="connsiteX94" fmla="*/ 2919896 w 4452260"/>
                  <a:gd name="connsiteY94" fmla="*/ 0 h 1068867"/>
                  <a:gd name="connsiteX95" fmla="*/ 2920383 w 4452260"/>
                  <a:gd name="connsiteY95" fmla="*/ 0 h 1068867"/>
                  <a:gd name="connsiteX96" fmla="*/ 2977177 w 4452260"/>
                  <a:gd name="connsiteY96" fmla="*/ 0 h 1068867"/>
                  <a:gd name="connsiteX97" fmla="*/ 2978902 w 4452260"/>
                  <a:gd name="connsiteY97" fmla="*/ 0 h 1068867"/>
                  <a:gd name="connsiteX98" fmla="*/ 3012671 w 4452260"/>
                  <a:gd name="connsiteY98" fmla="*/ 0 h 1068867"/>
                  <a:gd name="connsiteX99" fmla="*/ 3014397 w 4452260"/>
                  <a:gd name="connsiteY99" fmla="*/ 0 h 1068867"/>
                  <a:gd name="connsiteX100" fmla="*/ 3028211 w 4452260"/>
                  <a:gd name="connsiteY100" fmla="*/ 0 h 1068867"/>
                  <a:gd name="connsiteX101" fmla="*/ 3030899 w 4452260"/>
                  <a:gd name="connsiteY101" fmla="*/ 0 h 1068867"/>
                  <a:gd name="connsiteX102" fmla="*/ 3032624 w 4452260"/>
                  <a:gd name="connsiteY102" fmla="*/ 0 h 1068867"/>
                  <a:gd name="connsiteX103" fmla="*/ 3038573 w 4452260"/>
                  <a:gd name="connsiteY103" fmla="*/ 0 h 1068867"/>
                  <a:gd name="connsiteX104" fmla="*/ 3040298 w 4452260"/>
                  <a:gd name="connsiteY104" fmla="*/ 0 h 1068867"/>
                  <a:gd name="connsiteX105" fmla="*/ 3082021 w 4452260"/>
                  <a:gd name="connsiteY105" fmla="*/ 0 h 1068867"/>
                  <a:gd name="connsiteX106" fmla="*/ 3150044 w 4452260"/>
                  <a:gd name="connsiteY106" fmla="*/ 0 h 1068867"/>
                  <a:gd name="connsiteX107" fmla="*/ 3218441 w 4452260"/>
                  <a:gd name="connsiteY107" fmla="*/ 0 h 1068867"/>
                  <a:gd name="connsiteX108" fmla="*/ 3236855 w 4452260"/>
                  <a:gd name="connsiteY108" fmla="*/ 0 h 1068867"/>
                  <a:gd name="connsiteX109" fmla="*/ 3269839 w 4452260"/>
                  <a:gd name="connsiteY109" fmla="*/ 0 h 1068867"/>
                  <a:gd name="connsiteX110" fmla="*/ 3272250 w 4452260"/>
                  <a:gd name="connsiteY110" fmla="*/ 0 h 1068867"/>
                  <a:gd name="connsiteX111" fmla="*/ 3320378 w 4452260"/>
                  <a:gd name="connsiteY111" fmla="*/ 0 h 1068867"/>
                  <a:gd name="connsiteX112" fmla="*/ 3346330 w 4452260"/>
                  <a:gd name="connsiteY112" fmla="*/ 0 h 1068867"/>
                  <a:gd name="connsiteX113" fmla="*/ 3357257 w 4452260"/>
                  <a:gd name="connsiteY113" fmla="*/ 0 h 1068867"/>
                  <a:gd name="connsiteX114" fmla="*/ 3369936 w 4452260"/>
                  <a:gd name="connsiteY114" fmla="*/ 0 h 1068867"/>
                  <a:gd name="connsiteX115" fmla="*/ 3398980 w 4452260"/>
                  <a:gd name="connsiteY115" fmla="*/ 0 h 1068867"/>
                  <a:gd name="connsiteX116" fmla="*/ 3405925 w 4452260"/>
                  <a:gd name="connsiteY116" fmla="*/ 0 h 1068867"/>
                  <a:gd name="connsiteX117" fmla="*/ 3411066 w 4452260"/>
                  <a:gd name="connsiteY117" fmla="*/ 0 h 1068867"/>
                  <a:gd name="connsiteX118" fmla="*/ 3520813 w 4452260"/>
                  <a:gd name="connsiteY118" fmla="*/ 0 h 1068867"/>
                  <a:gd name="connsiteX119" fmla="*/ 3607623 w 4452260"/>
                  <a:gd name="connsiteY119" fmla="*/ 0 h 1068867"/>
                  <a:gd name="connsiteX120" fmla="*/ 3608111 w 4452260"/>
                  <a:gd name="connsiteY120" fmla="*/ 0 h 1068867"/>
                  <a:gd name="connsiteX121" fmla="*/ 3666629 w 4452260"/>
                  <a:gd name="connsiteY121" fmla="*/ 0 h 1068867"/>
                  <a:gd name="connsiteX122" fmla="*/ 3702124 w 4452260"/>
                  <a:gd name="connsiteY122" fmla="*/ 0 h 1068867"/>
                  <a:gd name="connsiteX123" fmla="*/ 3720351 w 4452260"/>
                  <a:gd name="connsiteY123" fmla="*/ 0 h 1068867"/>
                  <a:gd name="connsiteX124" fmla="*/ 3728025 w 4452260"/>
                  <a:gd name="connsiteY124" fmla="*/ 0 h 1068867"/>
                  <a:gd name="connsiteX125" fmla="*/ 3769748 w 4452260"/>
                  <a:gd name="connsiteY125" fmla="*/ 0 h 1068867"/>
                  <a:gd name="connsiteX126" fmla="*/ 4098793 w 4452260"/>
                  <a:gd name="connsiteY126" fmla="*/ 0 h 1068867"/>
                  <a:gd name="connsiteX127" fmla="*/ 4193519 w 4452260"/>
                  <a:gd name="connsiteY127" fmla="*/ 54408 h 1068867"/>
                  <a:gd name="connsiteX128" fmla="*/ 4439104 w 4452260"/>
                  <a:gd name="connsiteY128" fmla="*/ 480025 h 1068867"/>
                  <a:gd name="connsiteX129" fmla="*/ 4439104 w 4452260"/>
                  <a:gd name="connsiteY129" fmla="*/ 588843 h 1068867"/>
                  <a:gd name="connsiteX130" fmla="*/ 4193519 w 4452260"/>
                  <a:gd name="connsiteY130" fmla="*/ 1014459 h 1068867"/>
                  <a:gd name="connsiteX131" fmla="*/ 4098793 w 4452260"/>
                  <a:gd name="connsiteY131" fmla="*/ 1068867 h 1068867"/>
                  <a:gd name="connsiteX132" fmla="*/ 3728025 w 4452260"/>
                  <a:gd name="connsiteY132" fmla="*/ 1068867 h 1068867"/>
                  <a:gd name="connsiteX133" fmla="*/ 3607623 w 4452260"/>
                  <a:gd name="connsiteY133" fmla="*/ 1068867 h 1068867"/>
                  <a:gd name="connsiteX134" fmla="*/ 3411066 w 4452260"/>
                  <a:gd name="connsiteY134" fmla="*/ 1068867 h 1068867"/>
                  <a:gd name="connsiteX135" fmla="*/ 3357257 w 4452260"/>
                  <a:gd name="connsiteY135" fmla="*/ 1068867 h 1068867"/>
                  <a:gd name="connsiteX136" fmla="*/ 3236855 w 4452260"/>
                  <a:gd name="connsiteY136" fmla="*/ 1068867 h 1068867"/>
                  <a:gd name="connsiteX137" fmla="*/ 3040298 w 4452260"/>
                  <a:gd name="connsiteY137" fmla="*/ 1068867 h 1068867"/>
                  <a:gd name="connsiteX138" fmla="*/ 3038573 w 4452260"/>
                  <a:gd name="connsiteY138" fmla="*/ 1068867 h 1068867"/>
                  <a:gd name="connsiteX139" fmla="*/ 2919896 w 4452260"/>
                  <a:gd name="connsiteY139" fmla="*/ 1068867 h 1068867"/>
                  <a:gd name="connsiteX140" fmla="*/ 2866087 w 4452260"/>
                  <a:gd name="connsiteY140" fmla="*/ 1068867 h 1068867"/>
                  <a:gd name="connsiteX141" fmla="*/ 2719890 w 4452260"/>
                  <a:gd name="connsiteY141" fmla="*/ 1068867 h 1068867"/>
                  <a:gd name="connsiteX142" fmla="*/ 2669530 w 4452260"/>
                  <a:gd name="connsiteY142" fmla="*/ 1068867 h 1068867"/>
                  <a:gd name="connsiteX143" fmla="*/ 2549127 w 4452260"/>
                  <a:gd name="connsiteY143" fmla="*/ 1068867 h 1068867"/>
                  <a:gd name="connsiteX144" fmla="*/ 2547403 w 4452260"/>
                  <a:gd name="connsiteY144" fmla="*/ 1068867 h 1068867"/>
                  <a:gd name="connsiteX145" fmla="*/ 2350846 w 4452260"/>
                  <a:gd name="connsiteY145" fmla="*/ 1068867 h 1068867"/>
                  <a:gd name="connsiteX146" fmla="*/ 2349122 w 4452260"/>
                  <a:gd name="connsiteY146" fmla="*/ 1068867 h 1068867"/>
                  <a:gd name="connsiteX147" fmla="*/ 2228719 w 4452260"/>
                  <a:gd name="connsiteY147" fmla="*/ 1068867 h 1068867"/>
                  <a:gd name="connsiteX148" fmla="*/ 2178359 w 4452260"/>
                  <a:gd name="connsiteY148" fmla="*/ 1068867 h 1068867"/>
                  <a:gd name="connsiteX149" fmla="*/ 2032162 w 4452260"/>
                  <a:gd name="connsiteY149" fmla="*/ 1068867 h 1068867"/>
                  <a:gd name="connsiteX150" fmla="*/ 1978354 w 4452260"/>
                  <a:gd name="connsiteY150" fmla="*/ 1068867 h 1068867"/>
                  <a:gd name="connsiteX151" fmla="*/ 1859676 w 4452260"/>
                  <a:gd name="connsiteY151" fmla="*/ 1068867 h 1068867"/>
                  <a:gd name="connsiteX152" fmla="*/ 1857951 w 4452260"/>
                  <a:gd name="connsiteY152" fmla="*/ 1068867 h 1068867"/>
                  <a:gd name="connsiteX153" fmla="*/ 1826599 w 4452260"/>
                  <a:gd name="connsiteY153" fmla="*/ 1068867 h 1068867"/>
                  <a:gd name="connsiteX154" fmla="*/ 1661394 w 4452260"/>
                  <a:gd name="connsiteY154" fmla="*/ 1068867 h 1068867"/>
                  <a:gd name="connsiteX155" fmla="*/ 1540992 w 4452260"/>
                  <a:gd name="connsiteY155" fmla="*/ 1068867 h 1068867"/>
                  <a:gd name="connsiteX156" fmla="*/ 1531708 w 4452260"/>
                  <a:gd name="connsiteY156" fmla="*/ 1068867 h 1068867"/>
                  <a:gd name="connsiteX157" fmla="*/ 1487183 w 4452260"/>
                  <a:gd name="connsiteY157" fmla="*/ 1068867 h 1068867"/>
                  <a:gd name="connsiteX158" fmla="*/ 1335428 w 4452260"/>
                  <a:gd name="connsiteY158" fmla="*/ 1068867 h 1068867"/>
                  <a:gd name="connsiteX159" fmla="*/ 1290626 w 4452260"/>
                  <a:gd name="connsiteY159" fmla="*/ 1068867 h 1068867"/>
                  <a:gd name="connsiteX160" fmla="*/ 1170224 w 4452260"/>
                  <a:gd name="connsiteY160" fmla="*/ 1068867 h 1068867"/>
                  <a:gd name="connsiteX161" fmla="*/ 1138871 w 4452260"/>
                  <a:gd name="connsiteY161" fmla="*/ 1068867 h 1068867"/>
                  <a:gd name="connsiteX162" fmla="*/ 1040537 w 4452260"/>
                  <a:gd name="connsiteY162" fmla="*/ 1068867 h 1068867"/>
                  <a:gd name="connsiteX163" fmla="*/ 843980 w 4452260"/>
                  <a:gd name="connsiteY163" fmla="*/ 1068867 h 1068867"/>
                  <a:gd name="connsiteX164" fmla="*/ 799455 w 4452260"/>
                  <a:gd name="connsiteY164" fmla="*/ 1068867 h 1068867"/>
                  <a:gd name="connsiteX165" fmla="*/ 647700 w 4452260"/>
                  <a:gd name="connsiteY165" fmla="*/ 1068867 h 1068867"/>
                  <a:gd name="connsiteX166" fmla="*/ 352810 w 4452260"/>
                  <a:gd name="connsiteY166" fmla="*/ 1068867 h 1068867"/>
                  <a:gd name="connsiteX167" fmla="*/ 258084 w 4452260"/>
                  <a:gd name="connsiteY167" fmla="*/ 1014459 h 1068867"/>
                  <a:gd name="connsiteX168" fmla="*/ 12498 w 4452260"/>
                  <a:gd name="connsiteY168" fmla="*/ 588843 h 1068867"/>
                  <a:gd name="connsiteX169" fmla="*/ 12498 w 4452260"/>
                  <a:gd name="connsiteY169" fmla="*/ 480025 h 1068867"/>
                  <a:gd name="connsiteX170" fmla="*/ 258084 w 4452260"/>
                  <a:gd name="connsiteY170" fmla="*/ 54408 h 1068867"/>
                  <a:gd name="connsiteX171" fmla="*/ 352810 w 4452260"/>
                  <a:gd name="connsiteY171" fmla="*/ 0 h 1068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Lst>
                <a:rect l="l" t="t" r="r" b="b"/>
                <a:pathLst>
                  <a:path w="4452260" h="1068867">
                    <a:moveTo>
                      <a:pt x="352810" y="0"/>
                    </a:moveTo>
                    <a:cubicBezTo>
                      <a:pt x="475602" y="0"/>
                      <a:pt x="567696" y="0"/>
                      <a:pt x="636768" y="0"/>
                    </a:cubicBezTo>
                    <a:lnTo>
                      <a:pt x="647700" y="0"/>
                    </a:lnTo>
                    <a:lnTo>
                      <a:pt x="724065" y="0"/>
                    </a:lnTo>
                    <a:cubicBezTo>
                      <a:pt x="748048" y="0"/>
                      <a:pt x="767235" y="0"/>
                      <a:pt x="782584" y="0"/>
                    </a:cubicBezTo>
                    <a:lnTo>
                      <a:pt x="799455" y="0"/>
                    </a:lnTo>
                    <a:lnTo>
                      <a:pt x="809825" y="0"/>
                    </a:lnTo>
                    <a:lnTo>
                      <a:pt x="818078" y="0"/>
                    </a:lnTo>
                    <a:cubicBezTo>
                      <a:pt x="843980" y="0"/>
                      <a:pt x="843980" y="0"/>
                      <a:pt x="843980" y="0"/>
                    </a:cubicBezTo>
                    <a:lnTo>
                      <a:pt x="931658" y="0"/>
                    </a:lnTo>
                    <a:lnTo>
                      <a:pt x="961580" y="0"/>
                    </a:lnTo>
                    <a:lnTo>
                      <a:pt x="1000055" y="0"/>
                    </a:lnTo>
                    <a:lnTo>
                      <a:pt x="1040537" y="0"/>
                    </a:lnTo>
                    <a:lnTo>
                      <a:pt x="1051453" y="0"/>
                    </a:lnTo>
                    <a:lnTo>
                      <a:pt x="1083414" y="0"/>
                    </a:lnTo>
                    <a:lnTo>
                      <a:pt x="1112969" y="0"/>
                    </a:lnTo>
                    <a:cubicBezTo>
                      <a:pt x="1138871" y="0"/>
                      <a:pt x="1138871" y="0"/>
                      <a:pt x="1138871" y="0"/>
                    </a:cubicBezTo>
                    <a:lnTo>
                      <a:pt x="1170224" y="0"/>
                    </a:lnTo>
                    <a:lnTo>
                      <a:pt x="1170711" y="0"/>
                    </a:lnTo>
                    <a:lnTo>
                      <a:pt x="1202662" y="0"/>
                    </a:lnTo>
                    <a:lnTo>
                      <a:pt x="1240037" y="0"/>
                    </a:lnTo>
                    <a:cubicBezTo>
                      <a:pt x="1290626" y="0"/>
                      <a:pt x="1290626" y="0"/>
                      <a:pt x="1290626" y="0"/>
                    </a:cubicBezTo>
                    <a:lnTo>
                      <a:pt x="1324496" y="0"/>
                    </a:lnTo>
                    <a:lnTo>
                      <a:pt x="1332348" y="0"/>
                    </a:lnTo>
                    <a:lnTo>
                      <a:pt x="1335428" y="0"/>
                    </a:lnTo>
                    <a:lnTo>
                      <a:pt x="1411793" y="0"/>
                    </a:lnTo>
                    <a:lnTo>
                      <a:pt x="1454182" y="0"/>
                    </a:lnTo>
                    <a:lnTo>
                      <a:pt x="1470312" y="0"/>
                    </a:lnTo>
                    <a:lnTo>
                      <a:pt x="1487183" y="0"/>
                    </a:lnTo>
                    <a:lnTo>
                      <a:pt x="1497552" y="0"/>
                    </a:lnTo>
                    <a:lnTo>
                      <a:pt x="1505806" y="0"/>
                    </a:lnTo>
                    <a:lnTo>
                      <a:pt x="1528471" y="0"/>
                    </a:lnTo>
                    <a:lnTo>
                      <a:pt x="1531708" y="0"/>
                    </a:lnTo>
                    <a:lnTo>
                      <a:pt x="1540992" y="0"/>
                    </a:lnTo>
                    <a:lnTo>
                      <a:pt x="1541479" y="0"/>
                    </a:lnTo>
                    <a:lnTo>
                      <a:pt x="1599998" y="0"/>
                    </a:lnTo>
                    <a:lnTo>
                      <a:pt x="1619386" y="0"/>
                    </a:lnTo>
                    <a:lnTo>
                      <a:pt x="1635492" y="0"/>
                    </a:lnTo>
                    <a:lnTo>
                      <a:pt x="1649308" y="0"/>
                    </a:lnTo>
                    <a:lnTo>
                      <a:pt x="1653720" y="0"/>
                    </a:lnTo>
                    <a:lnTo>
                      <a:pt x="1661394" y="0"/>
                    </a:lnTo>
                    <a:lnTo>
                      <a:pt x="1687782" y="0"/>
                    </a:lnTo>
                    <a:lnTo>
                      <a:pt x="1703116" y="0"/>
                    </a:lnTo>
                    <a:lnTo>
                      <a:pt x="1739181" y="0"/>
                    </a:lnTo>
                    <a:lnTo>
                      <a:pt x="1771141" y="0"/>
                    </a:lnTo>
                    <a:lnTo>
                      <a:pt x="1800697" y="0"/>
                    </a:lnTo>
                    <a:lnTo>
                      <a:pt x="1811727" y="0"/>
                    </a:lnTo>
                    <a:lnTo>
                      <a:pt x="1823361" y="0"/>
                    </a:lnTo>
                    <a:lnTo>
                      <a:pt x="1826599" y="0"/>
                    </a:lnTo>
                    <a:lnTo>
                      <a:pt x="1857951" y="0"/>
                    </a:lnTo>
                    <a:lnTo>
                      <a:pt x="1858439" y="0"/>
                    </a:lnTo>
                    <a:lnTo>
                      <a:pt x="1859676" y="0"/>
                    </a:lnTo>
                    <a:lnTo>
                      <a:pt x="1893346" y="0"/>
                    </a:lnTo>
                    <a:lnTo>
                      <a:pt x="1927765" y="0"/>
                    </a:lnTo>
                    <a:lnTo>
                      <a:pt x="1963365" y="0"/>
                    </a:lnTo>
                    <a:lnTo>
                      <a:pt x="1978354" y="0"/>
                    </a:lnTo>
                    <a:lnTo>
                      <a:pt x="1991032" y="0"/>
                    </a:lnTo>
                    <a:lnTo>
                      <a:pt x="2020076" y="0"/>
                    </a:lnTo>
                    <a:lnTo>
                      <a:pt x="2021800" y="0"/>
                    </a:lnTo>
                    <a:lnTo>
                      <a:pt x="2027021" y="0"/>
                    </a:lnTo>
                    <a:cubicBezTo>
                      <a:pt x="2032162" y="0"/>
                      <a:pt x="2032162" y="0"/>
                      <a:pt x="2032162" y="0"/>
                    </a:cubicBezTo>
                    <a:lnTo>
                      <a:pt x="2141909" y="0"/>
                    </a:lnTo>
                    <a:lnTo>
                      <a:pt x="2143633" y="0"/>
                    </a:lnTo>
                    <a:lnTo>
                      <a:pt x="2178359" y="0"/>
                    </a:lnTo>
                    <a:lnTo>
                      <a:pt x="2228719" y="0"/>
                    </a:lnTo>
                    <a:lnTo>
                      <a:pt x="2229207" y="0"/>
                    </a:lnTo>
                    <a:lnTo>
                      <a:pt x="2230931" y="0"/>
                    </a:lnTo>
                    <a:lnTo>
                      <a:pt x="2287725" y="0"/>
                    </a:lnTo>
                    <a:lnTo>
                      <a:pt x="2289450" y="0"/>
                    </a:lnTo>
                    <a:lnTo>
                      <a:pt x="2323220" y="0"/>
                    </a:lnTo>
                    <a:lnTo>
                      <a:pt x="2324944" y="0"/>
                    </a:lnTo>
                    <a:lnTo>
                      <a:pt x="2340483" y="0"/>
                    </a:lnTo>
                    <a:lnTo>
                      <a:pt x="2341447" y="0"/>
                    </a:lnTo>
                    <a:lnTo>
                      <a:pt x="2343172" y="0"/>
                    </a:lnTo>
                    <a:lnTo>
                      <a:pt x="2349122" y="0"/>
                    </a:lnTo>
                    <a:lnTo>
                      <a:pt x="2350846" y="0"/>
                    </a:lnTo>
                    <a:lnTo>
                      <a:pt x="2390844" y="0"/>
                    </a:lnTo>
                    <a:lnTo>
                      <a:pt x="2462317" y="0"/>
                    </a:lnTo>
                    <a:lnTo>
                      <a:pt x="2499455" y="0"/>
                    </a:lnTo>
                    <a:lnTo>
                      <a:pt x="2530713" y="0"/>
                    </a:lnTo>
                    <a:lnTo>
                      <a:pt x="2547403" y="0"/>
                    </a:lnTo>
                    <a:lnTo>
                      <a:pt x="2549127" y="0"/>
                    </a:lnTo>
                    <a:lnTo>
                      <a:pt x="2581074" y="0"/>
                    </a:lnTo>
                    <a:lnTo>
                      <a:pt x="2582112" y="0"/>
                    </a:lnTo>
                    <a:cubicBezTo>
                      <a:pt x="2669530" y="0"/>
                      <a:pt x="2669530" y="0"/>
                      <a:pt x="2669530" y="0"/>
                    </a:cubicBezTo>
                    <a:lnTo>
                      <a:pt x="2678759" y="0"/>
                    </a:lnTo>
                    <a:lnTo>
                      <a:pt x="2709527" y="0"/>
                    </a:lnTo>
                    <a:lnTo>
                      <a:pt x="2711252" y="0"/>
                    </a:lnTo>
                    <a:lnTo>
                      <a:pt x="2714748" y="0"/>
                    </a:lnTo>
                    <a:lnTo>
                      <a:pt x="2719890" y="0"/>
                    </a:lnTo>
                    <a:lnTo>
                      <a:pt x="2831360" y="0"/>
                    </a:lnTo>
                    <a:lnTo>
                      <a:pt x="2833086" y="0"/>
                    </a:lnTo>
                    <a:lnTo>
                      <a:pt x="2866087" y="0"/>
                    </a:lnTo>
                    <a:lnTo>
                      <a:pt x="2918659" y="0"/>
                    </a:lnTo>
                    <a:lnTo>
                      <a:pt x="2919896" y="0"/>
                    </a:lnTo>
                    <a:lnTo>
                      <a:pt x="2920383" y="0"/>
                    </a:lnTo>
                    <a:lnTo>
                      <a:pt x="2977177" y="0"/>
                    </a:lnTo>
                    <a:lnTo>
                      <a:pt x="2978902" y="0"/>
                    </a:lnTo>
                    <a:lnTo>
                      <a:pt x="3012671" y="0"/>
                    </a:lnTo>
                    <a:lnTo>
                      <a:pt x="3014397" y="0"/>
                    </a:lnTo>
                    <a:lnTo>
                      <a:pt x="3028211" y="0"/>
                    </a:lnTo>
                    <a:lnTo>
                      <a:pt x="3030899" y="0"/>
                    </a:lnTo>
                    <a:lnTo>
                      <a:pt x="3032624" y="0"/>
                    </a:lnTo>
                    <a:lnTo>
                      <a:pt x="3038573" y="0"/>
                    </a:lnTo>
                    <a:lnTo>
                      <a:pt x="3040298" y="0"/>
                    </a:lnTo>
                    <a:lnTo>
                      <a:pt x="3082021" y="0"/>
                    </a:lnTo>
                    <a:lnTo>
                      <a:pt x="3150044" y="0"/>
                    </a:lnTo>
                    <a:lnTo>
                      <a:pt x="3218441" y="0"/>
                    </a:lnTo>
                    <a:lnTo>
                      <a:pt x="3236855" y="0"/>
                    </a:lnTo>
                    <a:lnTo>
                      <a:pt x="3269839" y="0"/>
                    </a:lnTo>
                    <a:lnTo>
                      <a:pt x="3272250" y="0"/>
                    </a:lnTo>
                    <a:lnTo>
                      <a:pt x="3320378" y="0"/>
                    </a:lnTo>
                    <a:lnTo>
                      <a:pt x="3346330" y="0"/>
                    </a:lnTo>
                    <a:lnTo>
                      <a:pt x="3357257" y="0"/>
                    </a:lnTo>
                    <a:lnTo>
                      <a:pt x="3369936" y="0"/>
                    </a:lnTo>
                    <a:lnTo>
                      <a:pt x="3398980" y="0"/>
                    </a:lnTo>
                    <a:lnTo>
                      <a:pt x="3405925" y="0"/>
                    </a:lnTo>
                    <a:cubicBezTo>
                      <a:pt x="3411066" y="0"/>
                      <a:pt x="3411066" y="0"/>
                      <a:pt x="3411066" y="0"/>
                    </a:cubicBezTo>
                    <a:lnTo>
                      <a:pt x="3520813" y="0"/>
                    </a:lnTo>
                    <a:lnTo>
                      <a:pt x="3607623" y="0"/>
                    </a:lnTo>
                    <a:lnTo>
                      <a:pt x="3608111" y="0"/>
                    </a:lnTo>
                    <a:lnTo>
                      <a:pt x="3666629" y="0"/>
                    </a:lnTo>
                    <a:lnTo>
                      <a:pt x="3702124" y="0"/>
                    </a:lnTo>
                    <a:lnTo>
                      <a:pt x="3720351" y="0"/>
                    </a:lnTo>
                    <a:lnTo>
                      <a:pt x="3728025" y="0"/>
                    </a:lnTo>
                    <a:lnTo>
                      <a:pt x="3769748" y="0"/>
                    </a:lnTo>
                    <a:cubicBezTo>
                      <a:pt x="4098793" y="0"/>
                      <a:pt x="4098793" y="0"/>
                      <a:pt x="4098793" y="0"/>
                    </a:cubicBezTo>
                    <a:cubicBezTo>
                      <a:pt x="4133877" y="0"/>
                      <a:pt x="4175977" y="24572"/>
                      <a:pt x="4193519" y="54408"/>
                    </a:cubicBezTo>
                    <a:cubicBezTo>
                      <a:pt x="4439104" y="480025"/>
                      <a:pt x="4439104" y="480025"/>
                      <a:pt x="4439104" y="480025"/>
                    </a:cubicBezTo>
                    <a:cubicBezTo>
                      <a:pt x="4456646" y="509862"/>
                      <a:pt x="4456646" y="559005"/>
                      <a:pt x="4439104" y="588843"/>
                    </a:cubicBezTo>
                    <a:cubicBezTo>
                      <a:pt x="4193519" y="1014459"/>
                      <a:pt x="4193519" y="1014459"/>
                      <a:pt x="4193519" y="1014459"/>
                    </a:cubicBezTo>
                    <a:cubicBezTo>
                      <a:pt x="4175977" y="1044295"/>
                      <a:pt x="4133877" y="1068867"/>
                      <a:pt x="4098793" y="1068867"/>
                    </a:cubicBezTo>
                    <a:lnTo>
                      <a:pt x="3728025" y="1068867"/>
                    </a:lnTo>
                    <a:lnTo>
                      <a:pt x="3607623" y="1068867"/>
                    </a:lnTo>
                    <a:lnTo>
                      <a:pt x="3411066" y="1068867"/>
                    </a:lnTo>
                    <a:lnTo>
                      <a:pt x="3357257" y="1068867"/>
                    </a:lnTo>
                    <a:lnTo>
                      <a:pt x="3236855" y="1068867"/>
                    </a:lnTo>
                    <a:lnTo>
                      <a:pt x="3040298" y="1068867"/>
                    </a:lnTo>
                    <a:lnTo>
                      <a:pt x="3038573" y="1068867"/>
                    </a:lnTo>
                    <a:lnTo>
                      <a:pt x="2919896" y="1068867"/>
                    </a:lnTo>
                    <a:lnTo>
                      <a:pt x="2866087" y="1068867"/>
                    </a:lnTo>
                    <a:lnTo>
                      <a:pt x="2719890" y="1068867"/>
                    </a:lnTo>
                    <a:lnTo>
                      <a:pt x="2669530" y="1068867"/>
                    </a:lnTo>
                    <a:lnTo>
                      <a:pt x="2549127" y="1068867"/>
                    </a:lnTo>
                    <a:lnTo>
                      <a:pt x="2547403" y="1068867"/>
                    </a:lnTo>
                    <a:lnTo>
                      <a:pt x="2350846" y="1068867"/>
                    </a:lnTo>
                    <a:lnTo>
                      <a:pt x="2349122" y="1068867"/>
                    </a:lnTo>
                    <a:lnTo>
                      <a:pt x="2228719" y="1068867"/>
                    </a:lnTo>
                    <a:lnTo>
                      <a:pt x="2178359" y="1068867"/>
                    </a:lnTo>
                    <a:lnTo>
                      <a:pt x="2032162" y="1068867"/>
                    </a:lnTo>
                    <a:lnTo>
                      <a:pt x="1978354" y="1068867"/>
                    </a:lnTo>
                    <a:lnTo>
                      <a:pt x="1859676" y="1068867"/>
                    </a:lnTo>
                    <a:lnTo>
                      <a:pt x="1857951" y="1068867"/>
                    </a:lnTo>
                    <a:lnTo>
                      <a:pt x="1826599" y="1068867"/>
                    </a:lnTo>
                    <a:lnTo>
                      <a:pt x="1661394" y="1068867"/>
                    </a:lnTo>
                    <a:lnTo>
                      <a:pt x="1540992" y="1068867"/>
                    </a:lnTo>
                    <a:lnTo>
                      <a:pt x="1531708" y="1068867"/>
                    </a:lnTo>
                    <a:lnTo>
                      <a:pt x="1487183" y="1068867"/>
                    </a:lnTo>
                    <a:lnTo>
                      <a:pt x="1335428" y="1068867"/>
                    </a:lnTo>
                    <a:lnTo>
                      <a:pt x="1290626" y="1068867"/>
                    </a:lnTo>
                    <a:lnTo>
                      <a:pt x="1170224" y="1068867"/>
                    </a:lnTo>
                    <a:lnTo>
                      <a:pt x="1138871" y="1068867"/>
                    </a:lnTo>
                    <a:lnTo>
                      <a:pt x="1040537" y="1068867"/>
                    </a:lnTo>
                    <a:lnTo>
                      <a:pt x="843980" y="1068867"/>
                    </a:lnTo>
                    <a:lnTo>
                      <a:pt x="799455" y="1068867"/>
                    </a:lnTo>
                    <a:lnTo>
                      <a:pt x="647700" y="1068867"/>
                    </a:lnTo>
                    <a:lnTo>
                      <a:pt x="352810" y="1068867"/>
                    </a:lnTo>
                    <a:cubicBezTo>
                      <a:pt x="318603" y="1068867"/>
                      <a:pt x="275626" y="1044295"/>
                      <a:pt x="258084" y="1014459"/>
                    </a:cubicBezTo>
                    <a:cubicBezTo>
                      <a:pt x="12498" y="588843"/>
                      <a:pt x="12498" y="588843"/>
                      <a:pt x="12498" y="588843"/>
                    </a:cubicBezTo>
                    <a:cubicBezTo>
                      <a:pt x="-4166" y="559005"/>
                      <a:pt x="-4166" y="509862"/>
                      <a:pt x="12498" y="480025"/>
                    </a:cubicBezTo>
                    <a:cubicBezTo>
                      <a:pt x="258084" y="54408"/>
                      <a:pt x="258084" y="54408"/>
                      <a:pt x="258084" y="54408"/>
                    </a:cubicBezTo>
                    <a:cubicBezTo>
                      <a:pt x="275626" y="24572"/>
                      <a:pt x="318603" y="0"/>
                      <a:pt x="352810" y="0"/>
                    </a:cubicBezTo>
                    <a:close/>
                  </a:path>
                </a:pathLst>
              </a:custGeom>
              <a:gradFill flip="none" rotWithShape="1">
                <a:gsLst>
                  <a:gs pos="100000">
                    <a:schemeClr val="bg1">
                      <a:lumMod val="95000"/>
                    </a:schemeClr>
                  </a:gs>
                  <a:gs pos="0">
                    <a:srgbClr val="D3D3D3"/>
                  </a:gs>
                </a:gsLst>
                <a:lin ang="2700000" scaled="1"/>
                <a:tileRect/>
              </a:gradFill>
              <a:ln w="19050">
                <a:gradFill flip="none" rotWithShape="1">
                  <a:gsLst>
                    <a:gs pos="100000">
                      <a:schemeClr val="bg1">
                        <a:lumMod val="75000"/>
                      </a:schemeClr>
                    </a:gs>
                    <a:gs pos="0">
                      <a:schemeClr val="bg1"/>
                    </a:gs>
                  </a:gsLst>
                  <a:lin ang="2700000" scaled="1"/>
                  <a:tileRect/>
                </a:gradFill>
              </a:ln>
              <a:effectLst>
                <a:outerShdw blurRad="127000" dist="50800" dir="2700000" algn="tl" rotWithShape="0">
                  <a:prstClr val="black">
                    <a:alpha val="40000"/>
                  </a:prstClr>
                </a:outerShdw>
              </a:effectLst>
            </p:spPr>
            <p:txBody>
              <a:bodyPr vert="horz" wrap="square" lIns="91440" tIns="45720" rIns="91440" bIns="45720" numCol="1" anchor="t" anchorCtr="0" compatLnSpc="1">
                <a:noAutofit/>
              </a:bodyPr>
              <a:p>
                <a:endParaRPr lang="zh-CN" altLang="en-US" sz="3200">
                  <a:solidFill>
                    <a:schemeClr val="bg1"/>
                  </a:solidFill>
                  <a:latin typeface="微软雅黑" panose="020B0503020204020204" charset="-122"/>
                  <a:ea typeface="微软雅黑" panose="020B0503020204020204" charset="-122"/>
                </a:endParaRPr>
              </a:p>
            </p:txBody>
          </p:sp>
          <p:sp>
            <p:nvSpPr>
              <p:cNvPr id="35" name="任意多边形 34"/>
              <p:cNvSpPr/>
              <p:nvPr/>
            </p:nvSpPr>
            <p:spPr bwMode="auto">
              <a:xfrm>
                <a:off x="5273919" y="3181224"/>
                <a:ext cx="2478628" cy="497761"/>
              </a:xfrm>
              <a:custGeom>
                <a:avLst/>
                <a:gdLst>
                  <a:gd name="connsiteX0" fmla="*/ 305125 w 4603109"/>
                  <a:gd name="connsiteY0" fmla="*/ 0 h 924402"/>
                  <a:gd name="connsiteX1" fmla="*/ 432894 w 4603109"/>
                  <a:gd name="connsiteY1" fmla="*/ 0 h 924402"/>
                  <a:gd name="connsiteX2" fmla="*/ 445336 w 4603109"/>
                  <a:gd name="connsiteY2" fmla="*/ 0 h 924402"/>
                  <a:gd name="connsiteX3" fmla="*/ 550703 w 4603109"/>
                  <a:gd name="connsiteY3" fmla="*/ 0 h 924402"/>
                  <a:gd name="connsiteX4" fmla="*/ 560158 w 4603109"/>
                  <a:gd name="connsiteY4" fmla="*/ 0 h 924402"/>
                  <a:gd name="connsiteX5" fmla="*/ 573105 w 4603109"/>
                  <a:gd name="connsiteY5" fmla="*/ 0 h 924402"/>
                  <a:gd name="connsiteX6" fmla="*/ 626202 w 4603109"/>
                  <a:gd name="connsiteY6" fmla="*/ 0 h 924402"/>
                  <a:gd name="connsiteX7" fmla="*/ 676811 w 4603109"/>
                  <a:gd name="connsiteY7" fmla="*/ 0 h 924402"/>
                  <a:gd name="connsiteX8" fmla="*/ 678472 w 4603109"/>
                  <a:gd name="connsiteY8" fmla="*/ 0 h 924402"/>
                  <a:gd name="connsiteX9" fmla="*/ 687927 w 4603109"/>
                  <a:gd name="connsiteY9" fmla="*/ 0 h 924402"/>
                  <a:gd name="connsiteX10" fmla="*/ 691402 w 4603109"/>
                  <a:gd name="connsiteY10" fmla="*/ 0 h 924402"/>
                  <a:gd name="connsiteX11" fmla="*/ 700371 w 4603109"/>
                  <a:gd name="connsiteY11" fmla="*/ 0 h 924402"/>
                  <a:gd name="connsiteX12" fmla="*/ 707508 w 4603109"/>
                  <a:gd name="connsiteY12" fmla="*/ 0 h 924402"/>
                  <a:gd name="connsiteX13" fmla="*/ 729909 w 4603109"/>
                  <a:gd name="connsiteY13" fmla="*/ 0 h 924402"/>
                  <a:gd name="connsiteX14" fmla="*/ 753971 w 4603109"/>
                  <a:gd name="connsiteY14" fmla="*/ 0 h 924402"/>
                  <a:gd name="connsiteX15" fmla="*/ 804580 w 4603109"/>
                  <a:gd name="connsiteY15" fmla="*/ 0 h 924402"/>
                  <a:gd name="connsiteX16" fmla="*/ 805737 w 4603109"/>
                  <a:gd name="connsiteY16" fmla="*/ 0 h 924402"/>
                  <a:gd name="connsiteX17" fmla="*/ 819171 w 4603109"/>
                  <a:gd name="connsiteY17" fmla="*/ 0 h 924402"/>
                  <a:gd name="connsiteX18" fmla="*/ 828140 w 4603109"/>
                  <a:gd name="connsiteY18" fmla="*/ 0 h 924402"/>
                  <a:gd name="connsiteX19" fmla="*/ 831615 w 4603109"/>
                  <a:gd name="connsiteY19" fmla="*/ 0 h 924402"/>
                  <a:gd name="connsiteX20" fmla="*/ 835277 w 4603109"/>
                  <a:gd name="connsiteY20" fmla="*/ 0 h 924402"/>
                  <a:gd name="connsiteX21" fmla="*/ 857678 w 4603109"/>
                  <a:gd name="connsiteY21" fmla="*/ 0 h 924402"/>
                  <a:gd name="connsiteX22" fmla="*/ 864889 w 4603109"/>
                  <a:gd name="connsiteY22" fmla="*/ 0 h 924402"/>
                  <a:gd name="connsiteX23" fmla="*/ 899900 w 4603109"/>
                  <a:gd name="connsiteY23" fmla="*/ 0 h 924402"/>
                  <a:gd name="connsiteX24" fmla="*/ 909341 w 4603109"/>
                  <a:gd name="connsiteY24" fmla="*/ 0 h 924402"/>
                  <a:gd name="connsiteX25" fmla="*/ 929965 w 4603109"/>
                  <a:gd name="connsiteY25" fmla="*/ 0 h 924402"/>
                  <a:gd name="connsiteX26" fmla="*/ 933506 w 4603109"/>
                  <a:gd name="connsiteY26" fmla="*/ 0 h 924402"/>
                  <a:gd name="connsiteX27" fmla="*/ 936982 w 4603109"/>
                  <a:gd name="connsiteY27" fmla="*/ 0 h 924402"/>
                  <a:gd name="connsiteX28" fmla="*/ 959384 w 4603109"/>
                  <a:gd name="connsiteY28" fmla="*/ 0 h 924402"/>
                  <a:gd name="connsiteX29" fmla="*/ 962542 w 4603109"/>
                  <a:gd name="connsiteY29" fmla="*/ 0 h 924402"/>
                  <a:gd name="connsiteX30" fmla="*/ 984943 w 4603109"/>
                  <a:gd name="connsiteY30" fmla="*/ 0 h 924402"/>
                  <a:gd name="connsiteX31" fmla="*/ 992658 w 4603109"/>
                  <a:gd name="connsiteY31" fmla="*/ 0 h 924402"/>
                  <a:gd name="connsiteX32" fmla="*/ 1012059 w 4603109"/>
                  <a:gd name="connsiteY32" fmla="*/ 0 h 924402"/>
                  <a:gd name="connsiteX33" fmla="*/ 1012480 w 4603109"/>
                  <a:gd name="connsiteY33" fmla="*/ 0 h 924402"/>
                  <a:gd name="connsiteX34" fmla="*/ 1027669 w 4603109"/>
                  <a:gd name="connsiteY34" fmla="*/ 0 h 924402"/>
                  <a:gd name="connsiteX35" fmla="*/ 1037110 w 4603109"/>
                  <a:gd name="connsiteY35" fmla="*/ 0 h 924402"/>
                  <a:gd name="connsiteX36" fmla="*/ 1040112 w 4603109"/>
                  <a:gd name="connsiteY36" fmla="*/ 0 h 924402"/>
                  <a:gd name="connsiteX37" fmla="*/ 1057734 w 4603109"/>
                  <a:gd name="connsiteY37" fmla="*/ 0 h 924402"/>
                  <a:gd name="connsiteX38" fmla="*/ 1064751 w 4603109"/>
                  <a:gd name="connsiteY38" fmla="*/ 0 h 924402"/>
                  <a:gd name="connsiteX39" fmla="*/ 1070177 w 4603109"/>
                  <a:gd name="connsiteY39" fmla="*/ 0 h 924402"/>
                  <a:gd name="connsiteX40" fmla="*/ 1072436 w 4603109"/>
                  <a:gd name="connsiteY40" fmla="*/ 0 h 924402"/>
                  <a:gd name="connsiteX41" fmla="*/ 1090311 w 4603109"/>
                  <a:gd name="connsiteY41" fmla="*/ 0 h 924402"/>
                  <a:gd name="connsiteX42" fmla="*/ 1110718 w 4603109"/>
                  <a:gd name="connsiteY42" fmla="*/ 0 h 924402"/>
                  <a:gd name="connsiteX43" fmla="*/ 1112712 w 4603109"/>
                  <a:gd name="connsiteY43" fmla="*/ 0 h 924402"/>
                  <a:gd name="connsiteX44" fmla="*/ 1116187 w 4603109"/>
                  <a:gd name="connsiteY44" fmla="*/ 0 h 924402"/>
                  <a:gd name="connsiteX45" fmla="*/ 1139828 w 4603109"/>
                  <a:gd name="connsiteY45" fmla="*/ 0 h 924402"/>
                  <a:gd name="connsiteX46" fmla="*/ 1140249 w 4603109"/>
                  <a:gd name="connsiteY46" fmla="*/ 0 h 924402"/>
                  <a:gd name="connsiteX47" fmla="*/ 1145480 w 4603109"/>
                  <a:gd name="connsiteY47" fmla="*/ 0 h 924402"/>
                  <a:gd name="connsiteX48" fmla="*/ 1152270 w 4603109"/>
                  <a:gd name="connsiteY48" fmla="*/ 0 h 924402"/>
                  <a:gd name="connsiteX49" fmla="*/ 1154934 w 4603109"/>
                  <a:gd name="connsiteY49" fmla="*/ 0 h 924402"/>
                  <a:gd name="connsiteX50" fmla="*/ 1167881 w 4603109"/>
                  <a:gd name="connsiteY50" fmla="*/ 0 h 924402"/>
                  <a:gd name="connsiteX51" fmla="*/ 1175544 w 4603109"/>
                  <a:gd name="connsiteY51" fmla="*/ 0 h 924402"/>
                  <a:gd name="connsiteX52" fmla="*/ 1184998 w 4603109"/>
                  <a:gd name="connsiteY52" fmla="*/ 0 h 924402"/>
                  <a:gd name="connsiteX53" fmla="*/ 1197946 w 4603109"/>
                  <a:gd name="connsiteY53" fmla="*/ 0 h 924402"/>
                  <a:gd name="connsiteX54" fmla="*/ 1200205 w 4603109"/>
                  <a:gd name="connsiteY54" fmla="*/ 0 h 924402"/>
                  <a:gd name="connsiteX55" fmla="*/ 1220978 w 4603109"/>
                  <a:gd name="connsiteY55" fmla="*/ 0 h 924402"/>
                  <a:gd name="connsiteX56" fmla="*/ 1238487 w 4603109"/>
                  <a:gd name="connsiteY56" fmla="*/ 0 h 924402"/>
                  <a:gd name="connsiteX57" fmla="*/ 1243956 w 4603109"/>
                  <a:gd name="connsiteY57" fmla="*/ 0 h 924402"/>
                  <a:gd name="connsiteX58" fmla="*/ 1251042 w 4603109"/>
                  <a:gd name="connsiteY58" fmla="*/ 0 h 924402"/>
                  <a:gd name="connsiteX59" fmla="*/ 1257637 w 4603109"/>
                  <a:gd name="connsiteY59" fmla="*/ 0 h 924402"/>
                  <a:gd name="connsiteX60" fmla="*/ 1271587 w 4603109"/>
                  <a:gd name="connsiteY60" fmla="*/ 0 h 924402"/>
                  <a:gd name="connsiteX61" fmla="*/ 1273249 w 4603109"/>
                  <a:gd name="connsiteY61" fmla="*/ 0 h 924402"/>
                  <a:gd name="connsiteX62" fmla="*/ 1280039 w 4603109"/>
                  <a:gd name="connsiteY62" fmla="*/ 0 h 924402"/>
                  <a:gd name="connsiteX63" fmla="*/ 1282703 w 4603109"/>
                  <a:gd name="connsiteY63" fmla="*/ 0 h 924402"/>
                  <a:gd name="connsiteX64" fmla="*/ 1286178 w 4603109"/>
                  <a:gd name="connsiteY64" fmla="*/ 0 h 924402"/>
                  <a:gd name="connsiteX65" fmla="*/ 1295146 w 4603109"/>
                  <a:gd name="connsiteY65" fmla="*/ 0 h 924402"/>
                  <a:gd name="connsiteX66" fmla="*/ 1301651 w 4603109"/>
                  <a:gd name="connsiteY66" fmla="*/ 0 h 924402"/>
                  <a:gd name="connsiteX67" fmla="*/ 1302284 w 4603109"/>
                  <a:gd name="connsiteY67" fmla="*/ 0 h 924402"/>
                  <a:gd name="connsiteX68" fmla="*/ 1303313 w 4603109"/>
                  <a:gd name="connsiteY68" fmla="*/ 0 h 924402"/>
                  <a:gd name="connsiteX69" fmla="*/ 1312767 w 4603109"/>
                  <a:gd name="connsiteY69" fmla="*/ 0 h 924402"/>
                  <a:gd name="connsiteX70" fmla="*/ 1316242 w 4603109"/>
                  <a:gd name="connsiteY70" fmla="*/ 0 h 924402"/>
                  <a:gd name="connsiteX71" fmla="*/ 1321886 w 4603109"/>
                  <a:gd name="connsiteY71" fmla="*/ 0 h 924402"/>
                  <a:gd name="connsiteX72" fmla="*/ 1324685 w 4603109"/>
                  <a:gd name="connsiteY72" fmla="*/ 0 h 924402"/>
                  <a:gd name="connsiteX73" fmla="*/ 1325211 w 4603109"/>
                  <a:gd name="connsiteY73" fmla="*/ 0 h 924402"/>
                  <a:gd name="connsiteX74" fmla="*/ 1332348 w 4603109"/>
                  <a:gd name="connsiteY74" fmla="*/ 0 h 924402"/>
                  <a:gd name="connsiteX75" fmla="*/ 1332714 w 4603109"/>
                  <a:gd name="connsiteY75" fmla="*/ 0 h 924402"/>
                  <a:gd name="connsiteX76" fmla="*/ 1333135 w 4603109"/>
                  <a:gd name="connsiteY76" fmla="*/ 0 h 924402"/>
                  <a:gd name="connsiteX77" fmla="*/ 1348747 w 4603109"/>
                  <a:gd name="connsiteY77" fmla="*/ 0 h 924402"/>
                  <a:gd name="connsiteX78" fmla="*/ 1354749 w 4603109"/>
                  <a:gd name="connsiteY78" fmla="*/ 0 h 924402"/>
                  <a:gd name="connsiteX79" fmla="*/ 1378811 w 4603109"/>
                  <a:gd name="connsiteY79" fmla="*/ 0 h 924402"/>
                  <a:gd name="connsiteX80" fmla="*/ 1383745 w 4603109"/>
                  <a:gd name="connsiteY80" fmla="*/ 0 h 924402"/>
                  <a:gd name="connsiteX81" fmla="*/ 1385406 w 4603109"/>
                  <a:gd name="connsiteY81" fmla="*/ 0 h 924402"/>
                  <a:gd name="connsiteX82" fmla="*/ 1399356 w 4603109"/>
                  <a:gd name="connsiteY82" fmla="*/ 0 h 924402"/>
                  <a:gd name="connsiteX83" fmla="*/ 1400513 w 4603109"/>
                  <a:gd name="connsiteY83" fmla="*/ 0 h 924402"/>
                  <a:gd name="connsiteX84" fmla="*/ 1413947 w 4603109"/>
                  <a:gd name="connsiteY84" fmla="*/ 0 h 924402"/>
                  <a:gd name="connsiteX85" fmla="*/ 1414442 w 4603109"/>
                  <a:gd name="connsiteY85" fmla="*/ 0 h 924402"/>
                  <a:gd name="connsiteX86" fmla="*/ 1422915 w 4603109"/>
                  <a:gd name="connsiteY86" fmla="*/ 0 h 924402"/>
                  <a:gd name="connsiteX87" fmla="*/ 1426390 w 4603109"/>
                  <a:gd name="connsiteY87" fmla="*/ 0 h 924402"/>
                  <a:gd name="connsiteX88" fmla="*/ 1429420 w 4603109"/>
                  <a:gd name="connsiteY88" fmla="*/ 0 h 924402"/>
                  <a:gd name="connsiteX89" fmla="*/ 1430053 w 4603109"/>
                  <a:gd name="connsiteY89" fmla="*/ 0 h 924402"/>
                  <a:gd name="connsiteX90" fmla="*/ 1430206 w 4603109"/>
                  <a:gd name="connsiteY90" fmla="*/ 0 h 924402"/>
                  <a:gd name="connsiteX91" fmla="*/ 1430577 w 4603109"/>
                  <a:gd name="connsiteY91" fmla="*/ 0 h 924402"/>
                  <a:gd name="connsiteX92" fmla="*/ 1436843 w 4603109"/>
                  <a:gd name="connsiteY92" fmla="*/ 0 h 924402"/>
                  <a:gd name="connsiteX93" fmla="*/ 1444011 w 4603109"/>
                  <a:gd name="connsiteY93" fmla="*/ 0 h 924402"/>
                  <a:gd name="connsiteX94" fmla="*/ 1449655 w 4603109"/>
                  <a:gd name="connsiteY94" fmla="*/ 0 h 924402"/>
                  <a:gd name="connsiteX95" fmla="*/ 1452454 w 4603109"/>
                  <a:gd name="connsiteY95" fmla="*/ 0 h 924402"/>
                  <a:gd name="connsiteX96" fmla="*/ 1452980 w 4603109"/>
                  <a:gd name="connsiteY96" fmla="*/ 0 h 924402"/>
                  <a:gd name="connsiteX97" fmla="*/ 1456455 w 4603109"/>
                  <a:gd name="connsiteY97" fmla="*/ 0 h 924402"/>
                  <a:gd name="connsiteX98" fmla="*/ 1459664 w 4603109"/>
                  <a:gd name="connsiteY98" fmla="*/ 0 h 924402"/>
                  <a:gd name="connsiteX99" fmla="*/ 1460117 w 4603109"/>
                  <a:gd name="connsiteY99" fmla="*/ 0 h 924402"/>
                  <a:gd name="connsiteX100" fmla="*/ 1460483 w 4603109"/>
                  <a:gd name="connsiteY100" fmla="*/ 0 h 924402"/>
                  <a:gd name="connsiteX101" fmla="*/ 1460904 w 4603109"/>
                  <a:gd name="connsiteY101" fmla="*/ 0 h 924402"/>
                  <a:gd name="connsiteX102" fmla="*/ 1472926 w 4603109"/>
                  <a:gd name="connsiteY102" fmla="*/ 0 h 924402"/>
                  <a:gd name="connsiteX103" fmla="*/ 1482518 w 4603109"/>
                  <a:gd name="connsiteY103" fmla="*/ 0 h 924402"/>
                  <a:gd name="connsiteX104" fmla="*/ 1489729 w 4603109"/>
                  <a:gd name="connsiteY104" fmla="*/ 0 h 924402"/>
                  <a:gd name="connsiteX105" fmla="*/ 1504116 w 4603109"/>
                  <a:gd name="connsiteY105" fmla="*/ 0 h 924402"/>
                  <a:gd name="connsiteX106" fmla="*/ 1511514 w 4603109"/>
                  <a:gd name="connsiteY106" fmla="*/ 0 h 924402"/>
                  <a:gd name="connsiteX107" fmla="*/ 1524740 w 4603109"/>
                  <a:gd name="connsiteY107" fmla="*/ 0 h 924402"/>
                  <a:gd name="connsiteX108" fmla="*/ 1528282 w 4603109"/>
                  <a:gd name="connsiteY108" fmla="*/ 0 h 924402"/>
                  <a:gd name="connsiteX109" fmla="*/ 1531757 w 4603109"/>
                  <a:gd name="connsiteY109" fmla="*/ 0 h 924402"/>
                  <a:gd name="connsiteX110" fmla="*/ 1534181 w 4603109"/>
                  <a:gd name="connsiteY110" fmla="*/ 0 h 924402"/>
                  <a:gd name="connsiteX111" fmla="*/ 1542211 w 4603109"/>
                  <a:gd name="connsiteY111" fmla="*/ 0 h 924402"/>
                  <a:gd name="connsiteX112" fmla="*/ 1554159 w 4603109"/>
                  <a:gd name="connsiteY112" fmla="*/ 0 h 924402"/>
                  <a:gd name="connsiteX113" fmla="*/ 1557318 w 4603109"/>
                  <a:gd name="connsiteY113" fmla="*/ 0 h 924402"/>
                  <a:gd name="connsiteX114" fmla="*/ 1557975 w 4603109"/>
                  <a:gd name="connsiteY114" fmla="*/ 0 h 924402"/>
                  <a:gd name="connsiteX115" fmla="*/ 1558346 w 4603109"/>
                  <a:gd name="connsiteY115" fmla="*/ 0 h 924402"/>
                  <a:gd name="connsiteX116" fmla="*/ 1561822 w 4603109"/>
                  <a:gd name="connsiteY116" fmla="*/ 0 h 924402"/>
                  <a:gd name="connsiteX117" fmla="*/ 1564612 w 4603109"/>
                  <a:gd name="connsiteY117" fmla="*/ 0 h 924402"/>
                  <a:gd name="connsiteX118" fmla="*/ 1566857 w 4603109"/>
                  <a:gd name="connsiteY118" fmla="*/ 0 h 924402"/>
                  <a:gd name="connsiteX119" fmla="*/ 1576919 w 4603109"/>
                  <a:gd name="connsiteY119" fmla="*/ 0 h 924402"/>
                  <a:gd name="connsiteX120" fmla="*/ 1579719 w 4603109"/>
                  <a:gd name="connsiteY120" fmla="*/ 0 h 924402"/>
                  <a:gd name="connsiteX121" fmla="*/ 1584224 w 4603109"/>
                  <a:gd name="connsiteY121" fmla="*/ 0 h 924402"/>
                  <a:gd name="connsiteX122" fmla="*/ 1587382 w 4603109"/>
                  <a:gd name="connsiteY122" fmla="*/ 0 h 924402"/>
                  <a:gd name="connsiteX123" fmla="*/ 1587433 w 4603109"/>
                  <a:gd name="connsiteY123" fmla="*/ 0 h 924402"/>
                  <a:gd name="connsiteX124" fmla="*/ 1600695 w 4603109"/>
                  <a:gd name="connsiteY124" fmla="*/ 0 h 924402"/>
                  <a:gd name="connsiteX125" fmla="*/ 1606834 w 4603109"/>
                  <a:gd name="connsiteY125" fmla="*/ 0 h 924402"/>
                  <a:gd name="connsiteX126" fmla="*/ 1607256 w 4603109"/>
                  <a:gd name="connsiteY126" fmla="*/ 0 h 924402"/>
                  <a:gd name="connsiteX127" fmla="*/ 1608325 w 4603109"/>
                  <a:gd name="connsiteY127" fmla="*/ 0 h 924402"/>
                  <a:gd name="connsiteX128" fmla="*/ 1609783 w 4603109"/>
                  <a:gd name="connsiteY128" fmla="*/ 0 h 924402"/>
                  <a:gd name="connsiteX129" fmla="*/ 1617498 w 4603109"/>
                  <a:gd name="connsiteY129" fmla="*/ 0 h 924402"/>
                  <a:gd name="connsiteX130" fmla="*/ 1631885 w 4603109"/>
                  <a:gd name="connsiteY130" fmla="*/ 0 h 924402"/>
                  <a:gd name="connsiteX131" fmla="*/ 1636899 w 4603109"/>
                  <a:gd name="connsiteY131" fmla="*/ 0 h 924402"/>
                  <a:gd name="connsiteX132" fmla="*/ 1637320 w 4603109"/>
                  <a:gd name="connsiteY132" fmla="*/ 0 h 924402"/>
                  <a:gd name="connsiteX133" fmla="*/ 1637445 w 4603109"/>
                  <a:gd name="connsiteY133" fmla="*/ 0 h 924402"/>
                  <a:gd name="connsiteX134" fmla="*/ 1652509 w 4603109"/>
                  <a:gd name="connsiteY134" fmla="*/ 0 h 924402"/>
                  <a:gd name="connsiteX135" fmla="*/ 1659526 w 4603109"/>
                  <a:gd name="connsiteY135" fmla="*/ 0 h 924402"/>
                  <a:gd name="connsiteX136" fmla="*/ 1661950 w 4603109"/>
                  <a:gd name="connsiteY136" fmla="*/ 0 h 924402"/>
                  <a:gd name="connsiteX137" fmla="*/ 1664952 w 4603109"/>
                  <a:gd name="connsiteY137" fmla="*/ 0 h 924402"/>
                  <a:gd name="connsiteX138" fmla="*/ 1667212 w 4603109"/>
                  <a:gd name="connsiteY138" fmla="*/ 0 h 924402"/>
                  <a:gd name="connsiteX139" fmla="*/ 1685087 w 4603109"/>
                  <a:gd name="connsiteY139" fmla="*/ 0 h 924402"/>
                  <a:gd name="connsiteX140" fmla="*/ 1689591 w 4603109"/>
                  <a:gd name="connsiteY140" fmla="*/ 0 h 924402"/>
                  <a:gd name="connsiteX141" fmla="*/ 1694626 w 4603109"/>
                  <a:gd name="connsiteY141" fmla="*/ 0 h 924402"/>
                  <a:gd name="connsiteX142" fmla="*/ 1697276 w 4603109"/>
                  <a:gd name="connsiteY142" fmla="*/ 0 h 924402"/>
                  <a:gd name="connsiteX143" fmla="*/ 1698000 w 4603109"/>
                  <a:gd name="connsiteY143" fmla="*/ 0 h 924402"/>
                  <a:gd name="connsiteX144" fmla="*/ 1704688 w 4603109"/>
                  <a:gd name="connsiteY144" fmla="*/ 0 h 924402"/>
                  <a:gd name="connsiteX145" fmla="*/ 1707488 w 4603109"/>
                  <a:gd name="connsiteY145" fmla="*/ 0 h 924402"/>
                  <a:gd name="connsiteX146" fmla="*/ 1710963 w 4603109"/>
                  <a:gd name="connsiteY146" fmla="*/ 0 h 924402"/>
                  <a:gd name="connsiteX147" fmla="*/ 1715151 w 4603109"/>
                  <a:gd name="connsiteY147" fmla="*/ 0 h 924402"/>
                  <a:gd name="connsiteX148" fmla="*/ 1721928 w 4603109"/>
                  <a:gd name="connsiteY148" fmla="*/ 0 h 924402"/>
                  <a:gd name="connsiteX149" fmla="*/ 1734603 w 4603109"/>
                  <a:gd name="connsiteY149" fmla="*/ 0 h 924402"/>
                  <a:gd name="connsiteX150" fmla="*/ 1735025 w 4603109"/>
                  <a:gd name="connsiteY150" fmla="*/ 0 h 924402"/>
                  <a:gd name="connsiteX151" fmla="*/ 1735558 w 4603109"/>
                  <a:gd name="connsiteY151" fmla="*/ 0 h 924402"/>
                  <a:gd name="connsiteX152" fmla="*/ 1736094 w 4603109"/>
                  <a:gd name="connsiteY152" fmla="*/ 0 h 924402"/>
                  <a:gd name="connsiteX153" fmla="*/ 1737552 w 4603109"/>
                  <a:gd name="connsiteY153" fmla="*/ 0 h 924402"/>
                  <a:gd name="connsiteX154" fmla="*/ 1741027 w 4603109"/>
                  <a:gd name="connsiteY154" fmla="*/ 0 h 924402"/>
                  <a:gd name="connsiteX155" fmla="*/ 1747046 w 4603109"/>
                  <a:gd name="connsiteY155" fmla="*/ 0 h 924402"/>
                  <a:gd name="connsiteX156" fmla="*/ 1748537 w 4603109"/>
                  <a:gd name="connsiteY156" fmla="*/ 0 h 924402"/>
                  <a:gd name="connsiteX157" fmla="*/ 1753052 w 4603109"/>
                  <a:gd name="connsiteY157" fmla="*/ 0 h 924402"/>
                  <a:gd name="connsiteX158" fmla="*/ 1757499 w 4603109"/>
                  <a:gd name="connsiteY158" fmla="*/ 0 h 924402"/>
                  <a:gd name="connsiteX159" fmla="*/ 1764668 w 4603109"/>
                  <a:gd name="connsiteY159" fmla="*/ 0 h 924402"/>
                  <a:gd name="connsiteX160" fmla="*/ 1765089 w 4603109"/>
                  <a:gd name="connsiteY160" fmla="*/ 0 h 924402"/>
                  <a:gd name="connsiteX161" fmla="*/ 1765214 w 4603109"/>
                  <a:gd name="connsiteY161" fmla="*/ 0 h 924402"/>
                  <a:gd name="connsiteX162" fmla="*/ 1770320 w 4603109"/>
                  <a:gd name="connsiteY162" fmla="*/ 0 h 924402"/>
                  <a:gd name="connsiteX163" fmla="*/ 1777110 w 4603109"/>
                  <a:gd name="connsiteY163" fmla="*/ 0 h 924402"/>
                  <a:gd name="connsiteX164" fmla="*/ 1779774 w 4603109"/>
                  <a:gd name="connsiteY164" fmla="*/ 0 h 924402"/>
                  <a:gd name="connsiteX165" fmla="*/ 1792721 w 4603109"/>
                  <a:gd name="connsiteY165" fmla="*/ 0 h 924402"/>
                  <a:gd name="connsiteX166" fmla="*/ 1794981 w 4603109"/>
                  <a:gd name="connsiteY166" fmla="*/ 0 h 924402"/>
                  <a:gd name="connsiteX167" fmla="*/ 1825045 w 4603109"/>
                  <a:gd name="connsiteY167" fmla="*/ 0 h 924402"/>
                  <a:gd name="connsiteX168" fmla="*/ 1825769 w 4603109"/>
                  <a:gd name="connsiteY168" fmla="*/ 0 h 924402"/>
                  <a:gd name="connsiteX169" fmla="*/ 1838732 w 4603109"/>
                  <a:gd name="connsiteY169" fmla="*/ 0 h 924402"/>
                  <a:gd name="connsiteX170" fmla="*/ 1845818 w 4603109"/>
                  <a:gd name="connsiteY170" fmla="*/ 0 h 924402"/>
                  <a:gd name="connsiteX171" fmla="*/ 1849697 w 4603109"/>
                  <a:gd name="connsiteY171" fmla="*/ 0 h 924402"/>
                  <a:gd name="connsiteX172" fmla="*/ 1852412 w 4603109"/>
                  <a:gd name="connsiteY172" fmla="*/ 0 h 924402"/>
                  <a:gd name="connsiteX173" fmla="*/ 1853903 w 4603109"/>
                  <a:gd name="connsiteY173" fmla="*/ 0 h 924402"/>
                  <a:gd name="connsiteX174" fmla="*/ 1863327 w 4603109"/>
                  <a:gd name="connsiteY174" fmla="*/ 0 h 924402"/>
                  <a:gd name="connsiteX175" fmla="*/ 1868796 w 4603109"/>
                  <a:gd name="connsiteY175" fmla="*/ 0 h 924402"/>
                  <a:gd name="connsiteX176" fmla="*/ 1874815 w 4603109"/>
                  <a:gd name="connsiteY176" fmla="*/ 0 h 924402"/>
                  <a:gd name="connsiteX177" fmla="*/ 1876306 w 4603109"/>
                  <a:gd name="connsiteY177" fmla="*/ 0 h 924402"/>
                  <a:gd name="connsiteX178" fmla="*/ 1880821 w 4603109"/>
                  <a:gd name="connsiteY178" fmla="*/ 0 h 924402"/>
                  <a:gd name="connsiteX179" fmla="*/ 1882477 w 4603109"/>
                  <a:gd name="connsiteY179" fmla="*/ 0 h 924402"/>
                  <a:gd name="connsiteX180" fmla="*/ 1883936 w 4603109"/>
                  <a:gd name="connsiteY180" fmla="*/ 0 h 924402"/>
                  <a:gd name="connsiteX181" fmla="*/ 1885268 w 4603109"/>
                  <a:gd name="connsiteY181" fmla="*/ 0 h 924402"/>
                  <a:gd name="connsiteX182" fmla="*/ 1896427 w 4603109"/>
                  <a:gd name="connsiteY182" fmla="*/ 0 h 924402"/>
                  <a:gd name="connsiteX183" fmla="*/ 1898089 w 4603109"/>
                  <a:gd name="connsiteY183" fmla="*/ 0 h 924402"/>
                  <a:gd name="connsiteX184" fmla="*/ 1904879 w 4603109"/>
                  <a:gd name="connsiteY184" fmla="*/ 0 h 924402"/>
                  <a:gd name="connsiteX185" fmla="*/ 1907543 w 4603109"/>
                  <a:gd name="connsiteY185" fmla="*/ 0 h 924402"/>
                  <a:gd name="connsiteX186" fmla="*/ 1911018 w 4603109"/>
                  <a:gd name="connsiteY186" fmla="*/ 0 h 924402"/>
                  <a:gd name="connsiteX187" fmla="*/ 1919986 w 4603109"/>
                  <a:gd name="connsiteY187" fmla="*/ 0 h 924402"/>
                  <a:gd name="connsiteX188" fmla="*/ 1927124 w 4603109"/>
                  <a:gd name="connsiteY188" fmla="*/ 0 h 924402"/>
                  <a:gd name="connsiteX189" fmla="*/ 1927489 w 4603109"/>
                  <a:gd name="connsiteY189" fmla="*/ 0 h 924402"/>
                  <a:gd name="connsiteX190" fmla="*/ 1927911 w 4603109"/>
                  <a:gd name="connsiteY190" fmla="*/ 0 h 924402"/>
                  <a:gd name="connsiteX191" fmla="*/ 1929402 w 4603109"/>
                  <a:gd name="connsiteY191" fmla="*/ 0 h 924402"/>
                  <a:gd name="connsiteX192" fmla="*/ 1946726 w 4603109"/>
                  <a:gd name="connsiteY192" fmla="*/ 0 h 924402"/>
                  <a:gd name="connsiteX193" fmla="*/ 1949525 w 4603109"/>
                  <a:gd name="connsiteY193" fmla="*/ 0 h 924402"/>
                  <a:gd name="connsiteX194" fmla="*/ 1957554 w 4603109"/>
                  <a:gd name="connsiteY194" fmla="*/ 0 h 924402"/>
                  <a:gd name="connsiteX195" fmla="*/ 1957975 w 4603109"/>
                  <a:gd name="connsiteY195" fmla="*/ 0 h 924402"/>
                  <a:gd name="connsiteX196" fmla="*/ 1973587 w 4603109"/>
                  <a:gd name="connsiteY196" fmla="*/ 0 h 924402"/>
                  <a:gd name="connsiteX197" fmla="*/ 1978520 w 4603109"/>
                  <a:gd name="connsiteY197" fmla="*/ 0 h 924402"/>
                  <a:gd name="connsiteX198" fmla="*/ 1980012 w 4603109"/>
                  <a:gd name="connsiteY198" fmla="*/ 0 h 924402"/>
                  <a:gd name="connsiteX199" fmla="*/ 1980181 w 4603109"/>
                  <a:gd name="connsiteY199" fmla="*/ 0 h 924402"/>
                  <a:gd name="connsiteX200" fmla="*/ 1981672 w 4603109"/>
                  <a:gd name="connsiteY200" fmla="*/ 0 h 924402"/>
                  <a:gd name="connsiteX201" fmla="*/ 2008585 w 4603109"/>
                  <a:gd name="connsiteY201" fmla="*/ 0 h 924402"/>
                  <a:gd name="connsiteX202" fmla="*/ 2009218 w 4603109"/>
                  <a:gd name="connsiteY202" fmla="*/ 0 h 924402"/>
                  <a:gd name="connsiteX203" fmla="*/ 2010246 w 4603109"/>
                  <a:gd name="connsiteY203" fmla="*/ 0 h 924402"/>
                  <a:gd name="connsiteX204" fmla="*/ 2010709 w 4603109"/>
                  <a:gd name="connsiteY204" fmla="*/ 0 h 924402"/>
                  <a:gd name="connsiteX205" fmla="*/ 2011705 w 4603109"/>
                  <a:gd name="connsiteY205" fmla="*/ 0 h 924402"/>
                  <a:gd name="connsiteX206" fmla="*/ 2024147 w 4603109"/>
                  <a:gd name="connsiteY206" fmla="*/ 0 h 924402"/>
                  <a:gd name="connsiteX207" fmla="*/ 2024196 w 4603109"/>
                  <a:gd name="connsiteY207" fmla="*/ 0 h 924402"/>
                  <a:gd name="connsiteX208" fmla="*/ 2024981 w 4603109"/>
                  <a:gd name="connsiteY208" fmla="*/ 0 h 924402"/>
                  <a:gd name="connsiteX209" fmla="*/ 2025353 w 4603109"/>
                  <a:gd name="connsiteY209" fmla="*/ 0 h 924402"/>
                  <a:gd name="connsiteX210" fmla="*/ 2026473 w 4603109"/>
                  <a:gd name="connsiteY210" fmla="*/ 0 h 924402"/>
                  <a:gd name="connsiteX211" fmla="*/ 2031619 w 4603109"/>
                  <a:gd name="connsiteY211" fmla="*/ 0 h 924402"/>
                  <a:gd name="connsiteX212" fmla="*/ 2033110 w 4603109"/>
                  <a:gd name="connsiteY212" fmla="*/ 0 h 924402"/>
                  <a:gd name="connsiteX213" fmla="*/ 2038787 w 4603109"/>
                  <a:gd name="connsiteY213" fmla="*/ 0 h 924402"/>
                  <a:gd name="connsiteX214" fmla="*/ 2039282 w 4603109"/>
                  <a:gd name="connsiteY214" fmla="*/ 0 h 924402"/>
                  <a:gd name="connsiteX215" fmla="*/ 2047755 w 4603109"/>
                  <a:gd name="connsiteY215" fmla="*/ 0 h 924402"/>
                  <a:gd name="connsiteX216" fmla="*/ 2051230 w 4603109"/>
                  <a:gd name="connsiteY216" fmla="*/ 0 h 924402"/>
                  <a:gd name="connsiteX217" fmla="*/ 2054893 w 4603109"/>
                  <a:gd name="connsiteY217" fmla="*/ 0 h 924402"/>
                  <a:gd name="connsiteX218" fmla="*/ 2055046 w 4603109"/>
                  <a:gd name="connsiteY218" fmla="*/ 0 h 924402"/>
                  <a:gd name="connsiteX219" fmla="*/ 2055258 w 4603109"/>
                  <a:gd name="connsiteY219" fmla="*/ 0 h 924402"/>
                  <a:gd name="connsiteX220" fmla="*/ 2055680 w 4603109"/>
                  <a:gd name="connsiteY220" fmla="*/ 0 h 924402"/>
                  <a:gd name="connsiteX221" fmla="*/ 2057171 w 4603109"/>
                  <a:gd name="connsiteY221" fmla="*/ 0 h 924402"/>
                  <a:gd name="connsiteX222" fmla="*/ 2061683 w 4603109"/>
                  <a:gd name="connsiteY222" fmla="*/ 0 h 924402"/>
                  <a:gd name="connsiteX223" fmla="*/ 2067702 w 4603109"/>
                  <a:gd name="connsiteY223" fmla="*/ 0 h 924402"/>
                  <a:gd name="connsiteX224" fmla="*/ 2074495 w 4603109"/>
                  <a:gd name="connsiteY224" fmla="*/ 0 h 924402"/>
                  <a:gd name="connsiteX225" fmla="*/ 2077294 w 4603109"/>
                  <a:gd name="connsiteY225" fmla="*/ 0 h 924402"/>
                  <a:gd name="connsiteX226" fmla="*/ 2084504 w 4603109"/>
                  <a:gd name="connsiteY226" fmla="*/ 0 h 924402"/>
                  <a:gd name="connsiteX227" fmla="*/ 2085323 w 4603109"/>
                  <a:gd name="connsiteY227" fmla="*/ 0 h 924402"/>
                  <a:gd name="connsiteX228" fmla="*/ 2085744 w 4603109"/>
                  <a:gd name="connsiteY228" fmla="*/ 0 h 924402"/>
                  <a:gd name="connsiteX229" fmla="*/ 2097766 w 4603109"/>
                  <a:gd name="connsiteY229" fmla="*/ 0 h 924402"/>
                  <a:gd name="connsiteX230" fmla="*/ 2106289 w 4603109"/>
                  <a:gd name="connsiteY230" fmla="*/ 0 h 924402"/>
                  <a:gd name="connsiteX231" fmla="*/ 2107781 w 4603109"/>
                  <a:gd name="connsiteY231" fmla="*/ 0 h 924402"/>
                  <a:gd name="connsiteX232" fmla="*/ 2128956 w 4603109"/>
                  <a:gd name="connsiteY232" fmla="*/ 0 h 924402"/>
                  <a:gd name="connsiteX233" fmla="*/ 2129514 w 4603109"/>
                  <a:gd name="connsiteY233" fmla="*/ 0 h 924402"/>
                  <a:gd name="connsiteX234" fmla="*/ 2136354 w 4603109"/>
                  <a:gd name="connsiteY234" fmla="*/ 0 h 924402"/>
                  <a:gd name="connsiteX235" fmla="*/ 2136987 w 4603109"/>
                  <a:gd name="connsiteY235" fmla="*/ 0 h 924402"/>
                  <a:gd name="connsiteX236" fmla="*/ 2138478 w 4603109"/>
                  <a:gd name="connsiteY236" fmla="*/ 0 h 924402"/>
                  <a:gd name="connsiteX237" fmla="*/ 2151916 w 4603109"/>
                  <a:gd name="connsiteY237" fmla="*/ 0 h 924402"/>
                  <a:gd name="connsiteX238" fmla="*/ 2152750 w 4603109"/>
                  <a:gd name="connsiteY238" fmla="*/ 0 h 924402"/>
                  <a:gd name="connsiteX239" fmla="*/ 2153122 w 4603109"/>
                  <a:gd name="connsiteY239" fmla="*/ 0 h 924402"/>
                  <a:gd name="connsiteX240" fmla="*/ 2154242 w 4603109"/>
                  <a:gd name="connsiteY240" fmla="*/ 0 h 924402"/>
                  <a:gd name="connsiteX241" fmla="*/ 2156597 w 4603109"/>
                  <a:gd name="connsiteY241" fmla="*/ 0 h 924402"/>
                  <a:gd name="connsiteX242" fmla="*/ 2159388 w 4603109"/>
                  <a:gd name="connsiteY242" fmla="*/ 0 h 924402"/>
                  <a:gd name="connsiteX243" fmla="*/ 2160879 w 4603109"/>
                  <a:gd name="connsiteY243" fmla="*/ 0 h 924402"/>
                  <a:gd name="connsiteX244" fmla="*/ 2161633 w 4603109"/>
                  <a:gd name="connsiteY244" fmla="*/ 0 h 924402"/>
                  <a:gd name="connsiteX245" fmla="*/ 2167051 w 4603109"/>
                  <a:gd name="connsiteY245" fmla="*/ 0 h 924402"/>
                  <a:gd name="connsiteX246" fmla="*/ 2178999 w 4603109"/>
                  <a:gd name="connsiteY246" fmla="*/ 0 h 924402"/>
                  <a:gd name="connsiteX247" fmla="*/ 2182158 w 4603109"/>
                  <a:gd name="connsiteY247" fmla="*/ 0 h 924402"/>
                  <a:gd name="connsiteX248" fmla="*/ 2182815 w 4603109"/>
                  <a:gd name="connsiteY248" fmla="*/ 0 h 924402"/>
                  <a:gd name="connsiteX249" fmla="*/ 2188666 w 4603109"/>
                  <a:gd name="connsiteY249" fmla="*/ 0 h 924402"/>
                  <a:gd name="connsiteX250" fmla="*/ 2189452 w 4603109"/>
                  <a:gd name="connsiteY250" fmla="*/ 0 h 924402"/>
                  <a:gd name="connsiteX251" fmla="*/ 2191697 w 4603109"/>
                  <a:gd name="connsiteY251" fmla="*/ 0 h 924402"/>
                  <a:gd name="connsiteX252" fmla="*/ 2195471 w 4603109"/>
                  <a:gd name="connsiteY252" fmla="*/ 0 h 924402"/>
                  <a:gd name="connsiteX253" fmla="*/ 2201759 w 4603109"/>
                  <a:gd name="connsiteY253" fmla="*/ 0 h 924402"/>
                  <a:gd name="connsiteX254" fmla="*/ 2203100 w 4603109"/>
                  <a:gd name="connsiteY254" fmla="*/ 0 h 924402"/>
                  <a:gd name="connsiteX255" fmla="*/ 2204559 w 4603109"/>
                  <a:gd name="connsiteY255" fmla="*/ 0 h 924402"/>
                  <a:gd name="connsiteX256" fmla="*/ 2204591 w 4603109"/>
                  <a:gd name="connsiteY256" fmla="*/ 0 h 924402"/>
                  <a:gd name="connsiteX257" fmla="*/ 2212273 w 4603109"/>
                  <a:gd name="connsiteY257" fmla="*/ 0 h 924402"/>
                  <a:gd name="connsiteX258" fmla="*/ 2225535 w 4603109"/>
                  <a:gd name="connsiteY258" fmla="*/ 0 h 924402"/>
                  <a:gd name="connsiteX259" fmla="*/ 2231674 w 4603109"/>
                  <a:gd name="connsiteY259" fmla="*/ 0 h 924402"/>
                  <a:gd name="connsiteX260" fmla="*/ 2232096 w 4603109"/>
                  <a:gd name="connsiteY260" fmla="*/ 0 h 924402"/>
                  <a:gd name="connsiteX261" fmla="*/ 2232220 w 4603109"/>
                  <a:gd name="connsiteY261" fmla="*/ 0 h 924402"/>
                  <a:gd name="connsiteX262" fmla="*/ 2233118 w 4603109"/>
                  <a:gd name="connsiteY262" fmla="*/ 0 h 924402"/>
                  <a:gd name="connsiteX263" fmla="*/ 2233165 w 4603109"/>
                  <a:gd name="connsiteY263" fmla="*/ 0 h 924402"/>
                  <a:gd name="connsiteX264" fmla="*/ 2256725 w 4603109"/>
                  <a:gd name="connsiteY264" fmla="*/ 0 h 924402"/>
                  <a:gd name="connsiteX265" fmla="*/ 2257283 w 4603109"/>
                  <a:gd name="connsiteY265" fmla="*/ 0 h 924402"/>
                  <a:gd name="connsiteX266" fmla="*/ 2262285 w 4603109"/>
                  <a:gd name="connsiteY266" fmla="*/ 0 h 924402"/>
                  <a:gd name="connsiteX267" fmla="*/ 2284366 w 4603109"/>
                  <a:gd name="connsiteY267" fmla="*/ 0 h 924402"/>
                  <a:gd name="connsiteX268" fmla="*/ 2289402 w 4603109"/>
                  <a:gd name="connsiteY268" fmla="*/ 0 h 924402"/>
                  <a:gd name="connsiteX269" fmla="*/ 2292052 w 4603109"/>
                  <a:gd name="connsiteY269" fmla="*/ 0 h 924402"/>
                  <a:gd name="connsiteX270" fmla="*/ 2299271 w 4603109"/>
                  <a:gd name="connsiteY270" fmla="*/ 0 h 924402"/>
                  <a:gd name="connsiteX271" fmla="*/ 2308721 w 4603109"/>
                  <a:gd name="connsiteY271" fmla="*/ 0 h 924402"/>
                  <a:gd name="connsiteX272" fmla="*/ 2309927 w 4603109"/>
                  <a:gd name="connsiteY272" fmla="*/ 0 h 924402"/>
                  <a:gd name="connsiteX273" fmla="*/ 2316435 w 4603109"/>
                  <a:gd name="connsiteY273" fmla="*/ 0 h 924402"/>
                  <a:gd name="connsiteX274" fmla="*/ 2316703 w 4603109"/>
                  <a:gd name="connsiteY274" fmla="*/ 0 h 924402"/>
                  <a:gd name="connsiteX275" fmla="*/ 2319466 w 4603109"/>
                  <a:gd name="connsiteY275" fmla="*/ 0 h 924402"/>
                  <a:gd name="connsiteX276" fmla="*/ 2322840 w 4603109"/>
                  <a:gd name="connsiteY276" fmla="*/ 0 h 924402"/>
                  <a:gd name="connsiteX277" fmla="*/ 2329528 w 4603109"/>
                  <a:gd name="connsiteY277" fmla="*/ 0 h 924402"/>
                  <a:gd name="connsiteX278" fmla="*/ 2330869 w 4603109"/>
                  <a:gd name="connsiteY278" fmla="*/ 0 h 924402"/>
                  <a:gd name="connsiteX279" fmla="*/ 2332328 w 4603109"/>
                  <a:gd name="connsiteY279" fmla="*/ 0 h 924402"/>
                  <a:gd name="connsiteX280" fmla="*/ 2332360 w 4603109"/>
                  <a:gd name="connsiteY280" fmla="*/ 0 h 924402"/>
                  <a:gd name="connsiteX281" fmla="*/ 2335803 w 4603109"/>
                  <a:gd name="connsiteY281" fmla="*/ 0 h 924402"/>
                  <a:gd name="connsiteX282" fmla="*/ 2343312 w 4603109"/>
                  <a:gd name="connsiteY282" fmla="*/ 0 h 924402"/>
                  <a:gd name="connsiteX283" fmla="*/ 2344804 w 4603109"/>
                  <a:gd name="connsiteY283" fmla="*/ 0 h 924402"/>
                  <a:gd name="connsiteX284" fmla="*/ 2346768 w 4603109"/>
                  <a:gd name="connsiteY284" fmla="*/ 0 h 924402"/>
                  <a:gd name="connsiteX285" fmla="*/ 2347827 w 4603109"/>
                  <a:gd name="connsiteY285" fmla="*/ 0 h 924402"/>
                  <a:gd name="connsiteX286" fmla="*/ 2352274 w 4603109"/>
                  <a:gd name="connsiteY286" fmla="*/ 0 h 924402"/>
                  <a:gd name="connsiteX287" fmla="*/ 2359443 w 4603109"/>
                  <a:gd name="connsiteY287" fmla="*/ 0 h 924402"/>
                  <a:gd name="connsiteX288" fmla="*/ 2359865 w 4603109"/>
                  <a:gd name="connsiteY288" fmla="*/ 0 h 924402"/>
                  <a:gd name="connsiteX289" fmla="*/ 2359989 w 4603109"/>
                  <a:gd name="connsiteY289" fmla="*/ 0 h 924402"/>
                  <a:gd name="connsiteX290" fmla="*/ 2360887 w 4603109"/>
                  <a:gd name="connsiteY290" fmla="*/ 0 h 924402"/>
                  <a:gd name="connsiteX291" fmla="*/ 2360934 w 4603109"/>
                  <a:gd name="connsiteY291" fmla="*/ 0 h 924402"/>
                  <a:gd name="connsiteX292" fmla="*/ 2371886 w 4603109"/>
                  <a:gd name="connsiteY292" fmla="*/ 0 h 924402"/>
                  <a:gd name="connsiteX293" fmla="*/ 2373377 w 4603109"/>
                  <a:gd name="connsiteY293" fmla="*/ 0 h 924402"/>
                  <a:gd name="connsiteX294" fmla="*/ 2377892 w 4603109"/>
                  <a:gd name="connsiteY294" fmla="*/ 0 h 924402"/>
                  <a:gd name="connsiteX295" fmla="*/ 2382339 w 4603109"/>
                  <a:gd name="connsiteY295" fmla="*/ 0 h 924402"/>
                  <a:gd name="connsiteX296" fmla="*/ 2390054 w 4603109"/>
                  <a:gd name="connsiteY296" fmla="*/ 0 h 924402"/>
                  <a:gd name="connsiteX297" fmla="*/ 2419821 w 4603109"/>
                  <a:gd name="connsiteY297" fmla="*/ 0 h 924402"/>
                  <a:gd name="connsiteX298" fmla="*/ 2427040 w 4603109"/>
                  <a:gd name="connsiteY298" fmla="*/ 0 h 924402"/>
                  <a:gd name="connsiteX299" fmla="*/ 2436490 w 4603109"/>
                  <a:gd name="connsiteY299" fmla="*/ 0 h 924402"/>
                  <a:gd name="connsiteX300" fmla="*/ 2444472 w 4603109"/>
                  <a:gd name="connsiteY300" fmla="*/ 0 h 924402"/>
                  <a:gd name="connsiteX301" fmla="*/ 2448678 w 4603109"/>
                  <a:gd name="connsiteY301" fmla="*/ 0 h 924402"/>
                  <a:gd name="connsiteX302" fmla="*/ 2450171 w 4603109"/>
                  <a:gd name="connsiteY302" fmla="*/ 0 h 924402"/>
                  <a:gd name="connsiteX303" fmla="*/ 2450609 w 4603109"/>
                  <a:gd name="connsiteY303" fmla="*/ 0 h 924402"/>
                  <a:gd name="connsiteX304" fmla="*/ 2463572 w 4603109"/>
                  <a:gd name="connsiteY304" fmla="*/ 0 h 924402"/>
                  <a:gd name="connsiteX305" fmla="*/ 2471081 w 4603109"/>
                  <a:gd name="connsiteY305" fmla="*/ 0 h 924402"/>
                  <a:gd name="connsiteX306" fmla="*/ 2472573 w 4603109"/>
                  <a:gd name="connsiteY306" fmla="*/ 0 h 924402"/>
                  <a:gd name="connsiteX307" fmla="*/ 2474537 w 4603109"/>
                  <a:gd name="connsiteY307" fmla="*/ 0 h 924402"/>
                  <a:gd name="connsiteX308" fmla="*/ 2475596 w 4603109"/>
                  <a:gd name="connsiteY308" fmla="*/ 0 h 924402"/>
                  <a:gd name="connsiteX309" fmla="*/ 2477252 w 4603109"/>
                  <a:gd name="connsiteY309" fmla="*/ 0 h 924402"/>
                  <a:gd name="connsiteX310" fmla="*/ 2478712 w 4603109"/>
                  <a:gd name="connsiteY310" fmla="*/ 0 h 924402"/>
                  <a:gd name="connsiteX311" fmla="*/ 2478743 w 4603109"/>
                  <a:gd name="connsiteY311" fmla="*/ 0 h 924402"/>
                  <a:gd name="connsiteX312" fmla="*/ 2480043 w 4603109"/>
                  <a:gd name="connsiteY312" fmla="*/ 0 h 924402"/>
                  <a:gd name="connsiteX313" fmla="*/ 2499655 w 4603109"/>
                  <a:gd name="connsiteY313" fmla="*/ 0 h 924402"/>
                  <a:gd name="connsiteX314" fmla="*/ 2501146 w 4603109"/>
                  <a:gd name="connsiteY314" fmla="*/ 0 h 924402"/>
                  <a:gd name="connsiteX315" fmla="*/ 2505661 w 4603109"/>
                  <a:gd name="connsiteY315" fmla="*/ 0 h 924402"/>
                  <a:gd name="connsiteX316" fmla="*/ 2508776 w 4603109"/>
                  <a:gd name="connsiteY316" fmla="*/ 0 h 924402"/>
                  <a:gd name="connsiteX317" fmla="*/ 2510108 w 4603109"/>
                  <a:gd name="connsiteY317" fmla="*/ 0 h 924402"/>
                  <a:gd name="connsiteX318" fmla="*/ 2524178 w 4603109"/>
                  <a:gd name="connsiteY318" fmla="*/ 0 h 924402"/>
                  <a:gd name="connsiteX319" fmla="*/ 2525248 w 4603109"/>
                  <a:gd name="connsiteY319" fmla="*/ 0 h 924402"/>
                  <a:gd name="connsiteX320" fmla="*/ 2525669 w 4603109"/>
                  <a:gd name="connsiteY320" fmla="*/ 0 h 924402"/>
                  <a:gd name="connsiteX321" fmla="*/ 2552329 w 4603109"/>
                  <a:gd name="connsiteY321" fmla="*/ 0 h 924402"/>
                  <a:gd name="connsiteX322" fmla="*/ 2552751 w 4603109"/>
                  <a:gd name="connsiteY322" fmla="*/ 0 h 924402"/>
                  <a:gd name="connsiteX323" fmla="*/ 2554242 w 4603109"/>
                  <a:gd name="connsiteY323" fmla="*/ 0 h 924402"/>
                  <a:gd name="connsiteX324" fmla="*/ 2574787 w 4603109"/>
                  <a:gd name="connsiteY324" fmla="*/ 0 h 924402"/>
                  <a:gd name="connsiteX325" fmla="*/ 2576279 w 4603109"/>
                  <a:gd name="connsiteY325" fmla="*/ 0 h 924402"/>
                  <a:gd name="connsiteX326" fmla="*/ 2576447 w 4603109"/>
                  <a:gd name="connsiteY326" fmla="*/ 0 h 924402"/>
                  <a:gd name="connsiteX327" fmla="*/ 2577940 w 4603109"/>
                  <a:gd name="connsiteY327" fmla="*/ 0 h 924402"/>
                  <a:gd name="connsiteX328" fmla="*/ 2603360 w 4603109"/>
                  <a:gd name="connsiteY328" fmla="*/ 0 h 924402"/>
                  <a:gd name="connsiteX329" fmla="*/ 2604852 w 4603109"/>
                  <a:gd name="connsiteY329" fmla="*/ 0 h 924402"/>
                  <a:gd name="connsiteX330" fmla="*/ 2605021 w 4603109"/>
                  <a:gd name="connsiteY330" fmla="*/ 0 h 924402"/>
                  <a:gd name="connsiteX331" fmla="*/ 2605484 w 4603109"/>
                  <a:gd name="connsiteY331" fmla="*/ 0 h 924402"/>
                  <a:gd name="connsiteX332" fmla="*/ 2606481 w 4603109"/>
                  <a:gd name="connsiteY332" fmla="*/ 0 h 924402"/>
                  <a:gd name="connsiteX333" fmla="*/ 2606512 w 4603109"/>
                  <a:gd name="connsiteY333" fmla="*/ 0 h 924402"/>
                  <a:gd name="connsiteX334" fmla="*/ 2606976 w 4603109"/>
                  <a:gd name="connsiteY334" fmla="*/ 0 h 924402"/>
                  <a:gd name="connsiteX335" fmla="*/ 2618923 w 4603109"/>
                  <a:gd name="connsiteY335" fmla="*/ 0 h 924402"/>
                  <a:gd name="connsiteX336" fmla="*/ 2621248 w 4603109"/>
                  <a:gd name="connsiteY336" fmla="*/ 0 h 924402"/>
                  <a:gd name="connsiteX337" fmla="*/ 2622740 w 4603109"/>
                  <a:gd name="connsiteY337" fmla="*/ 0 h 924402"/>
                  <a:gd name="connsiteX338" fmla="*/ 2627885 w 4603109"/>
                  <a:gd name="connsiteY338" fmla="*/ 0 h 924402"/>
                  <a:gd name="connsiteX339" fmla="*/ 2629377 w 4603109"/>
                  <a:gd name="connsiteY339" fmla="*/ 0 h 924402"/>
                  <a:gd name="connsiteX340" fmla="*/ 2634058 w 4603109"/>
                  <a:gd name="connsiteY340" fmla="*/ 0 h 924402"/>
                  <a:gd name="connsiteX341" fmla="*/ 2635549 w 4603109"/>
                  <a:gd name="connsiteY341" fmla="*/ 0 h 924402"/>
                  <a:gd name="connsiteX342" fmla="*/ 2636545 w 4603109"/>
                  <a:gd name="connsiteY342" fmla="*/ 0 h 924402"/>
                  <a:gd name="connsiteX343" fmla="*/ 2648987 w 4603109"/>
                  <a:gd name="connsiteY343" fmla="*/ 0 h 924402"/>
                  <a:gd name="connsiteX344" fmla="*/ 2649821 w 4603109"/>
                  <a:gd name="connsiteY344" fmla="*/ 0 h 924402"/>
                  <a:gd name="connsiteX345" fmla="*/ 2651313 w 4603109"/>
                  <a:gd name="connsiteY345" fmla="*/ 0 h 924402"/>
                  <a:gd name="connsiteX346" fmla="*/ 2651947 w 4603109"/>
                  <a:gd name="connsiteY346" fmla="*/ 0 h 924402"/>
                  <a:gd name="connsiteX347" fmla="*/ 2653017 w 4603109"/>
                  <a:gd name="connsiteY347" fmla="*/ 0 h 924402"/>
                  <a:gd name="connsiteX348" fmla="*/ 2653438 w 4603109"/>
                  <a:gd name="connsiteY348" fmla="*/ 0 h 924402"/>
                  <a:gd name="connsiteX349" fmla="*/ 2656459 w 4603109"/>
                  <a:gd name="connsiteY349" fmla="*/ 0 h 924402"/>
                  <a:gd name="connsiteX350" fmla="*/ 2657950 w 4603109"/>
                  <a:gd name="connsiteY350" fmla="*/ 0 h 924402"/>
                  <a:gd name="connsiteX351" fmla="*/ 2665460 w 4603109"/>
                  <a:gd name="connsiteY351" fmla="*/ 0 h 924402"/>
                  <a:gd name="connsiteX352" fmla="*/ 2680098 w 4603109"/>
                  <a:gd name="connsiteY352" fmla="*/ 0 h 924402"/>
                  <a:gd name="connsiteX353" fmla="*/ 2680520 w 4603109"/>
                  <a:gd name="connsiteY353" fmla="*/ 0 h 924402"/>
                  <a:gd name="connsiteX354" fmla="*/ 2682011 w 4603109"/>
                  <a:gd name="connsiteY354" fmla="*/ 0 h 924402"/>
                  <a:gd name="connsiteX355" fmla="*/ 2692542 w 4603109"/>
                  <a:gd name="connsiteY355" fmla="*/ 0 h 924402"/>
                  <a:gd name="connsiteX356" fmla="*/ 2702556 w 4603109"/>
                  <a:gd name="connsiteY356" fmla="*/ 0 h 924402"/>
                  <a:gd name="connsiteX357" fmla="*/ 2704048 w 4603109"/>
                  <a:gd name="connsiteY357" fmla="*/ 0 h 924402"/>
                  <a:gd name="connsiteX358" fmla="*/ 2724289 w 4603109"/>
                  <a:gd name="connsiteY358" fmla="*/ 0 h 924402"/>
                  <a:gd name="connsiteX359" fmla="*/ 2731129 w 4603109"/>
                  <a:gd name="connsiteY359" fmla="*/ 0 h 924402"/>
                  <a:gd name="connsiteX360" fmla="*/ 2732621 w 4603109"/>
                  <a:gd name="connsiteY360" fmla="*/ 0 h 924402"/>
                  <a:gd name="connsiteX361" fmla="*/ 2733253 w 4603109"/>
                  <a:gd name="connsiteY361" fmla="*/ 0 h 924402"/>
                  <a:gd name="connsiteX362" fmla="*/ 2734745 w 4603109"/>
                  <a:gd name="connsiteY362" fmla="*/ 0 h 924402"/>
                  <a:gd name="connsiteX363" fmla="*/ 2746692 w 4603109"/>
                  <a:gd name="connsiteY363" fmla="*/ 0 h 924402"/>
                  <a:gd name="connsiteX364" fmla="*/ 2749017 w 4603109"/>
                  <a:gd name="connsiteY364" fmla="*/ 0 h 924402"/>
                  <a:gd name="connsiteX365" fmla="*/ 2750509 w 4603109"/>
                  <a:gd name="connsiteY365" fmla="*/ 0 h 924402"/>
                  <a:gd name="connsiteX366" fmla="*/ 2754354 w 4603109"/>
                  <a:gd name="connsiteY366" fmla="*/ 0 h 924402"/>
                  <a:gd name="connsiteX367" fmla="*/ 2755654 w 4603109"/>
                  <a:gd name="connsiteY367" fmla="*/ 0 h 924402"/>
                  <a:gd name="connsiteX368" fmla="*/ 2757146 w 4603109"/>
                  <a:gd name="connsiteY368" fmla="*/ 0 h 924402"/>
                  <a:gd name="connsiteX369" fmla="*/ 2761827 w 4603109"/>
                  <a:gd name="connsiteY369" fmla="*/ 0 h 924402"/>
                  <a:gd name="connsiteX370" fmla="*/ 2763318 w 4603109"/>
                  <a:gd name="connsiteY370" fmla="*/ 0 h 924402"/>
                  <a:gd name="connsiteX371" fmla="*/ 2776756 w 4603109"/>
                  <a:gd name="connsiteY371" fmla="*/ 0 h 924402"/>
                  <a:gd name="connsiteX372" fmla="*/ 2777590 w 4603109"/>
                  <a:gd name="connsiteY372" fmla="*/ 0 h 924402"/>
                  <a:gd name="connsiteX373" fmla="*/ 2779082 w 4603109"/>
                  <a:gd name="connsiteY373" fmla="*/ 0 h 924402"/>
                  <a:gd name="connsiteX374" fmla="*/ 2783442 w 4603109"/>
                  <a:gd name="connsiteY374" fmla="*/ 0 h 924402"/>
                  <a:gd name="connsiteX375" fmla="*/ 2784228 w 4603109"/>
                  <a:gd name="connsiteY375" fmla="*/ 0 h 924402"/>
                  <a:gd name="connsiteX376" fmla="*/ 2785719 w 4603109"/>
                  <a:gd name="connsiteY376" fmla="*/ 0 h 924402"/>
                  <a:gd name="connsiteX377" fmla="*/ 2786473 w 4603109"/>
                  <a:gd name="connsiteY377" fmla="*/ 0 h 924402"/>
                  <a:gd name="connsiteX378" fmla="*/ 2793229 w 4603109"/>
                  <a:gd name="connsiteY378" fmla="*/ 0 h 924402"/>
                  <a:gd name="connsiteX379" fmla="*/ 2799367 w 4603109"/>
                  <a:gd name="connsiteY379" fmla="*/ 0 h 924402"/>
                  <a:gd name="connsiteX380" fmla="*/ 2813506 w 4603109"/>
                  <a:gd name="connsiteY380" fmla="*/ 0 h 924402"/>
                  <a:gd name="connsiteX381" fmla="*/ 2820311 w 4603109"/>
                  <a:gd name="connsiteY381" fmla="*/ 0 h 924402"/>
                  <a:gd name="connsiteX382" fmla="*/ 2827893 w 4603109"/>
                  <a:gd name="connsiteY382" fmla="*/ 0 h 924402"/>
                  <a:gd name="connsiteX383" fmla="*/ 2827940 w 4603109"/>
                  <a:gd name="connsiteY383" fmla="*/ 0 h 924402"/>
                  <a:gd name="connsiteX384" fmla="*/ 2829431 w 4603109"/>
                  <a:gd name="connsiteY384" fmla="*/ 0 h 924402"/>
                  <a:gd name="connsiteX385" fmla="*/ 2829978 w 4603109"/>
                  <a:gd name="connsiteY385" fmla="*/ 0 h 924402"/>
                  <a:gd name="connsiteX386" fmla="*/ 2852058 w 4603109"/>
                  <a:gd name="connsiteY386" fmla="*/ 0 h 924402"/>
                  <a:gd name="connsiteX387" fmla="*/ 2857060 w 4603109"/>
                  <a:gd name="connsiteY387" fmla="*/ 0 h 924402"/>
                  <a:gd name="connsiteX388" fmla="*/ 2857958 w 4603109"/>
                  <a:gd name="connsiteY388" fmla="*/ 0 h 924402"/>
                  <a:gd name="connsiteX389" fmla="*/ 2871601 w 4603109"/>
                  <a:gd name="connsiteY389" fmla="*/ 0 h 924402"/>
                  <a:gd name="connsiteX390" fmla="*/ 2882123 w 4603109"/>
                  <a:gd name="connsiteY390" fmla="*/ 0 h 924402"/>
                  <a:gd name="connsiteX391" fmla="*/ 2894046 w 4603109"/>
                  <a:gd name="connsiteY391" fmla="*/ 0 h 924402"/>
                  <a:gd name="connsiteX392" fmla="*/ 2903496 w 4603109"/>
                  <a:gd name="connsiteY392" fmla="*/ 0 h 924402"/>
                  <a:gd name="connsiteX393" fmla="*/ 2911211 w 4603109"/>
                  <a:gd name="connsiteY393" fmla="*/ 0 h 924402"/>
                  <a:gd name="connsiteX394" fmla="*/ 2914242 w 4603109"/>
                  <a:gd name="connsiteY394" fmla="*/ 0 h 924402"/>
                  <a:gd name="connsiteX395" fmla="*/ 2914461 w 4603109"/>
                  <a:gd name="connsiteY395" fmla="*/ 0 h 924402"/>
                  <a:gd name="connsiteX396" fmla="*/ 2924111 w 4603109"/>
                  <a:gd name="connsiteY396" fmla="*/ 0 h 924402"/>
                  <a:gd name="connsiteX397" fmla="*/ 2927136 w 4603109"/>
                  <a:gd name="connsiteY397" fmla="*/ 0 h 924402"/>
                  <a:gd name="connsiteX398" fmla="*/ 2933561 w 4603109"/>
                  <a:gd name="connsiteY398" fmla="*/ 0 h 924402"/>
                  <a:gd name="connsiteX399" fmla="*/ 2939580 w 4603109"/>
                  <a:gd name="connsiteY399" fmla="*/ 0 h 924402"/>
                  <a:gd name="connsiteX400" fmla="*/ 2941275 w 4603109"/>
                  <a:gd name="connsiteY400" fmla="*/ 0 h 924402"/>
                  <a:gd name="connsiteX401" fmla="*/ 2941543 w 4603109"/>
                  <a:gd name="connsiteY401" fmla="*/ 0 h 924402"/>
                  <a:gd name="connsiteX402" fmla="*/ 2945586 w 4603109"/>
                  <a:gd name="connsiteY402" fmla="*/ 0 h 924402"/>
                  <a:gd name="connsiteX403" fmla="*/ 2950032 w 4603109"/>
                  <a:gd name="connsiteY403" fmla="*/ 0 h 924402"/>
                  <a:gd name="connsiteX404" fmla="*/ 2955662 w 4603109"/>
                  <a:gd name="connsiteY404" fmla="*/ 0 h 924402"/>
                  <a:gd name="connsiteX405" fmla="*/ 2955709 w 4603109"/>
                  <a:gd name="connsiteY405" fmla="*/ 0 h 924402"/>
                  <a:gd name="connsiteX406" fmla="*/ 2957200 w 4603109"/>
                  <a:gd name="connsiteY406" fmla="*/ 0 h 924402"/>
                  <a:gd name="connsiteX407" fmla="*/ 2957747 w 4603109"/>
                  <a:gd name="connsiteY407" fmla="*/ 0 h 924402"/>
                  <a:gd name="connsiteX408" fmla="*/ 2968152 w 4603109"/>
                  <a:gd name="connsiteY408" fmla="*/ 0 h 924402"/>
                  <a:gd name="connsiteX409" fmla="*/ 2969644 w 4603109"/>
                  <a:gd name="connsiteY409" fmla="*/ 0 h 924402"/>
                  <a:gd name="connsiteX410" fmla="*/ 2972667 w 4603109"/>
                  <a:gd name="connsiteY410" fmla="*/ 0 h 924402"/>
                  <a:gd name="connsiteX411" fmla="*/ 2977114 w 4603109"/>
                  <a:gd name="connsiteY411" fmla="*/ 0 h 924402"/>
                  <a:gd name="connsiteX412" fmla="*/ 2984829 w 4603109"/>
                  <a:gd name="connsiteY412" fmla="*/ 0 h 924402"/>
                  <a:gd name="connsiteX413" fmla="*/ 2985727 w 4603109"/>
                  <a:gd name="connsiteY413" fmla="*/ 0 h 924402"/>
                  <a:gd name="connsiteX414" fmla="*/ 2999370 w 4603109"/>
                  <a:gd name="connsiteY414" fmla="*/ 0 h 924402"/>
                  <a:gd name="connsiteX415" fmla="*/ 3021815 w 4603109"/>
                  <a:gd name="connsiteY415" fmla="*/ 0 h 924402"/>
                  <a:gd name="connsiteX416" fmla="*/ 3031265 w 4603109"/>
                  <a:gd name="connsiteY416" fmla="*/ 0 h 924402"/>
                  <a:gd name="connsiteX417" fmla="*/ 3042230 w 4603109"/>
                  <a:gd name="connsiteY417" fmla="*/ 0 h 924402"/>
                  <a:gd name="connsiteX418" fmla="*/ 3044946 w 4603109"/>
                  <a:gd name="connsiteY418" fmla="*/ 0 h 924402"/>
                  <a:gd name="connsiteX419" fmla="*/ 3051880 w 4603109"/>
                  <a:gd name="connsiteY419" fmla="*/ 0 h 924402"/>
                  <a:gd name="connsiteX420" fmla="*/ 3061330 w 4603109"/>
                  <a:gd name="connsiteY420" fmla="*/ 0 h 924402"/>
                  <a:gd name="connsiteX421" fmla="*/ 3067349 w 4603109"/>
                  <a:gd name="connsiteY421" fmla="*/ 0 h 924402"/>
                  <a:gd name="connsiteX422" fmla="*/ 3069312 w 4603109"/>
                  <a:gd name="connsiteY422" fmla="*/ 0 h 924402"/>
                  <a:gd name="connsiteX423" fmla="*/ 3073355 w 4603109"/>
                  <a:gd name="connsiteY423" fmla="*/ 0 h 924402"/>
                  <a:gd name="connsiteX424" fmla="*/ 3073518 w 4603109"/>
                  <a:gd name="connsiteY424" fmla="*/ 0 h 924402"/>
                  <a:gd name="connsiteX425" fmla="*/ 3075011 w 4603109"/>
                  <a:gd name="connsiteY425" fmla="*/ 0 h 924402"/>
                  <a:gd name="connsiteX426" fmla="*/ 3077801 w 4603109"/>
                  <a:gd name="connsiteY426" fmla="*/ 0 h 924402"/>
                  <a:gd name="connsiteX427" fmla="*/ 3095921 w 4603109"/>
                  <a:gd name="connsiteY427" fmla="*/ 0 h 924402"/>
                  <a:gd name="connsiteX428" fmla="*/ 3097413 w 4603109"/>
                  <a:gd name="connsiteY428" fmla="*/ 0 h 924402"/>
                  <a:gd name="connsiteX429" fmla="*/ 3100436 w 4603109"/>
                  <a:gd name="connsiteY429" fmla="*/ 0 h 924402"/>
                  <a:gd name="connsiteX430" fmla="*/ 3103552 w 4603109"/>
                  <a:gd name="connsiteY430" fmla="*/ 0 h 924402"/>
                  <a:gd name="connsiteX431" fmla="*/ 3104883 w 4603109"/>
                  <a:gd name="connsiteY431" fmla="*/ 0 h 924402"/>
                  <a:gd name="connsiteX432" fmla="*/ 3120023 w 4603109"/>
                  <a:gd name="connsiteY432" fmla="*/ 0 h 924402"/>
                  <a:gd name="connsiteX433" fmla="*/ 3120445 w 4603109"/>
                  <a:gd name="connsiteY433" fmla="*/ 0 h 924402"/>
                  <a:gd name="connsiteX434" fmla="*/ 3149018 w 4603109"/>
                  <a:gd name="connsiteY434" fmla="*/ 0 h 924402"/>
                  <a:gd name="connsiteX435" fmla="*/ 3150088 w 4603109"/>
                  <a:gd name="connsiteY435" fmla="*/ 0 h 924402"/>
                  <a:gd name="connsiteX436" fmla="*/ 3150509 w 4603109"/>
                  <a:gd name="connsiteY436" fmla="*/ 0 h 924402"/>
                  <a:gd name="connsiteX437" fmla="*/ 3171054 w 4603109"/>
                  <a:gd name="connsiteY437" fmla="*/ 0 h 924402"/>
                  <a:gd name="connsiteX438" fmla="*/ 3172715 w 4603109"/>
                  <a:gd name="connsiteY438" fmla="*/ 0 h 924402"/>
                  <a:gd name="connsiteX439" fmla="*/ 3199627 w 4603109"/>
                  <a:gd name="connsiteY439" fmla="*/ 0 h 924402"/>
                  <a:gd name="connsiteX440" fmla="*/ 3201119 w 4603109"/>
                  <a:gd name="connsiteY440" fmla="*/ 0 h 924402"/>
                  <a:gd name="connsiteX441" fmla="*/ 3201287 w 4603109"/>
                  <a:gd name="connsiteY441" fmla="*/ 0 h 924402"/>
                  <a:gd name="connsiteX442" fmla="*/ 3201751 w 4603109"/>
                  <a:gd name="connsiteY442" fmla="*/ 0 h 924402"/>
                  <a:gd name="connsiteX443" fmla="*/ 3202780 w 4603109"/>
                  <a:gd name="connsiteY443" fmla="*/ 0 h 924402"/>
                  <a:gd name="connsiteX444" fmla="*/ 3217515 w 4603109"/>
                  <a:gd name="connsiteY444" fmla="*/ 0 h 924402"/>
                  <a:gd name="connsiteX445" fmla="*/ 3224152 w 4603109"/>
                  <a:gd name="connsiteY445" fmla="*/ 0 h 924402"/>
                  <a:gd name="connsiteX446" fmla="*/ 3230324 w 4603109"/>
                  <a:gd name="connsiteY446" fmla="*/ 0 h 924402"/>
                  <a:gd name="connsiteX447" fmla="*/ 3231321 w 4603109"/>
                  <a:gd name="connsiteY447" fmla="*/ 0 h 924402"/>
                  <a:gd name="connsiteX448" fmla="*/ 3231816 w 4603109"/>
                  <a:gd name="connsiteY448" fmla="*/ 0 h 924402"/>
                  <a:gd name="connsiteX449" fmla="*/ 3243763 w 4603109"/>
                  <a:gd name="connsiteY449" fmla="*/ 0 h 924402"/>
                  <a:gd name="connsiteX450" fmla="*/ 3246088 w 4603109"/>
                  <a:gd name="connsiteY450" fmla="*/ 0 h 924402"/>
                  <a:gd name="connsiteX451" fmla="*/ 3247580 w 4603109"/>
                  <a:gd name="connsiteY451" fmla="*/ 0 h 924402"/>
                  <a:gd name="connsiteX452" fmla="*/ 3247792 w 4603109"/>
                  <a:gd name="connsiteY452" fmla="*/ 0 h 924402"/>
                  <a:gd name="connsiteX453" fmla="*/ 3248214 w 4603109"/>
                  <a:gd name="connsiteY453" fmla="*/ 0 h 924402"/>
                  <a:gd name="connsiteX454" fmla="*/ 3252725 w 4603109"/>
                  <a:gd name="connsiteY454" fmla="*/ 0 h 924402"/>
                  <a:gd name="connsiteX455" fmla="*/ 3254217 w 4603109"/>
                  <a:gd name="connsiteY455" fmla="*/ 0 h 924402"/>
                  <a:gd name="connsiteX456" fmla="*/ 3260235 w 4603109"/>
                  <a:gd name="connsiteY456" fmla="*/ 0 h 924402"/>
                  <a:gd name="connsiteX457" fmla="*/ 3276787 w 4603109"/>
                  <a:gd name="connsiteY457" fmla="*/ 0 h 924402"/>
                  <a:gd name="connsiteX458" fmla="*/ 3277857 w 4603109"/>
                  <a:gd name="connsiteY458" fmla="*/ 0 h 924402"/>
                  <a:gd name="connsiteX459" fmla="*/ 3278278 w 4603109"/>
                  <a:gd name="connsiteY459" fmla="*/ 0 h 924402"/>
                  <a:gd name="connsiteX460" fmla="*/ 3290300 w 4603109"/>
                  <a:gd name="connsiteY460" fmla="*/ 0 h 924402"/>
                  <a:gd name="connsiteX461" fmla="*/ 3298823 w 4603109"/>
                  <a:gd name="connsiteY461" fmla="*/ 0 h 924402"/>
                  <a:gd name="connsiteX462" fmla="*/ 3327396 w 4603109"/>
                  <a:gd name="connsiteY462" fmla="*/ 0 h 924402"/>
                  <a:gd name="connsiteX463" fmla="*/ 3328888 w 4603109"/>
                  <a:gd name="connsiteY463" fmla="*/ 0 h 924402"/>
                  <a:gd name="connsiteX464" fmla="*/ 3329520 w 4603109"/>
                  <a:gd name="connsiteY464" fmla="*/ 0 h 924402"/>
                  <a:gd name="connsiteX465" fmla="*/ 3345284 w 4603109"/>
                  <a:gd name="connsiteY465" fmla="*/ 0 h 924402"/>
                  <a:gd name="connsiteX466" fmla="*/ 3349129 w 4603109"/>
                  <a:gd name="connsiteY466" fmla="*/ 0 h 924402"/>
                  <a:gd name="connsiteX467" fmla="*/ 3351921 w 4603109"/>
                  <a:gd name="connsiteY467" fmla="*/ 0 h 924402"/>
                  <a:gd name="connsiteX468" fmla="*/ 3358093 w 4603109"/>
                  <a:gd name="connsiteY468" fmla="*/ 0 h 924402"/>
                  <a:gd name="connsiteX469" fmla="*/ 3359585 w 4603109"/>
                  <a:gd name="connsiteY469" fmla="*/ 0 h 924402"/>
                  <a:gd name="connsiteX470" fmla="*/ 3371532 w 4603109"/>
                  <a:gd name="connsiteY470" fmla="*/ 0 h 924402"/>
                  <a:gd name="connsiteX471" fmla="*/ 3373857 w 4603109"/>
                  <a:gd name="connsiteY471" fmla="*/ 0 h 924402"/>
                  <a:gd name="connsiteX472" fmla="*/ 3375349 w 4603109"/>
                  <a:gd name="connsiteY472" fmla="*/ 0 h 924402"/>
                  <a:gd name="connsiteX473" fmla="*/ 3380494 w 4603109"/>
                  <a:gd name="connsiteY473" fmla="*/ 0 h 924402"/>
                  <a:gd name="connsiteX474" fmla="*/ 3381986 w 4603109"/>
                  <a:gd name="connsiteY474" fmla="*/ 0 h 924402"/>
                  <a:gd name="connsiteX475" fmla="*/ 3388004 w 4603109"/>
                  <a:gd name="connsiteY475" fmla="*/ 0 h 924402"/>
                  <a:gd name="connsiteX476" fmla="*/ 3408282 w 4603109"/>
                  <a:gd name="connsiteY476" fmla="*/ 0 h 924402"/>
                  <a:gd name="connsiteX477" fmla="*/ 3418069 w 4603109"/>
                  <a:gd name="connsiteY477" fmla="*/ 0 h 924402"/>
                  <a:gd name="connsiteX478" fmla="*/ 3424207 w 4603109"/>
                  <a:gd name="connsiteY478" fmla="*/ 0 h 924402"/>
                  <a:gd name="connsiteX479" fmla="*/ 3424753 w 4603109"/>
                  <a:gd name="connsiteY479" fmla="*/ 0 h 924402"/>
                  <a:gd name="connsiteX480" fmla="*/ 3452733 w 4603109"/>
                  <a:gd name="connsiteY480" fmla="*/ 0 h 924402"/>
                  <a:gd name="connsiteX481" fmla="*/ 3454818 w 4603109"/>
                  <a:gd name="connsiteY481" fmla="*/ 0 h 924402"/>
                  <a:gd name="connsiteX482" fmla="*/ 3476898 w 4603109"/>
                  <a:gd name="connsiteY482" fmla="*/ 0 h 924402"/>
                  <a:gd name="connsiteX483" fmla="*/ 3496441 w 4603109"/>
                  <a:gd name="connsiteY483" fmla="*/ 0 h 924402"/>
                  <a:gd name="connsiteX484" fmla="*/ 3509236 w 4603109"/>
                  <a:gd name="connsiteY484" fmla="*/ 0 h 924402"/>
                  <a:gd name="connsiteX485" fmla="*/ 3518886 w 4603109"/>
                  <a:gd name="connsiteY485" fmla="*/ 0 h 924402"/>
                  <a:gd name="connsiteX486" fmla="*/ 3528336 w 4603109"/>
                  <a:gd name="connsiteY486" fmla="*/ 0 h 924402"/>
                  <a:gd name="connsiteX487" fmla="*/ 3536051 w 4603109"/>
                  <a:gd name="connsiteY487" fmla="*/ 0 h 924402"/>
                  <a:gd name="connsiteX488" fmla="*/ 3539301 w 4603109"/>
                  <a:gd name="connsiteY488" fmla="*/ 0 h 924402"/>
                  <a:gd name="connsiteX489" fmla="*/ 3540361 w 4603109"/>
                  <a:gd name="connsiteY489" fmla="*/ 0 h 924402"/>
                  <a:gd name="connsiteX490" fmla="*/ 3544807 w 4603109"/>
                  <a:gd name="connsiteY490" fmla="*/ 0 h 924402"/>
                  <a:gd name="connsiteX491" fmla="*/ 3551976 w 4603109"/>
                  <a:gd name="connsiteY491" fmla="*/ 0 h 924402"/>
                  <a:gd name="connsiteX492" fmla="*/ 3552522 w 4603109"/>
                  <a:gd name="connsiteY492" fmla="*/ 0 h 924402"/>
                  <a:gd name="connsiteX493" fmla="*/ 3564420 w 4603109"/>
                  <a:gd name="connsiteY493" fmla="*/ 0 h 924402"/>
                  <a:gd name="connsiteX494" fmla="*/ 3570426 w 4603109"/>
                  <a:gd name="connsiteY494" fmla="*/ 0 h 924402"/>
                  <a:gd name="connsiteX495" fmla="*/ 3574872 w 4603109"/>
                  <a:gd name="connsiteY495" fmla="*/ 0 h 924402"/>
                  <a:gd name="connsiteX496" fmla="*/ 3580502 w 4603109"/>
                  <a:gd name="connsiteY496" fmla="*/ 0 h 924402"/>
                  <a:gd name="connsiteX497" fmla="*/ 3582587 w 4603109"/>
                  <a:gd name="connsiteY497" fmla="*/ 0 h 924402"/>
                  <a:gd name="connsiteX498" fmla="*/ 3624210 w 4603109"/>
                  <a:gd name="connsiteY498" fmla="*/ 0 h 924402"/>
                  <a:gd name="connsiteX499" fmla="*/ 3637005 w 4603109"/>
                  <a:gd name="connsiteY499" fmla="*/ 0 h 924402"/>
                  <a:gd name="connsiteX500" fmla="*/ 3646655 w 4603109"/>
                  <a:gd name="connsiteY500" fmla="*/ 0 h 924402"/>
                  <a:gd name="connsiteX501" fmla="*/ 3656105 w 4603109"/>
                  <a:gd name="connsiteY501" fmla="*/ 0 h 924402"/>
                  <a:gd name="connsiteX502" fmla="*/ 3667070 w 4603109"/>
                  <a:gd name="connsiteY502" fmla="*/ 0 h 924402"/>
                  <a:gd name="connsiteX503" fmla="*/ 3668130 w 4603109"/>
                  <a:gd name="connsiteY503" fmla="*/ 0 h 924402"/>
                  <a:gd name="connsiteX504" fmla="*/ 3669786 w 4603109"/>
                  <a:gd name="connsiteY504" fmla="*/ 0 h 924402"/>
                  <a:gd name="connsiteX505" fmla="*/ 3672576 w 4603109"/>
                  <a:gd name="connsiteY505" fmla="*/ 0 h 924402"/>
                  <a:gd name="connsiteX506" fmla="*/ 3692189 w 4603109"/>
                  <a:gd name="connsiteY506" fmla="*/ 0 h 924402"/>
                  <a:gd name="connsiteX507" fmla="*/ 3698195 w 4603109"/>
                  <a:gd name="connsiteY507" fmla="*/ 0 h 924402"/>
                  <a:gd name="connsiteX508" fmla="*/ 3702641 w 4603109"/>
                  <a:gd name="connsiteY508" fmla="*/ 0 h 924402"/>
                  <a:gd name="connsiteX509" fmla="*/ 3744863 w 4603109"/>
                  <a:gd name="connsiteY509" fmla="*/ 0 h 924402"/>
                  <a:gd name="connsiteX510" fmla="*/ 3745285 w 4603109"/>
                  <a:gd name="connsiteY510" fmla="*/ 0 h 924402"/>
                  <a:gd name="connsiteX511" fmla="*/ 3795894 w 4603109"/>
                  <a:gd name="connsiteY511" fmla="*/ 0 h 924402"/>
                  <a:gd name="connsiteX512" fmla="*/ 3797555 w 4603109"/>
                  <a:gd name="connsiteY512" fmla="*/ 0 h 924402"/>
                  <a:gd name="connsiteX513" fmla="*/ 3826591 w 4603109"/>
                  <a:gd name="connsiteY513" fmla="*/ 0 h 924402"/>
                  <a:gd name="connsiteX514" fmla="*/ 3842355 w 4603109"/>
                  <a:gd name="connsiteY514" fmla="*/ 0 h 924402"/>
                  <a:gd name="connsiteX515" fmla="*/ 3848992 w 4603109"/>
                  <a:gd name="connsiteY515" fmla="*/ 0 h 924402"/>
                  <a:gd name="connsiteX516" fmla="*/ 3872632 w 4603109"/>
                  <a:gd name="connsiteY516" fmla="*/ 0 h 924402"/>
                  <a:gd name="connsiteX517" fmla="*/ 3873054 w 4603109"/>
                  <a:gd name="connsiteY517" fmla="*/ 0 h 924402"/>
                  <a:gd name="connsiteX518" fmla="*/ 3885075 w 4603109"/>
                  <a:gd name="connsiteY518" fmla="*/ 0 h 924402"/>
                  <a:gd name="connsiteX519" fmla="*/ 3923663 w 4603109"/>
                  <a:gd name="connsiteY519" fmla="*/ 0 h 924402"/>
                  <a:gd name="connsiteX520" fmla="*/ 3954360 w 4603109"/>
                  <a:gd name="connsiteY520" fmla="*/ 0 h 924402"/>
                  <a:gd name="connsiteX521" fmla="*/ 3970124 w 4603109"/>
                  <a:gd name="connsiteY521" fmla="*/ 0 h 924402"/>
                  <a:gd name="connsiteX522" fmla="*/ 3976761 w 4603109"/>
                  <a:gd name="connsiteY522" fmla="*/ 0 h 924402"/>
                  <a:gd name="connsiteX523" fmla="*/ 4012844 w 4603109"/>
                  <a:gd name="connsiteY523" fmla="*/ 0 h 924402"/>
                  <a:gd name="connsiteX524" fmla="*/ 4049593 w 4603109"/>
                  <a:gd name="connsiteY524" fmla="*/ 0 h 924402"/>
                  <a:gd name="connsiteX525" fmla="*/ 4169647 w 4603109"/>
                  <a:gd name="connsiteY525" fmla="*/ 0 h 924402"/>
                  <a:gd name="connsiteX526" fmla="*/ 4177362 w 4603109"/>
                  <a:gd name="connsiteY526" fmla="*/ 0 h 924402"/>
                  <a:gd name="connsiteX527" fmla="*/ 4297416 w 4603109"/>
                  <a:gd name="connsiteY527" fmla="*/ 0 h 924402"/>
                  <a:gd name="connsiteX528" fmla="*/ 4379339 w 4603109"/>
                  <a:gd name="connsiteY528" fmla="*/ 47054 h 924402"/>
                  <a:gd name="connsiteX529" fmla="*/ 4591731 w 4603109"/>
                  <a:gd name="connsiteY529" fmla="*/ 415146 h 924402"/>
                  <a:gd name="connsiteX530" fmla="*/ 4591731 w 4603109"/>
                  <a:gd name="connsiteY530" fmla="*/ 509257 h 924402"/>
                  <a:gd name="connsiteX531" fmla="*/ 4379339 w 4603109"/>
                  <a:gd name="connsiteY531" fmla="*/ 877348 h 924402"/>
                  <a:gd name="connsiteX532" fmla="*/ 4297416 w 4603109"/>
                  <a:gd name="connsiteY532" fmla="*/ 924402 h 924402"/>
                  <a:gd name="connsiteX533" fmla="*/ 4169647 w 4603109"/>
                  <a:gd name="connsiteY533" fmla="*/ 924402 h 924402"/>
                  <a:gd name="connsiteX534" fmla="*/ 3976761 w 4603109"/>
                  <a:gd name="connsiteY534" fmla="*/ 924402 h 924402"/>
                  <a:gd name="connsiteX535" fmla="*/ 3872632 w 4603109"/>
                  <a:gd name="connsiteY535" fmla="*/ 924402 h 924402"/>
                  <a:gd name="connsiteX536" fmla="*/ 3848992 w 4603109"/>
                  <a:gd name="connsiteY536" fmla="*/ 924402 h 924402"/>
                  <a:gd name="connsiteX537" fmla="*/ 3744863 w 4603109"/>
                  <a:gd name="connsiteY537" fmla="*/ 924402 h 924402"/>
                  <a:gd name="connsiteX538" fmla="*/ 3702641 w 4603109"/>
                  <a:gd name="connsiteY538" fmla="*/ 924402 h 924402"/>
                  <a:gd name="connsiteX539" fmla="*/ 3672576 w 4603109"/>
                  <a:gd name="connsiteY539" fmla="*/ 924402 h 924402"/>
                  <a:gd name="connsiteX540" fmla="*/ 3656105 w 4603109"/>
                  <a:gd name="connsiteY540" fmla="*/ 924402 h 924402"/>
                  <a:gd name="connsiteX541" fmla="*/ 3574872 w 4603109"/>
                  <a:gd name="connsiteY541" fmla="*/ 924402 h 924402"/>
                  <a:gd name="connsiteX542" fmla="*/ 3551976 w 4603109"/>
                  <a:gd name="connsiteY542" fmla="*/ 924402 h 924402"/>
                  <a:gd name="connsiteX543" fmla="*/ 3544807 w 4603109"/>
                  <a:gd name="connsiteY543" fmla="*/ 924402 h 924402"/>
                  <a:gd name="connsiteX544" fmla="*/ 3528336 w 4603109"/>
                  <a:gd name="connsiteY544" fmla="*/ 924402 h 924402"/>
                  <a:gd name="connsiteX545" fmla="*/ 3424207 w 4603109"/>
                  <a:gd name="connsiteY545" fmla="*/ 924402 h 924402"/>
                  <a:gd name="connsiteX546" fmla="*/ 3381986 w 4603109"/>
                  <a:gd name="connsiteY546" fmla="*/ 924402 h 924402"/>
                  <a:gd name="connsiteX547" fmla="*/ 3380494 w 4603109"/>
                  <a:gd name="connsiteY547" fmla="*/ 924402 h 924402"/>
                  <a:gd name="connsiteX548" fmla="*/ 3351921 w 4603109"/>
                  <a:gd name="connsiteY548" fmla="*/ 924402 h 924402"/>
                  <a:gd name="connsiteX549" fmla="*/ 3277857 w 4603109"/>
                  <a:gd name="connsiteY549" fmla="*/ 924402 h 924402"/>
                  <a:gd name="connsiteX550" fmla="*/ 3254217 w 4603109"/>
                  <a:gd name="connsiteY550" fmla="*/ 924402 h 924402"/>
                  <a:gd name="connsiteX551" fmla="*/ 3252725 w 4603109"/>
                  <a:gd name="connsiteY551" fmla="*/ 924402 h 924402"/>
                  <a:gd name="connsiteX552" fmla="*/ 3247792 w 4603109"/>
                  <a:gd name="connsiteY552" fmla="*/ 924402 h 924402"/>
                  <a:gd name="connsiteX553" fmla="*/ 3231321 w 4603109"/>
                  <a:gd name="connsiteY553" fmla="*/ 924402 h 924402"/>
                  <a:gd name="connsiteX554" fmla="*/ 3224152 w 4603109"/>
                  <a:gd name="connsiteY554" fmla="*/ 924402 h 924402"/>
                  <a:gd name="connsiteX555" fmla="*/ 3150088 w 4603109"/>
                  <a:gd name="connsiteY555" fmla="*/ 924402 h 924402"/>
                  <a:gd name="connsiteX556" fmla="*/ 3120023 w 4603109"/>
                  <a:gd name="connsiteY556" fmla="*/ 924402 h 924402"/>
                  <a:gd name="connsiteX557" fmla="*/ 3104883 w 4603109"/>
                  <a:gd name="connsiteY557" fmla="*/ 924402 h 924402"/>
                  <a:gd name="connsiteX558" fmla="*/ 3103552 w 4603109"/>
                  <a:gd name="connsiteY558" fmla="*/ 924402 h 924402"/>
                  <a:gd name="connsiteX559" fmla="*/ 3077801 w 4603109"/>
                  <a:gd name="connsiteY559" fmla="*/ 924402 h 924402"/>
                  <a:gd name="connsiteX560" fmla="*/ 3061330 w 4603109"/>
                  <a:gd name="connsiteY560" fmla="*/ 924402 h 924402"/>
                  <a:gd name="connsiteX561" fmla="*/ 3031265 w 4603109"/>
                  <a:gd name="connsiteY561" fmla="*/ 924402 h 924402"/>
                  <a:gd name="connsiteX562" fmla="*/ 2977114 w 4603109"/>
                  <a:gd name="connsiteY562" fmla="*/ 924402 h 924402"/>
                  <a:gd name="connsiteX563" fmla="*/ 2957200 w 4603109"/>
                  <a:gd name="connsiteY563" fmla="*/ 924402 h 924402"/>
                  <a:gd name="connsiteX564" fmla="*/ 2955709 w 4603109"/>
                  <a:gd name="connsiteY564" fmla="*/ 924402 h 924402"/>
                  <a:gd name="connsiteX565" fmla="*/ 2950032 w 4603109"/>
                  <a:gd name="connsiteY565" fmla="*/ 924402 h 924402"/>
                  <a:gd name="connsiteX566" fmla="*/ 2933561 w 4603109"/>
                  <a:gd name="connsiteY566" fmla="*/ 924402 h 924402"/>
                  <a:gd name="connsiteX567" fmla="*/ 2927136 w 4603109"/>
                  <a:gd name="connsiteY567" fmla="*/ 924402 h 924402"/>
                  <a:gd name="connsiteX568" fmla="*/ 2903496 w 4603109"/>
                  <a:gd name="connsiteY568" fmla="*/ 924402 h 924402"/>
                  <a:gd name="connsiteX569" fmla="*/ 2829431 w 4603109"/>
                  <a:gd name="connsiteY569" fmla="*/ 924402 h 924402"/>
                  <a:gd name="connsiteX570" fmla="*/ 2827940 w 4603109"/>
                  <a:gd name="connsiteY570" fmla="*/ 924402 h 924402"/>
                  <a:gd name="connsiteX571" fmla="*/ 2799367 w 4603109"/>
                  <a:gd name="connsiteY571" fmla="*/ 924402 h 924402"/>
                  <a:gd name="connsiteX572" fmla="*/ 2785719 w 4603109"/>
                  <a:gd name="connsiteY572" fmla="*/ 924402 h 924402"/>
                  <a:gd name="connsiteX573" fmla="*/ 2784228 w 4603109"/>
                  <a:gd name="connsiteY573" fmla="*/ 924402 h 924402"/>
                  <a:gd name="connsiteX574" fmla="*/ 2757146 w 4603109"/>
                  <a:gd name="connsiteY574" fmla="*/ 924402 h 924402"/>
                  <a:gd name="connsiteX575" fmla="*/ 2755654 w 4603109"/>
                  <a:gd name="connsiteY575" fmla="*/ 924402 h 924402"/>
                  <a:gd name="connsiteX576" fmla="*/ 2680098 w 4603109"/>
                  <a:gd name="connsiteY576" fmla="*/ 924402 h 924402"/>
                  <a:gd name="connsiteX577" fmla="*/ 2657950 w 4603109"/>
                  <a:gd name="connsiteY577" fmla="*/ 924402 h 924402"/>
                  <a:gd name="connsiteX578" fmla="*/ 2656459 w 4603109"/>
                  <a:gd name="connsiteY578" fmla="*/ 924402 h 924402"/>
                  <a:gd name="connsiteX579" fmla="*/ 2653017 w 4603109"/>
                  <a:gd name="connsiteY579" fmla="*/ 924402 h 924402"/>
                  <a:gd name="connsiteX580" fmla="*/ 2636545 w 4603109"/>
                  <a:gd name="connsiteY580" fmla="*/ 924402 h 924402"/>
                  <a:gd name="connsiteX581" fmla="*/ 2629377 w 4603109"/>
                  <a:gd name="connsiteY581" fmla="*/ 924402 h 924402"/>
                  <a:gd name="connsiteX582" fmla="*/ 2627885 w 4603109"/>
                  <a:gd name="connsiteY582" fmla="*/ 924402 h 924402"/>
                  <a:gd name="connsiteX583" fmla="*/ 2606481 w 4603109"/>
                  <a:gd name="connsiteY583" fmla="*/ 924402 h 924402"/>
                  <a:gd name="connsiteX584" fmla="*/ 2552329 w 4603109"/>
                  <a:gd name="connsiteY584" fmla="*/ 924402 h 924402"/>
                  <a:gd name="connsiteX585" fmla="*/ 2525248 w 4603109"/>
                  <a:gd name="connsiteY585" fmla="*/ 924402 h 924402"/>
                  <a:gd name="connsiteX586" fmla="*/ 2510108 w 4603109"/>
                  <a:gd name="connsiteY586" fmla="*/ 924402 h 924402"/>
                  <a:gd name="connsiteX587" fmla="*/ 2508776 w 4603109"/>
                  <a:gd name="connsiteY587" fmla="*/ 924402 h 924402"/>
                  <a:gd name="connsiteX588" fmla="*/ 2480043 w 4603109"/>
                  <a:gd name="connsiteY588" fmla="*/ 924402 h 924402"/>
                  <a:gd name="connsiteX589" fmla="*/ 2478712 w 4603109"/>
                  <a:gd name="connsiteY589" fmla="*/ 924402 h 924402"/>
                  <a:gd name="connsiteX590" fmla="*/ 2463572 w 4603109"/>
                  <a:gd name="connsiteY590" fmla="*/ 924402 h 924402"/>
                  <a:gd name="connsiteX591" fmla="*/ 2436490 w 4603109"/>
                  <a:gd name="connsiteY591" fmla="*/ 924402 h 924402"/>
                  <a:gd name="connsiteX592" fmla="*/ 2382339 w 4603109"/>
                  <a:gd name="connsiteY592" fmla="*/ 924402 h 924402"/>
                  <a:gd name="connsiteX593" fmla="*/ 2360934 w 4603109"/>
                  <a:gd name="connsiteY593" fmla="*/ 924402 h 924402"/>
                  <a:gd name="connsiteX594" fmla="*/ 2359443 w 4603109"/>
                  <a:gd name="connsiteY594" fmla="*/ 924402 h 924402"/>
                  <a:gd name="connsiteX595" fmla="*/ 2352274 w 4603109"/>
                  <a:gd name="connsiteY595" fmla="*/ 924402 h 924402"/>
                  <a:gd name="connsiteX596" fmla="*/ 2335803 w 4603109"/>
                  <a:gd name="connsiteY596" fmla="*/ 924402 h 924402"/>
                  <a:gd name="connsiteX597" fmla="*/ 2332360 w 4603109"/>
                  <a:gd name="connsiteY597" fmla="*/ 924402 h 924402"/>
                  <a:gd name="connsiteX598" fmla="*/ 2332328 w 4603109"/>
                  <a:gd name="connsiteY598" fmla="*/ 924402 h 924402"/>
                  <a:gd name="connsiteX599" fmla="*/ 2330869 w 4603109"/>
                  <a:gd name="connsiteY599" fmla="*/ 924402 h 924402"/>
                  <a:gd name="connsiteX600" fmla="*/ 2308721 w 4603109"/>
                  <a:gd name="connsiteY600" fmla="*/ 924402 h 924402"/>
                  <a:gd name="connsiteX601" fmla="*/ 2233165 w 4603109"/>
                  <a:gd name="connsiteY601" fmla="*/ 924402 h 924402"/>
                  <a:gd name="connsiteX602" fmla="*/ 2231674 w 4603109"/>
                  <a:gd name="connsiteY602" fmla="*/ 924402 h 924402"/>
                  <a:gd name="connsiteX603" fmla="*/ 2204591 w 4603109"/>
                  <a:gd name="connsiteY603" fmla="*/ 924402 h 924402"/>
                  <a:gd name="connsiteX604" fmla="*/ 2204559 w 4603109"/>
                  <a:gd name="connsiteY604" fmla="*/ 924402 h 924402"/>
                  <a:gd name="connsiteX605" fmla="*/ 2203100 w 4603109"/>
                  <a:gd name="connsiteY605" fmla="*/ 924402 h 924402"/>
                  <a:gd name="connsiteX606" fmla="*/ 2189452 w 4603109"/>
                  <a:gd name="connsiteY606" fmla="*/ 924402 h 924402"/>
                  <a:gd name="connsiteX607" fmla="*/ 2160879 w 4603109"/>
                  <a:gd name="connsiteY607" fmla="*/ 924402 h 924402"/>
                  <a:gd name="connsiteX608" fmla="*/ 2159388 w 4603109"/>
                  <a:gd name="connsiteY608" fmla="*/ 924402 h 924402"/>
                  <a:gd name="connsiteX609" fmla="*/ 2085323 w 4603109"/>
                  <a:gd name="connsiteY609" fmla="*/ 924402 h 924402"/>
                  <a:gd name="connsiteX610" fmla="*/ 2077294 w 4603109"/>
                  <a:gd name="connsiteY610" fmla="*/ 924402 h 924402"/>
                  <a:gd name="connsiteX611" fmla="*/ 2061683 w 4603109"/>
                  <a:gd name="connsiteY611" fmla="*/ 924402 h 924402"/>
                  <a:gd name="connsiteX612" fmla="*/ 2055258 w 4603109"/>
                  <a:gd name="connsiteY612" fmla="*/ 924402 h 924402"/>
                  <a:gd name="connsiteX613" fmla="*/ 2038787 w 4603109"/>
                  <a:gd name="connsiteY613" fmla="*/ 924402 h 924402"/>
                  <a:gd name="connsiteX614" fmla="*/ 2033110 w 4603109"/>
                  <a:gd name="connsiteY614" fmla="*/ 924402 h 924402"/>
                  <a:gd name="connsiteX615" fmla="*/ 2031619 w 4603109"/>
                  <a:gd name="connsiteY615" fmla="*/ 924402 h 924402"/>
                  <a:gd name="connsiteX616" fmla="*/ 2011705 w 4603109"/>
                  <a:gd name="connsiteY616" fmla="*/ 924402 h 924402"/>
                  <a:gd name="connsiteX617" fmla="*/ 1957554 w 4603109"/>
                  <a:gd name="connsiteY617" fmla="*/ 924402 h 924402"/>
                  <a:gd name="connsiteX618" fmla="*/ 1949525 w 4603109"/>
                  <a:gd name="connsiteY618" fmla="*/ 924402 h 924402"/>
                  <a:gd name="connsiteX619" fmla="*/ 1927489 w 4603109"/>
                  <a:gd name="connsiteY619" fmla="*/ 924402 h 924402"/>
                  <a:gd name="connsiteX620" fmla="*/ 1911018 w 4603109"/>
                  <a:gd name="connsiteY620" fmla="*/ 924402 h 924402"/>
                  <a:gd name="connsiteX621" fmla="*/ 1907543 w 4603109"/>
                  <a:gd name="connsiteY621" fmla="*/ 924402 h 924402"/>
                  <a:gd name="connsiteX622" fmla="*/ 1885268 w 4603109"/>
                  <a:gd name="connsiteY622" fmla="*/ 924402 h 924402"/>
                  <a:gd name="connsiteX623" fmla="*/ 1883936 w 4603109"/>
                  <a:gd name="connsiteY623" fmla="*/ 924402 h 924402"/>
                  <a:gd name="connsiteX624" fmla="*/ 1868796 w 4603109"/>
                  <a:gd name="connsiteY624" fmla="*/ 924402 h 924402"/>
                  <a:gd name="connsiteX625" fmla="*/ 1838732 w 4603109"/>
                  <a:gd name="connsiteY625" fmla="*/ 924402 h 924402"/>
                  <a:gd name="connsiteX626" fmla="*/ 1779774 w 4603109"/>
                  <a:gd name="connsiteY626" fmla="*/ 924402 h 924402"/>
                  <a:gd name="connsiteX627" fmla="*/ 1764668 w 4603109"/>
                  <a:gd name="connsiteY627" fmla="*/ 924402 h 924402"/>
                  <a:gd name="connsiteX628" fmla="*/ 1757499 w 4603109"/>
                  <a:gd name="connsiteY628" fmla="*/ 924402 h 924402"/>
                  <a:gd name="connsiteX629" fmla="*/ 1741027 w 4603109"/>
                  <a:gd name="connsiteY629" fmla="*/ 924402 h 924402"/>
                  <a:gd name="connsiteX630" fmla="*/ 1737552 w 4603109"/>
                  <a:gd name="connsiteY630" fmla="*/ 924402 h 924402"/>
                  <a:gd name="connsiteX631" fmla="*/ 1736094 w 4603109"/>
                  <a:gd name="connsiteY631" fmla="*/ 924402 h 924402"/>
                  <a:gd name="connsiteX632" fmla="*/ 1734603 w 4603109"/>
                  <a:gd name="connsiteY632" fmla="*/ 924402 h 924402"/>
                  <a:gd name="connsiteX633" fmla="*/ 1710963 w 4603109"/>
                  <a:gd name="connsiteY633" fmla="*/ 924402 h 924402"/>
                  <a:gd name="connsiteX634" fmla="*/ 1707488 w 4603109"/>
                  <a:gd name="connsiteY634" fmla="*/ 924402 h 924402"/>
                  <a:gd name="connsiteX635" fmla="*/ 1652509 w 4603109"/>
                  <a:gd name="connsiteY635" fmla="*/ 924402 h 924402"/>
                  <a:gd name="connsiteX636" fmla="*/ 1636899 w 4603109"/>
                  <a:gd name="connsiteY636" fmla="*/ 924402 h 924402"/>
                  <a:gd name="connsiteX637" fmla="*/ 1609783 w 4603109"/>
                  <a:gd name="connsiteY637" fmla="*/ 924402 h 924402"/>
                  <a:gd name="connsiteX638" fmla="*/ 1608325 w 4603109"/>
                  <a:gd name="connsiteY638" fmla="*/ 924402 h 924402"/>
                  <a:gd name="connsiteX639" fmla="*/ 1606834 w 4603109"/>
                  <a:gd name="connsiteY639" fmla="*/ 924402 h 924402"/>
                  <a:gd name="connsiteX640" fmla="*/ 1579719 w 4603109"/>
                  <a:gd name="connsiteY640" fmla="*/ 924402 h 924402"/>
                  <a:gd name="connsiteX641" fmla="*/ 1564612 w 4603109"/>
                  <a:gd name="connsiteY641" fmla="*/ 924402 h 924402"/>
                  <a:gd name="connsiteX642" fmla="*/ 1524740 w 4603109"/>
                  <a:gd name="connsiteY642" fmla="*/ 924402 h 924402"/>
                  <a:gd name="connsiteX643" fmla="*/ 1482518 w 4603109"/>
                  <a:gd name="connsiteY643" fmla="*/ 924402 h 924402"/>
                  <a:gd name="connsiteX644" fmla="*/ 1460483 w 4603109"/>
                  <a:gd name="connsiteY644" fmla="*/ 924402 h 924402"/>
                  <a:gd name="connsiteX645" fmla="*/ 1452454 w 4603109"/>
                  <a:gd name="connsiteY645" fmla="*/ 924402 h 924402"/>
                  <a:gd name="connsiteX646" fmla="*/ 1444011 w 4603109"/>
                  <a:gd name="connsiteY646" fmla="*/ 924402 h 924402"/>
                  <a:gd name="connsiteX647" fmla="*/ 1436843 w 4603109"/>
                  <a:gd name="connsiteY647" fmla="*/ 924402 h 924402"/>
                  <a:gd name="connsiteX648" fmla="*/ 1413947 w 4603109"/>
                  <a:gd name="connsiteY648" fmla="*/ 924402 h 924402"/>
                  <a:gd name="connsiteX649" fmla="*/ 1354749 w 4603109"/>
                  <a:gd name="connsiteY649" fmla="*/ 924402 h 924402"/>
                  <a:gd name="connsiteX650" fmla="*/ 1332714 w 4603109"/>
                  <a:gd name="connsiteY650" fmla="*/ 924402 h 924402"/>
                  <a:gd name="connsiteX651" fmla="*/ 1324685 w 4603109"/>
                  <a:gd name="connsiteY651" fmla="*/ 924402 h 924402"/>
                  <a:gd name="connsiteX652" fmla="*/ 1316242 w 4603109"/>
                  <a:gd name="connsiteY652" fmla="*/ 924402 h 924402"/>
                  <a:gd name="connsiteX653" fmla="*/ 1312767 w 4603109"/>
                  <a:gd name="connsiteY653" fmla="*/ 924402 h 924402"/>
                  <a:gd name="connsiteX654" fmla="*/ 1286178 w 4603109"/>
                  <a:gd name="connsiteY654" fmla="*/ 924402 h 924402"/>
                  <a:gd name="connsiteX655" fmla="*/ 1282703 w 4603109"/>
                  <a:gd name="connsiteY655" fmla="*/ 924402 h 924402"/>
                  <a:gd name="connsiteX656" fmla="*/ 1243956 w 4603109"/>
                  <a:gd name="connsiteY656" fmla="*/ 924402 h 924402"/>
                  <a:gd name="connsiteX657" fmla="*/ 1184998 w 4603109"/>
                  <a:gd name="connsiteY657" fmla="*/ 924402 h 924402"/>
                  <a:gd name="connsiteX658" fmla="*/ 1154934 w 4603109"/>
                  <a:gd name="connsiteY658" fmla="*/ 924402 h 924402"/>
                  <a:gd name="connsiteX659" fmla="*/ 1139828 w 4603109"/>
                  <a:gd name="connsiteY659" fmla="*/ 924402 h 924402"/>
                  <a:gd name="connsiteX660" fmla="*/ 1116187 w 4603109"/>
                  <a:gd name="connsiteY660" fmla="*/ 924402 h 924402"/>
                  <a:gd name="connsiteX661" fmla="*/ 1112712 w 4603109"/>
                  <a:gd name="connsiteY661" fmla="*/ 924402 h 924402"/>
                  <a:gd name="connsiteX662" fmla="*/ 1057734 w 4603109"/>
                  <a:gd name="connsiteY662" fmla="*/ 924402 h 924402"/>
                  <a:gd name="connsiteX663" fmla="*/ 1027669 w 4603109"/>
                  <a:gd name="connsiteY663" fmla="*/ 924402 h 924402"/>
                  <a:gd name="connsiteX664" fmla="*/ 1012059 w 4603109"/>
                  <a:gd name="connsiteY664" fmla="*/ 924402 h 924402"/>
                  <a:gd name="connsiteX665" fmla="*/ 984943 w 4603109"/>
                  <a:gd name="connsiteY665" fmla="*/ 924402 h 924402"/>
                  <a:gd name="connsiteX666" fmla="*/ 929965 w 4603109"/>
                  <a:gd name="connsiteY666" fmla="*/ 924402 h 924402"/>
                  <a:gd name="connsiteX667" fmla="*/ 899900 w 4603109"/>
                  <a:gd name="connsiteY667" fmla="*/ 924402 h 924402"/>
                  <a:gd name="connsiteX668" fmla="*/ 857678 w 4603109"/>
                  <a:gd name="connsiteY668" fmla="*/ 924402 h 924402"/>
                  <a:gd name="connsiteX669" fmla="*/ 819171 w 4603109"/>
                  <a:gd name="connsiteY669" fmla="*/ 924402 h 924402"/>
                  <a:gd name="connsiteX670" fmla="*/ 729909 w 4603109"/>
                  <a:gd name="connsiteY670" fmla="*/ 924402 h 924402"/>
                  <a:gd name="connsiteX671" fmla="*/ 691402 w 4603109"/>
                  <a:gd name="connsiteY671" fmla="*/ 924402 h 924402"/>
                  <a:gd name="connsiteX672" fmla="*/ 687927 w 4603109"/>
                  <a:gd name="connsiteY672" fmla="*/ 924402 h 924402"/>
                  <a:gd name="connsiteX673" fmla="*/ 560158 w 4603109"/>
                  <a:gd name="connsiteY673" fmla="*/ 924402 h 924402"/>
                  <a:gd name="connsiteX674" fmla="*/ 432894 w 4603109"/>
                  <a:gd name="connsiteY674" fmla="*/ 924402 h 924402"/>
                  <a:gd name="connsiteX675" fmla="*/ 305125 w 4603109"/>
                  <a:gd name="connsiteY675" fmla="*/ 924402 h 924402"/>
                  <a:gd name="connsiteX676" fmla="*/ 223202 w 4603109"/>
                  <a:gd name="connsiteY676" fmla="*/ 877348 h 924402"/>
                  <a:gd name="connsiteX677" fmla="*/ 10809 w 4603109"/>
                  <a:gd name="connsiteY677" fmla="*/ 509257 h 924402"/>
                  <a:gd name="connsiteX678" fmla="*/ 10809 w 4603109"/>
                  <a:gd name="connsiteY678" fmla="*/ 415146 h 924402"/>
                  <a:gd name="connsiteX679" fmla="*/ 223202 w 4603109"/>
                  <a:gd name="connsiteY679" fmla="*/ 47054 h 924402"/>
                  <a:gd name="connsiteX680" fmla="*/ 305125 w 4603109"/>
                  <a:gd name="connsiteY680" fmla="*/ 0 h 924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Lst>
                <a:rect l="l" t="t" r="r" b="b"/>
                <a:pathLst>
                  <a:path w="4603109" h="924402">
                    <a:moveTo>
                      <a:pt x="305125" y="0"/>
                    </a:moveTo>
                    <a:lnTo>
                      <a:pt x="432894" y="0"/>
                    </a:lnTo>
                    <a:lnTo>
                      <a:pt x="445336" y="0"/>
                    </a:lnTo>
                    <a:cubicBezTo>
                      <a:pt x="485989" y="0"/>
                      <a:pt x="520835" y="0"/>
                      <a:pt x="550703" y="0"/>
                    </a:cubicBezTo>
                    <a:lnTo>
                      <a:pt x="560158" y="0"/>
                    </a:lnTo>
                    <a:lnTo>
                      <a:pt x="573105" y="0"/>
                    </a:lnTo>
                    <a:lnTo>
                      <a:pt x="626202" y="0"/>
                    </a:lnTo>
                    <a:cubicBezTo>
                      <a:pt x="646943" y="0"/>
                      <a:pt x="663537" y="0"/>
                      <a:pt x="676811" y="0"/>
                    </a:cubicBezTo>
                    <a:lnTo>
                      <a:pt x="678472" y="0"/>
                    </a:lnTo>
                    <a:lnTo>
                      <a:pt x="687927" y="0"/>
                    </a:lnTo>
                    <a:lnTo>
                      <a:pt x="691402" y="0"/>
                    </a:lnTo>
                    <a:lnTo>
                      <a:pt x="700371" y="0"/>
                    </a:lnTo>
                    <a:lnTo>
                      <a:pt x="707508" y="0"/>
                    </a:lnTo>
                    <a:cubicBezTo>
                      <a:pt x="729909" y="0"/>
                      <a:pt x="729909" y="0"/>
                      <a:pt x="729909" y="0"/>
                    </a:cubicBezTo>
                    <a:lnTo>
                      <a:pt x="753971" y="0"/>
                    </a:lnTo>
                    <a:lnTo>
                      <a:pt x="804580" y="0"/>
                    </a:lnTo>
                    <a:lnTo>
                      <a:pt x="805737" y="0"/>
                    </a:lnTo>
                    <a:lnTo>
                      <a:pt x="819171" y="0"/>
                    </a:lnTo>
                    <a:lnTo>
                      <a:pt x="828140" y="0"/>
                    </a:lnTo>
                    <a:lnTo>
                      <a:pt x="831615" y="0"/>
                    </a:lnTo>
                    <a:lnTo>
                      <a:pt x="835277" y="0"/>
                    </a:lnTo>
                    <a:lnTo>
                      <a:pt x="857678" y="0"/>
                    </a:lnTo>
                    <a:lnTo>
                      <a:pt x="864889" y="0"/>
                    </a:lnTo>
                    <a:lnTo>
                      <a:pt x="899900" y="0"/>
                    </a:lnTo>
                    <a:lnTo>
                      <a:pt x="909341" y="0"/>
                    </a:lnTo>
                    <a:lnTo>
                      <a:pt x="929965" y="0"/>
                    </a:lnTo>
                    <a:lnTo>
                      <a:pt x="933506" y="0"/>
                    </a:lnTo>
                    <a:lnTo>
                      <a:pt x="936982" y="0"/>
                    </a:lnTo>
                    <a:lnTo>
                      <a:pt x="959384" y="0"/>
                    </a:lnTo>
                    <a:lnTo>
                      <a:pt x="962542" y="0"/>
                    </a:lnTo>
                    <a:lnTo>
                      <a:pt x="984943" y="0"/>
                    </a:lnTo>
                    <a:lnTo>
                      <a:pt x="992658" y="0"/>
                    </a:lnTo>
                    <a:lnTo>
                      <a:pt x="1012059" y="0"/>
                    </a:lnTo>
                    <a:lnTo>
                      <a:pt x="1012480" y="0"/>
                    </a:lnTo>
                    <a:lnTo>
                      <a:pt x="1027669" y="0"/>
                    </a:lnTo>
                    <a:lnTo>
                      <a:pt x="1037110" y="0"/>
                    </a:lnTo>
                    <a:lnTo>
                      <a:pt x="1040112" y="0"/>
                    </a:lnTo>
                    <a:lnTo>
                      <a:pt x="1057734" y="0"/>
                    </a:lnTo>
                    <a:lnTo>
                      <a:pt x="1064751" y="0"/>
                    </a:lnTo>
                    <a:lnTo>
                      <a:pt x="1070177" y="0"/>
                    </a:lnTo>
                    <a:lnTo>
                      <a:pt x="1072436" y="0"/>
                    </a:lnTo>
                    <a:lnTo>
                      <a:pt x="1090311" y="0"/>
                    </a:lnTo>
                    <a:lnTo>
                      <a:pt x="1110718" y="0"/>
                    </a:lnTo>
                    <a:lnTo>
                      <a:pt x="1112712" y="0"/>
                    </a:lnTo>
                    <a:lnTo>
                      <a:pt x="1116187" y="0"/>
                    </a:lnTo>
                    <a:lnTo>
                      <a:pt x="1139828" y="0"/>
                    </a:lnTo>
                    <a:lnTo>
                      <a:pt x="1140249" y="0"/>
                    </a:lnTo>
                    <a:lnTo>
                      <a:pt x="1145480" y="0"/>
                    </a:lnTo>
                    <a:lnTo>
                      <a:pt x="1152270" y="0"/>
                    </a:lnTo>
                    <a:lnTo>
                      <a:pt x="1154934" y="0"/>
                    </a:lnTo>
                    <a:lnTo>
                      <a:pt x="1167881" y="0"/>
                    </a:lnTo>
                    <a:lnTo>
                      <a:pt x="1175544" y="0"/>
                    </a:lnTo>
                    <a:lnTo>
                      <a:pt x="1184998" y="0"/>
                    </a:lnTo>
                    <a:lnTo>
                      <a:pt x="1197946" y="0"/>
                    </a:lnTo>
                    <a:lnTo>
                      <a:pt x="1200205" y="0"/>
                    </a:lnTo>
                    <a:lnTo>
                      <a:pt x="1220978" y="0"/>
                    </a:lnTo>
                    <a:lnTo>
                      <a:pt x="1238487" y="0"/>
                    </a:lnTo>
                    <a:lnTo>
                      <a:pt x="1243956" y="0"/>
                    </a:lnTo>
                    <a:lnTo>
                      <a:pt x="1251042" y="0"/>
                    </a:lnTo>
                    <a:lnTo>
                      <a:pt x="1257637" y="0"/>
                    </a:lnTo>
                    <a:lnTo>
                      <a:pt x="1271587" y="0"/>
                    </a:lnTo>
                    <a:lnTo>
                      <a:pt x="1273249" y="0"/>
                    </a:lnTo>
                    <a:lnTo>
                      <a:pt x="1280039" y="0"/>
                    </a:lnTo>
                    <a:lnTo>
                      <a:pt x="1282703" y="0"/>
                    </a:lnTo>
                    <a:lnTo>
                      <a:pt x="1286178" y="0"/>
                    </a:lnTo>
                    <a:lnTo>
                      <a:pt x="1295146" y="0"/>
                    </a:lnTo>
                    <a:lnTo>
                      <a:pt x="1301651" y="0"/>
                    </a:lnTo>
                    <a:lnTo>
                      <a:pt x="1302284" y="0"/>
                    </a:lnTo>
                    <a:lnTo>
                      <a:pt x="1303313" y="0"/>
                    </a:lnTo>
                    <a:lnTo>
                      <a:pt x="1312767" y="0"/>
                    </a:lnTo>
                    <a:lnTo>
                      <a:pt x="1316242" y="0"/>
                    </a:lnTo>
                    <a:lnTo>
                      <a:pt x="1321886" y="0"/>
                    </a:lnTo>
                    <a:lnTo>
                      <a:pt x="1324685" y="0"/>
                    </a:lnTo>
                    <a:lnTo>
                      <a:pt x="1325211" y="0"/>
                    </a:lnTo>
                    <a:lnTo>
                      <a:pt x="1332348" y="0"/>
                    </a:lnTo>
                    <a:lnTo>
                      <a:pt x="1332714" y="0"/>
                    </a:lnTo>
                    <a:lnTo>
                      <a:pt x="1333135" y="0"/>
                    </a:lnTo>
                    <a:lnTo>
                      <a:pt x="1348747" y="0"/>
                    </a:lnTo>
                    <a:lnTo>
                      <a:pt x="1354749" y="0"/>
                    </a:lnTo>
                    <a:lnTo>
                      <a:pt x="1378811" y="0"/>
                    </a:lnTo>
                    <a:lnTo>
                      <a:pt x="1383745" y="0"/>
                    </a:lnTo>
                    <a:lnTo>
                      <a:pt x="1385406" y="0"/>
                    </a:lnTo>
                    <a:lnTo>
                      <a:pt x="1399356" y="0"/>
                    </a:lnTo>
                    <a:lnTo>
                      <a:pt x="1400513" y="0"/>
                    </a:lnTo>
                    <a:lnTo>
                      <a:pt x="1413947" y="0"/>
                    </a:lnTo>
                    <a:lnTo>
                      <a:pt x="1414442" y="0"/>
                    </a:lnTo>
                    <a:lnTo>
                      <a:pt x="1422915" y="0"/>
                    </a:lnTo>
                    <a:lnTo>
                      <a:pt x="1426390" y="0"/>
                    </a:lnTo>
                    <a:lnTo>
                      <a:pt x="1429420" y="0"/>
                    </a:lnTo>
                    <a:lnTo>
                      <a:pt x="1430053" y="0"/>
                    </a:lnTo>
                    <a:lnTo>
                      <a:pt x="1430206" y="0"/>
                    </a:lnTo>
                    <a:lnTo>
                      <a:pt x="1430577" y="0"/>
                    </a:lnTo>
                    <a:lnTo>
                      <a:pt x="1436843" y="0"/>
                    </a:lnTo>
                    <a:lnTo>
                      <a:pt x="1444011" y="0"/>
                    </a:lnTo>
                    <a:lnTo>
                      <a:pt x="1449655" y="0"/>
                    </a:lnTo>
                    <a:lnTo>
                      <a:pt x="1452454" y="0"/>
                    </a:lnTo>
                    <a:lnTo>
                      <a:pt x="1452980" y="0"/>
                    </a:lnTo>
                    <a:lnTo>
                      <a:pt x="1456455" y="0"/>
                    </a:lnTo>
                    <a:lnTo>
                      <a:pt x="1459664" y="0"/>
                    </a:lnTo>
                    <a:lnTo>
                      <a:pt x="1460117" y="0"/>
                    </a:lnTo>
                    <a:lnTo>
                      <a:pt x="1460483" y="0"/>
                    </a:lnTo>
                    <a:lnTo>
                      <a:pt x="1460904" y="0"/>
                    </a:lnTo>
                    <a:lnTo>
                      <a:pt x="1472926" y="0"/>
                    </a:lnTo>
                    <a:lnTo>
                      <a:pt x="1482518" y="0"/>
                    </a:lnTo>
                    <a:lnTo>
                      <a:pt x="1489729" y="0"/>
                    </a:lnTo>
                    <a:lnTo>
                      <a:pt x="1504116" y="0"/>
                    </a:lnTo>
                    <a:lnTo>
                      <a:pt x="1511514" y="0"/>
                    </a:lnTo>
                    <a:lnTo>
                      <a:pt x="1524740" y="0"/>
                    </a:lnTo>
                    <a:lnTo>
                      <a:pt x="1528282" y="0"/>
                    </a:lnTo>
                    <a:lnTo>
                      <a:pt x="1531757" y="0"/>
                    </a:lnTo>
                    <a:lnTo>
                      <a:pt x="1534181" y="0"/>
                    </a:lnTo>
                    <a:lnTo>
                      <a:pt x="1542211" y="0"/>
                    </a:lnTo>
                    <a:lnTo>
                      <a:pt x="1554159" y="0"/>
                    </a:lnTo>
                    <a:lnTo>
                      <a:pt x="1557318" y="0"/>
                    </a:lnTo>
                    <a:lnTo>
                      <a:pt x="1557975" y="0"/>
                    </a:lnTo>
                    <a:lnTo>
                      <a:pt x="1558346" y="0"/>
                    </a:lnTo>
                    <a:lnTo>
                      <a:pt x="1561822" y="0"/>
                    </a:lnTo>
                    <a:lnTo>
                      <a:pt x="1564612" y="0"/>
                    </a:lnTo>
                    <a:lnTo>
                      <a:pt x="1566857" y="0"/>
                    </a:lnTo>
                    <a:lnTo>
                      <a:pt x="1576919" y="0"/>
                    </a:lnTo>
                    <a:lnTo>
                      <a:pt x="1579719" y="0"/>
                    </a:lnTo>
                    <a:lnTo>
                      <a:pt x="1584224" y="0"/>
                    </a:lnTo>
                    <a:lnTo>
                      <a:pt x="1587382" y="0"/>
                    </a:lnTo>
                    <a:lnTo>
                      <a:pt x="1587433" y="0"/>
                    </a:lnTo>
                    <a:lnTo>
                      <a:pt x="1600695" y="0"/>
                    </a:lnTo>
                    <a:lnTo>
                      <a:pt x="1606834" y="0"/>
                    </a:lnTo>
                    <a:lnTo>
                      <a:pt x="1607256" y="0"/>
                    </a:lnTo>
                    <a:lnTo>
                      <a:pt x="1608325" y="0"/>
                    </a:lnTo>
                    <a:lnTo>
                      <a:pt x="1609783" y="0"/>
                    </a:lnTo>
                    <a:lnTo>
                      <a:pt x="1617498" y="0"/>
                    </a:lnTo>
                    <a:lnTo>
                      <a:pt x="1631885" y="0"/>
                    </a:lnTo>
                    <a:lnTo>
                      <a:pt x="1636899" y="0"/>
                    </a:lnTo>
                    <a:lnTo>
                      <a:pt x="1637320" y="0"/>
                    </a:lnTo>
                    <a:lnTo>
                      <a:pt x="1637445" y="0"/>
                    </a:lnTo>
                    <a:lnTo>
                      <a:pt x="1652509" y="0"/>
                    </a:lnTo>
                    <a:lnTo>
                      <a:pt x="1659526" y="0"/>
                    </a:lnTo>
                    <a:lnTo>
                      <a:pt x="1661950" y="0"/>
                    </a:lnTo>
                    <a:lnTo>
                      <a:pt x="1664952" y="0"/>
                    </a:lnTo>
                    <a:lnTo>
                      <a:pt x="1667212" y="0"/>
                    </a:lnTo>
                    <a:lnTo>
                      <a:pt x="1685087" y="0"/>
                    </a:lnTo>
                    <a:lnTo>
                      <a:pt x="1689591" y="0"/>
                    </a:lnTo>
                    <a:lnTo>
                      <a:pt x="1694626" y="0"/>
                    </a:lnTo>
                    <a:lnTo>
                      <a:pt x="1697276" y="0"/>
                    </a:lnTo>
                    <a:lnTo>
                      <a:pt x="1698000" y="0"/>
                    </a:lnTo>
                    <a:lnTo>
                      <a:pt x="1704688" y="0"/>
                    </a:lnTo>
                    <a:lnTo>
                      <a:pt x="1707488" y="0"/>
                    </a:lnTo>
                    <a:lnTo>
                      <a:pt x="1710963" y="0"/>
                    </a:lnTo>
                    <a:lnTo>
                      <a:pt x="1715151" y="0"/>
                    </a:lnTo>
                    <a:lnTo>
                      <a:pt x="1721928" y="0"/>
                    </a:lnTo>
                    <a:lnTo>
                      <a:pt x="1734603" y="0"/>
                    </a:lnTo>
                    <a:lnTo>
                      <a:pt x="1735025" y="0"/>
                    </a:lnTo>
                    <a:lnTo>
                      <a:pt x="1735558" y="0"/>
                    </a:lnTo>
                    <a:lnTo>
                      <a:pt x="1736094" y="0"/>
                    </a:lnTo>
                    <a:lnTo>
                      <a:pt x="1737552" y="0"/>
                    </a:lnTo>
                    <a:lnTo>
                      <a:pt x="1741027" y="0"/>
                    </a:lnTo>
                    <a:lnTo>
                      <a:pt x="1747046" y="0"/>
                    </a:lnTo>
                    <a:lnTo>
                      <a:pt x="1748537" y="0"/>
                    </a:lnTo>
                    <a:lnTo>
                      <a:pt x="1753052" y="0"/>
                    </a:lnTo>
                    <a:lnTo>
                      <a:pt x="1757499" y="0"/>
                    </a:lnTo>
                    <a:lnTo>
                      <a:pt x="1764668" y="0"/>
                    </a:lnTo>
                    <a:lnTo>
                      <a:pt x="1765089" y="0"/>
                    </a:lnTo>
                    <a:lnTo>
                      <a:pt x="1765214" y="0"/>
                    </a:lnTo>
                    <a:lnTo>
                      <a:pt x="1770320" y="0"/>
                    </a:lnTo>
                    <a:lnTo>
                      <a:pt x="1777110" y="0"/>
                    </a:lnTo>
                    <a:lnTo>
                      <a:pt x="1779774" y="0"/>
                    </a:lnTo>
                    <a:lnTo>
                      <a:pt x="1792721" y="0"/>
                    </a:lnTo>
                    <a:lnTo>
                      <a:pt x="1794981" y="0"/>
                    </a:lnTo>
                    <a:lnTo>
                      <a:pt x="1825045" y="0"/>
                    </a:lnTo>
                    <a:lnTo>
                      <a:pt x="1825769" y="0"/>
                    </a:lnTo>
                    <a:lnTo>
                      <a:pt x="1838732" y="0"/>
                    </a:lnTo>
                    <a:lnTo>
                      <a:pt x="1845818" y="0"/>
                    </a:lnTo>
                    <a:lnTo>
                      <a:pt x="1849697" y="0"/>
                    </a:lnTo>
                    <a:lnTo>
                      <a:pt x="1852412" y="0"/>
                    </a:lnTo>
                    <a:lnTo>
                      <a:pt x="1853903" y="0"/>
                    </a:lnTo>
                    <a:lnTo>
                      <a:pt x="1863327" y="0"/>
                    </a:lnTo>
                    <a:lnTo>
                      <a:pt x="1868796" y="0"/>
                    </a:lnTo>
                    <a:lnTo>
                      <a:pt x="1874815" y="0"/>
                    </a:lnTo>
                    <a:lnTo>
                      <a:pt x="1876306" y="0"/>
                    </a:lnTo>
                    <a:lnTo>
                      <a:pt x="1880821" y="0"/>
                    </a:lnTo>
                    <a:lnTo>
                      <a:pt x="1882477" y="0"/>
                    </a:lnTo>
                    <a:lnTo>
                      <a:pt x="1883936" y="0"/>
                    </a:lnTo>
                    <a:lnTo>
                      <a:pt x="1885268" y="0"/>
                    </a:lnTo>
                    <a:lnTo>
                      <a:pt x="1896427" y="0"/>
                    </a:lnTo>
                    <a:lnTo>
                      <a:pt x="1898089" y="0"/>
                    </a:lnTo>
                    <a:lnTo>
                      <a:pt x="1904879" y="0"/>
                    </a:lnTo>
                    <a:lnTo>
                      <a:pt x="1907543" y="0"/>
                    </a:lnTo>
                    <a:lnTo>
                      <a:pt x="1911018" y="0"/>
                    </a:lnTo>
                    <a:lnTo>
                      <a:pt x="1919986" y="0"/>
                    </a:lnTo>
                    <a:lnTo>
                      <a:pt x="1927124" y="0"/>
                    </a:lnTo>
                    <a:lnTo>
                      <a:pt x="1927489" y="0"/>
                    </a:lnTo>
                    <a:lnTo>
                      <a:pt x="1927911" y="0"/>
                    </a:lnTo>
                    <a:lnTo>
                      <a:pt x="1929402" y="0"/>
                    </a:lnTo>
                    <a:lnTo>
                      <a:pt x="1946726" y="0"/>
                    </a:lnTo>
                    <a:lnTo>
                      <a:pt x="1949525" y="0"/>
                    </a:lnTo>
                    <a:lnTo>
                      <a:pt x="1957554" y="0"/>
                    </a:lnTo>
                    <a:lnTo>
                      <a:pt x="1957975" y="0"/>
                    </a:lnTo>
                    <a:lnTo>
                      <a:pt x="1973587" y="0"/>
                    </a:lnTo>
                    <a:lnTo>
                      <a:pt x="1978520" y="0"/>
                    </a:lnTo>
                    <a:lnTo>
                      <a:pt x="1980012" y="0"/>
                    </a:lnTo>
                    <a:lnTo>
                      <a:pt x="1980181" y="0"/>
                    </a:lnTo>
                    <a:lnTo>
                      <a:pt x="1981672" y="0"/>
                    </a:lnTo>
                    <a:lnTo>
                      <a:pt x="2008585" y="0"/>
                    </a:lnTo>
                    <a:lnTo>
                      <a:pt x="2009218" y="0"/>
                    </a:lnTo>
                    <a:lnTo>
                      <a:pt x="2010246" y="0"/>
                    </a:lnTo>
                    <a:lnTo>
                      <a:pt x="2010709" y="0"/>
                    </a:lnTo>
                    <a:lnTo>
                      <a:pt x="2011705" y="0"/>
                    </a:lnTo>
                    <a:lnTo>
                      <a:pt x="2024147" y="0"/>
                    </a:lnTo>
                    <a:lnTo>
                      <a:pt x="2024196" y="0"/>
                    </a:lnTo>
                    <a:lnTo>
                      <a:pt x="2024981" y="0"/>
                    </a:lnTo>
                    <a:lnTo>
                      <a:pt x="2025353" y="0"/>
                    </a:lnTo>
                    <a:lnTo>
                      <a:pt x="2026473" y="0"/>
                    </a:lnTo>
                    <a:lnTo>
                      <a:pt x="2031619" y="0"/>
                    </a:lnTo>
                    <a:lnTo>
                      <a:pt x="2033110" y="0"/>
                    </a:lnTo>
                    <a:lnTo>
                      <a:pt x="2038787" y="0"/>
                    </a:lnTo>
                    <a:lnTo>
                      <a:pt x="2039282" y="0"/>
                    </a:lnTo>
                    <a:lnTo>
                      <a:pt x="2047755" y="0"/>
                    </a:lnTo>
                    <a:lnTo>
                      <a:pt x="2051230" y="0"/>
                    </a:lnTo>
                    <a:lnTo>
                      <a:pt x="2054893" y="0"/>
                    </a:lnTo>
                    <a:lnTo>
                      <a:pt x="2055046" y="0"/>
                    </a:lnTo>
                    <a:lnTo>
                      <a:pt x="2055258" y="0"/>
                    </a:lnTo>
                    <a:lnTo>
                      <a:pt x="2055680" y="0"/>
                    </a:lnTo>
                    <a:lnTo>
                      <a:pt x="2057171" y="0"/>
                    </a:lnTo>
                    <a:lnTo>
                      <a:pt x="2061683" y="0"/>
                    </a:lnTo>
                    <a:lnTo>
                      <a:pt x="2067702" y="0"/>
                    </a:lnTo>
                    <a:lnTo>
                      <a:pt x="2074495" y="0"/>
                    </a:lnTo>
                    <a:lnTo>
                      <a:pt x="2077294" y="0"/>
                    </a:lnTo>
                    <a:lnTo>
                      <a:pt x="2084504" y="0"/>
                    </a:lnTo>
                    <a:lnTo>
                      <a:pt x="2085323" y="0"/>
                    </a:lnTo>
                    <a:lnTo>
                      <a:pt x="2085744" y="0"/>
                    </a:lnTo>
                    <a:lnTo>
                      <a:pt x="2097766" y="0"/>
                    </a:lnTo>
                    <a:lnTo>
                      <a:pt x="2106289" y="0"/>
                    </a:lnTo>
                    <a:lnTo>
                      <a:pt x="2107781" y="0"/>
                    </a:lnTo>
                    <a:lnTo>
                      <a:pt x="2128956" y="0"/>
                    </a:lnTo>
                    <a:lnTo>
                      <a:pt x="2129514" y="0"/>
                    </a:lnTo>
                    <a:lnTo>
                      <a:pt x="2136354" y="0"/>
                    </a:lnTo>
                    <a:lnTo>
                      <a:pt x="2136987" y="0"/>
                    </a:lnTo>
                    <a:lnTo>
                      <a:pt x="2138478" y="0"/>
                    </a:lnTo>
                    <a:lnTo>
                      <a:pt x="2151916" y="0"/>
                    </a:lnTo>
                    <a:lnTo>
                      <a:pt x="2152750" y="0"/>
                    </a:lnTo>
                    <a:lnTo>
                      <a:pt x="2153122" y="0"/>
                    </a:lnTo>
                    <a:lnTo>
                      <a:pt x="2154242" y="0"/>
                    </a:lnTo>
                    <a:lnTo>
                      <a:pt x="2156597" y="0"/>
                    </a:lnTo>
                    <a:lnTo>
                      <a:pt x="2159388" y="0"/>
                    </a:lnTo>
                    <a:lnTo>
                      <a:pt x="2160879" y="0"/>
                    </a:lnTo>
                    <a:lnTo>
                      <a:pt x="2161633" y="0"/>
                    </a:lnTo>
                    <a:lnTo>
                      <a:pt x="2167051" y="0"/>
                    </a:lnTo>
                    <a:lnTo>
                      <a:pt x="2178999" y="0"/>
                    </a:lnTo>
                    <a:lnTo>
                      <a:pt x="2182158" y="0"/>
                    </a:lnTo>
                    <a:lnTo>
                      <a:pt x="2182815" y="0"/>
                    </a:lnTo>
                    <a:lnTo>
                      <a:pt x="2188666" y="0"/>
                    </a:lnTo>
                    <a:lnTo>
                      <a:pt x="2189452" y="0"/>
                    </a:lnTo>
                    <a:lnTo>
                      <a:pt x="2191697" y="0"/>
                    </a:lnTo>
                    <a:lnTo>
                      <a:pt x="2195471" y="0"/>
                    </a:lnTo>
                    <a:lnTo>
                      <a:pt x="2201759" y="0"/>
                    </a:lnTo>
                    <a:lnTo>
                      <a:pt x="2203100" y="0"/>
                    </a:lnTo>
                    <a:lnTo>
                      <a:pt x="2204559" y="0"/>
                    </a:lnTo>
                    <a:lnTo>
                      <a:pt x="2204591" y="0"/>
                    </a:lnTo>
                    <a:lnTo>
                      <a:pt x="2212273" y="0"/>
                    </a:lnTo>
                    <a:lnTo>
                      <a:pt x="2225535" y="0"/>
                    </a:lnTo>
                    <a:lnTo>
                      <a:pt x="2231674" y="0"/>
                    </a:lnTo>
                    <a:lnTo>
                      <a:pt x="2232096" y="0"/>
                    </a:lnTo>
                    <a:lnTo>
                      <a:pt x="2232220" y="0"/>
                    </a:lnTo>
                    <a:lnTo>
                      <a:pt x="2233118" y="0"/>
                    </a:lnTo>
                    <a:lnTo>
                      <a:pt x="2233165" y="0"/>
                    </a:lnTo>
                    <a:lnTo>
                      <a:pt x="2256725" y="0"/>
                    </a:lnTo>
                    <a:lnTo>
                      <a:pt x="2257283" y="0"/>
                    </a:lnTo>
                    <a:lnTo>
                      <a:pt x="2262285" y="0"/>
                    </a:lnTo>
                    <a:lnTo>
                      <a:pt x="2284366" y="0"/>
                    </a:lnTo>
                    <a:lnTo>
                      <a:pt x="2289402" y="0"/>
                    </a:lnTo>
                    <a:lnTo>
                      <a:pt x="2292052" y="0"/>
                    </a:lnTo>
                    <a:lnTo>
                      <a:pt x="2299271" y="0"/>
                    </a:lnTo>
                    <a:lnTo>
                      <a:pt x="2308721" y="0"/>
                    </a:lnTo>
                    <a:lnTo>
                      <a:pt x="2309927" y="0"/>
                    </a:lnTo>
                    <a:lnTo>
                      <a:pt x="2316435" y="0"/>
                    </a:lnTo>
                    <a:lnTo>
                      <a:pt x="2316703" y="0"/>
                    </a:lnTo>
                    <a:lnTo>
                      <a:pt x="2319466" y="0"/>
                    </a:lnTo>
                    <a:lnTo>
                      <a:pt x="2322840" y="0"/>
                    </a:lnTo>
                    <a:lnTo>
                      <a:pt x="2329528" y="0"/>
                    </a:lnTo>
                    <a:lnTo>
                      <a:pt x="2330869" y="0"/>
                    </a:lnTo>
                    <a:lnTo>
                      <a:pt x="2332328" y="0"/>
                    </a:lnTo>
                    <a:lnTo>
                      <a:pt x="2332360" y="0"/>
                    </a:lnTo>
                    <a:lnTo>
                      <a:pt x="2335803" y="0"/>
                    </a:lnTo>
                    <a:lnTo>
                      <a:pt x="2343312" y="0"/>
                    </a:lnTo>
                    <a:lnTo>
                      <a:pt x="2344804" y="0"/>
                    </a:lnTo>
                    <a:lnTo>
                      <a:pt x="2346768" y="0"/>
                    </a:lnTo>
                    <a:lnTo>
                      <a:pt x="2347827" y="0"/>
                    </a:lnTo>
                    <a:lnTo>
                      <a:pt x="2352274" y="0"/>
                    </a:lnTo>
                    <a:lnTo>
                      <a:pt x="2359443" y="0"/>
                    </a:lnTo>
                    <a:lnTo>
                      <a:pt x="2359865" y="0"/>
                    </a:lnTo>
                    <a:lnTo>
                      <a:pt x="2359989" y="0"/>
                    </a:lnTo>
                    <a:lnTo>
                      <a:pt x="2360887" y="0"/>
                    </a:lnTo>
                    <a:lnTo>
                      <a:pt x="2360934" y="0"/>
                    </a:lnTo>
                    <a:lnTo>
                      <a:pt x="2371886" y="0"/>
                    </a:lnTo>
                    <a:lnTo>
                      <a:pt x="2373377" y="0"/>
                    </a:lnTo>
                    <a:lnTo>
                      <a:pt x="2377892" y="0"/>
                    </a:lnTo>
                    <a:cubicBezTo>
                      <a:pt x="2382339" y="0"/>
                      <a:pt x="2382339" y="0"/>
                      <a:pt x="2382339" y="0"/>
                    </a:cubicBezTo>
                    <a:lnTo>
                      <a:pt x="2390054" y="0"/>
                    </a:lnTo>
                    <a:lnTo>
                      <a:pt x="2419821" y="0"/>
                    </a:lnTo>
                    <a:lnTo>
                      <a:pt x="2427040" y="0"/>
                    </a:lnTo>
                    <a:lnTo>
                      <a:pt x="2436490" y="0"/>
                    </a:lnTo>
                    <a:lnTo>
                      <a:pt x="2444472" y="0"/>
                    </a:lnTo>
                    <a:lnTo>
                      <a:pt x="2448678" y="0"/>
                    </a:lnTo>
                    <a:lnTo>
                      <a:pt x="2450171" y="0"/>
                    </a:lnTo>
                    <a:lnTo>
                      <a:pt x="2450609" y="0"/>
                    </a:lnTo>
                    <a:lnTo>
                      <a:pt x="2463572" y="0"/>
                    </a:lnTo>
                    <a:lnTo>
                      <a:pt x="2471081" y="0"/>
                    </a:lnTo>
                    <a:lnTo>
                      <a:pt x="2472573" y="0"/>
                    </a:lnTo>
                    <a:lnTo>
                      <a:pt x="2474537" y="0"/>
                    </a:lnTo>
                    <a:lnTo>
                      <a:pt x="2475596" y="0"/>
                    </a:lnTo>
                    <a:lnTo>
                      <a:pt x="2477252" y="0"/>
                    </a:lnTo>
                    <a:lnTo>
                      <a:pt x="2478712" y="0"/>
                    </a:lnTo>
                    <a:lnTo>
                      <a:pt x="2478743" y="0"/>
                    </a:lnTo>
                    <a:lnTo>
                      <a:pt x="2480043" y="0"/>
                    </a:lnTo>
                    <a:lnTo>
                      <a:pt x="2499655" y="0"/>
                    </a:lnTo>
                    <a:lnTo>
                      <a:pt x="2501146" y="0"/>
                    </a:lnTo>
                    <a:lnTo>
                      <a:pt x="2505661" y="0"/>
                    </a:lnTo>
                    <a:lnTo>
                      <a:pt x="2508776" y="0"/>
                    </a:lnTo>
                    <a:lnTo>
                      <a:pt x="2510108" y="0"/>
                    </a:lnTo>
                    <a:lnTo>
                      <a:pt x="2524178" y="0"/>
                    </a:lnTo>
                    <a:lnTo>
                      <a:pt x="2525248" y="0"/>
                    </a:lnTo>
                    <a:lnTo>
                      <a:pt x="2525669" y="0"/>
                    </a:lnTo>
                    <a:lnTo>
                      <a:pt x="2552329" y="0"/>
                    </a:lnTo>
                    <a:lnTo>
                      <a:pt x="2552751" y="0"/>
                    </a:lnTo>
                    <a:lnTo>
                      <a:pt x="2554242" y="0"/>
                    </a:lnTo>
                    <a:lnTo>
                      <a:pt x="2574787" y="0"/>
                    </a:lnTo>
                    <a:lnTo>
                      <a:pt x="2576279" y="0"/>
                    </a:lnTo>
                    <a:lnTo>
                      <a:pt x="2576447" y="0"/>
                    </a:lnTo>
                    <a:lnTo>
                      <a:pt x="2577940" y="0"/>
                    </a:lnTo>
                    <a:lnTo>
                      <a:pt x="2603360" y="0"/>
                    </a:lnTo>
                    <a:lnTo>
                      <a:pt x="2604852" y="0"/>
                    </a:lnTo>
                    <a:lnTo>
                      <a:pt x="2605021" y="0"/>
                    </a:lnTo>
                    <a:lnTo>
                      <a:pt x="2605484" y="0"/>
                    </a:lnTo>
                    <a:lnTo>
                      <a:pt x="2606481" y="0"/>
                    </a:lnTo>
                    <a:lnTo>
                      <a:pt x="2606512" y="0"/>
                    </a:lnTo>
                    <a:lnTo>
                      <a:pt x="2606976" y="0"/>
                    </a:lnTo>
                    <a:lnTo>
                      <a:pt x="2618923" y="0"/>
                    </a:lnTo>
                    <a:lnTo>
                      <a:pt x="2621248" y="0"/>
                    </a:lnTo>
                    <a:lnTo>
                      <a:pt x="2622740" y="0"/>
                    </a:lnTo>
                    <a:lnTo>
                      <a:pt x="2627885" y="0"/>
                    </a:lnTo>
                    <a:lnTo>
                      <a:pt x="2629377" y="0"/>
                    </a:lnTo>
                    <a:lnTo>
                      <a:pt x="2634058" y="0"/>
                    </a:lnTo>
                    <a:lnTo>
                      <a:pt x="2635549" y="0"/>
                    </a:lnTo>
                    <a:lnTo>
                      <a:pt x="2636545" y="0"/>
                    </a:lnTo>
                    <a:lnTo>
                      <a:pt x="2648987" y="0"/>
                    </a:lnTo>
                    <a:lnTo>
                      <a:pt x="2649821" y="0"/>
                    </a:lnTo>
                    <a:lnTo>
                      <a:pt x="2651313" y="0"/>
                    </a:lnTo>
                    <a:lnTo>
                      <a:pt x="2651947" y="0"/>
                    </a:lnTo>
                    <a:lnTo>
                      <a:pt x="2653017" y="0"/>
                    </a:lnTo>
                    <a:lnTo>
                      <a:pt x="2653438" y="0"/>
                    </a:lnTo>
                    <a:lnTo>
                      <a:pt x="2656459" y="0"/>
                    </a:lnTo>
                    <a:lnTo>
                      <a:pt x="2657950" y="0"/>
                    </a:lnTo>
                    <a:lnTo>
                      <a:pt x="2665460" y="0"/>
                    </a:lnTo>
                    <a:lnTo>
                      <a:pt x="2680098" y="0"/>
                    </a:lnTo>
                    <a:lnTo>
                      <a:pt x="2680520" y="0"/>
                    </a:lnTo>
                    <a:lnTo>
                      <a:pt x="2682011" y="0"/>
                    </a:lnTo>
                    <a:lnTo>
                      <a:pt x="2692542" y="0"/>
                    </a:lnTo>
                    <a:lnTo>
                      <a:pt x="2702556" y="0"/>
                    </a:lnTo>
                    <a:lnTo>
                      <a:pt x="2704048" y="0"/>
                    </a:lnTo>
                    <a:lnTo>
                      <a:pt x="2724289" y="0"/>
                    </a:lnTo>
                    <a:lnTo>
                      <a:pt x="2731129" y="0"/>
                    </a:lnTo>
                    <a:lnTo>
                      <a:pt x="2732621" y="0"/>
                    </a:lnTo>
                    <a:lnTo>
                      <a:pt x="2733253" y="0"/>
                    </a:lnTo>
                    <a:lnTo>
                      <a:pt x="2734745" y="0"/>
                    </a:lnTo>
                    <a:lnTo>
                      <a:pt x="2746692" y="0"/>
                    </a:lnTo>
                    <a:lnTo>
                      <a:pt x="2749017" y="0"/>
                    </a:lnTo>
                    <a:lnTo>
                      <a:pt x="2750509" y="0"/>
                    </a:lnTo>
                    <a:lnTo>
                      <a:pt x="2754354" y="0"/>
                    </a:lnTo>
                    <a:lnTo>
                      <a:pt x="2755654" y="0"/>
                    </a:lnTo>
                    <a:lnTo>
                      <a:pt x="2757146" y="0"/>
                    </a:lnTo>
                    <a:lnTo>
                      <a:pt x="2761827" y="0"/>
                    </a:lnTo>
                    <a:lnTo>
                      <a:pt x="2763318" y="0"/>
                    </a:lnTo>
                    <a:lnTo>
                      <a:pt x="2776756" y="0"/>
                    </a:lnTo>
                    <a:lnTo>
                      <a:pt x="2777590" y="0"/>
                    </a:lnTo>
                    <a:lnTo>
                      <a:pt x="2779082" y="0"/>
                    </a:lnTo>
                    <a:lnTo>
                      <a:pt x="2783442" y="0"/>
                    </a:lnTo>
                    <a:lnTo>
                      <a:pt x="2784228" y="0"/>
                    </a:lnTo>
                    <a:lnTo>
                      <a:pt x="2785719" y="0"/>
                    </a:lnTo>
                    <a:lnTo>
                      <a:pt x="2786473" y="0"/>
                    </a:lnTo>
                    <a:lnTo>
                      <a:pt x="2793229" y="0"/>
                    </a:lnTo>
                    <a:lnTo>
                      <a:pt x="2799367" y="0"/>
                    </a:lnTo>
                    <a:lnTo>
                      <a:pt x="2813506" y="0"/>
                    </a:lnTo>
                    <a:lnTo>
                      <a:pt x="2820311" y="0"/>
                    </a:lnTo>
                    <a:lnTo>
                      <a:pt x="2827893" y="0"/>
                    </a:lnTo>
                    <a:lnTo>
                      <a:pt x="2827940" y="0"/>
                    </a:lnTo>
                    <a:lnTo>
                      <a:pt x="2829431" y="0"/>
                    </a:lnTo>
                    <a:lnTo>
                      <a:pt x="2829978" y="0"/>
                    </a:lnTo>
                    <a:lnTo>
                      <a:pt x="2852058" y="0"/>
                    </a:lnTo>
                    <a:lnTo>
                      <a:pt x="2857060" y="0"/>
                    </a:lnTo>
                    <a:lnTo>
                      <a:pt x="2857958" y="0"/>
                    </a:lnTo>
                    <a:lnTo>
                      <a:pt x="2871601" y="0"/>
                    </a:lnTo>
                    <a:lnTo>
                      <a:pt x="2882123" y="0"/>
                    </a:lnTo>
                    <a:lnTo>
                      <a:pt x="2894046" y="0"/>
                    </a:lnTo>
                    <a:lnTo>
                      <a:pt x="2903496" y="0"/>
                    </a:lnTo>
                    <a:lnTo>
                      <a:pt x="2911211" y="0"/>
                    </a:lnTo>
                    <a:lnTo>
                      <a:pt x="2914242" y="0"/>
                    </a:lnTo>
                    <a:lnTo>
                      <a:pt x="2914461" y="0"/>
                    </a:lnTo>
                    <a:lnTo>
                      <a:pt x="2924111" y="0"/>
                    </a:lnTo>
                    <a:lnTo>
                      <a:pt x="2927136" y="0"/>
                    </a:lnTo>
                    <a:lnTo>
                      <a:pt x="2933561" y="0"/>
                    </a:lnTo>
                    <a:lnTo>
                      <a:pt x="2939580" y="0"/>
                    </a:lnTo>
                    <a:lnTo>
                      <a:pt x="2941275" y="0"/>
                    </a:lnTo>
                    <a:lnTo>
                      <a:pt x="2941543" y="0"/>
                    </a:lnTo>
                    <a:lnTo>
                      <a:pt x="2945586" y="0"/>
                    </a:lnTo>
                    <a:lnTo>
                      <a:pt x="2950032" y="0"/>
                    </a:lnTo>
                    <a:lnTo>
                      <a:pt x="2955662" y="0"/>
                    </a:lnTo>
                    <a:lnTo>
                      <a:pt x="2955709" y="0"/>
                    </a:lnTo>
                    <a:lnTo>
                      <a:pt x="2957200" y="0"/>
                    </a:lnTo>
                    <a:lnTo>
                      <a:pt x="2957747" y="0"/>
                    </a:lnTo>
                    <a:lnTo>
                      <a:pt x="2968152" y="0"/>
                    </a:lnTo>
                    <a:lnTo>
                      <a:pt x="2969644" y="0"/>
                    </a:lnTo>
                    <a:lnTo>
                      <a:pt x="2972667" y="0"/>
                    </a:lnTo>
                    <a:lnTo>
                      <a:pt x="2977114" y="0"/>
                    </a:lnTo>
                    <a:lnTo>
                      <a:pt x="2984829" y="0"/>
                    </a:lnTo>
                    <a:lnTo>
                      <a:pt x="2985727" y="0"/>
                    </a:lnTo>
                    <a:lnTo>
                      <a:pt x="2999370" y="0"/>
                    </a:lnTo>
                    <a:lnTo>
                      <a:pt x="3021815" y="0"/>
                    </a:lnTo>
                    <a:lnTo>
                      <a:pt x="3031265" y="0"/>
                    </a:lnTo>
                    <a:lnTo>
                      <a:pt x="3042230" y="0"/>
                    </a:lnTo>
                    <a:lnTo>
                      <a:pt x="3044946" y="0"/>
                    </a:lnTo>
                    <a:lnTo>
                      <a:pt x="3051880" y="0"/>
                    </a:lnTo>
                    <a:lnTo>
                      <a:pt x="3061330" y="0"/>
                    </a:lnTo>
                    <a:lnTo>
                      <a:pt x="3067349" y="0"/>
                    </a:lnTo>
                    <a:lnTo>
                      <a:pt x="3069312" y="0"/>
                    </a:lnTo>
                    <a:lnTo>
                      <a:pt x="3073355" y="0"/>
                    </a:lnTo>
                    <a:lnTo>
                      <a:pt x="3073518" y="0"/>
                    </a:lnTo>
                    <a:lnTo>
                      <a:pt x="3075011" y="0"/>
                    </a:lnTo>
                    <a:lnTo>
                      <a:pt x="3077801" y="0"/>
                    </a:lnTo>
                    <a:lnTo>
                      <a:pt x="3095921" y="0"/>
                    </a:lnTo>
                    <a:lnTo>
                      <a:pt x="3097413" y="0"/>
                    </a:lnTo>
                    <a:lnTo>
                      <a:pt x="3100436" y="0"/>
                    </a:lnTo>
                    <a:lnTo>
                      <a:pt x="3103552" y="0"/>
                    </a:lnTo>
                    <a:lnTo>
                      <a:pt x="3104883" y="0"/>
                    </a:lnTo>
                    <a:lnTo>
                      <a:pt x="3120023" y="0"/>
                    </a:lnTo>
                    <a:lnTo>
                      <a:pt x="3120445" y="0"/>
                    </a:lnTo>
                    <a:lnTo>
                      <a:pt x="3149018" y="0"/>
                    </a:lnTo>
                    <a:lnTo>
                      <a:pt x="3150088" y="0"/>
                    </a:lnTo>
                    <a:lnTo>
                      <a:pt x="3150509" y="0"/>
                    </a:lnTo>
                    <a:lnTo>
                      <a:pt x="3171054" y="0"/>
                    </a:lnTo>
                    <a:lnTo>
                      <a:pt x="3172715" y="0"/>
                    </a:lnTo>
                    <a:lnTo>
                      <a:pt x="3199627" y="0"/>
                    </a:lnTo>
                    <a:lnTo>
                      <a:pt x="3201119" y="0"/>
                    </a:lnTo>
                    <a:lnTo>
                      <a:pt x="3201287" y="0"/>
                    </a:lnTo>
                    <a:lnTo>
                      <a:pt x="3201751" y="0"/>
                    </a:lnTo>
                    <a:lnTo>
                      <a:pt x="3202780" y="0"/>
                    </a:lnTo>
                    <a:lnTo>
                      <a:pt x="3217515" y="0"/>
                    </a:lnTo>
                    <a:lnTo>
                      <a:pt x="3224152" y="0"/>
                    </a:lnTo>
                    <a:lnTo>
                      <a:pt x="3230324" y="0"/>
                    </a:lnTo>
                    <a:lnTo>
                      <a:pt x="3231321" y="0"/>
                    </a:lnTo>
                    <a:lnTo>
                      <a:pt x="3231816" y="0"/>
                    </a:lnTo>
                    <a:lnTo>
                      <a:pt x="3243763" y="0"/>
                    </a:lnTo>
                    <a:lnTo>
                      <a:pt x="3246088" y="0"/>
                    </a:lnTo>
                    <a:lnTo>
                      <a:pt x="3247580" y="0"/>
                    </a:lnTo>
                    <a:lnTo>
                      <a:pt x="3247792" y="0"/>
                    </a:lnTo>
                    <a:lnTo>
                      <a:pt x="3248214" y="0"/>
                    </a:lnTo>
                    <a:lnTo>
                      <a:pt x="3252725" y="0"/>
                    </a:lnTo>
                    <a:lnTo>
                      <a:pt x="3254217" y="0"/>
                    </a:lnTo>
                    <a:lnTo>
                      <a:pt x="3260235" y="0"/>
                    </a:lnTo>
                    <a:lnTo>
                      <a:pt x="3276787" y="0"/>
                    </a:lnTo>
                    <a:lnTo>
                      <a:pt x="3277857" y="0"/>
                    </a:lnTo>
                    <a:lnTo>
                      <a:pt x="3278278" y="0"/>
                    </a:lnTo>
                    <a:lnTo>
                      <a:pt x="3290300" y="0"/>
                    </a:lnTo>
                    <a:lnTo>
                      <a:pt x="3298823" y="0"/>
                    </a:lnTo>
                    <a:lnTo>
                      <a:pt x="3327396" y="0"/>
                    </a:lnTo>
                    <a:lnTo>
                      <a:pt x="3328888" y="0"/>
                    </a:lnTo>
                    <a:lnTo>
                      <a:pt x="3329520" y="0"/>
                    </a:lnTo>
                    <a:lnTo>
                      <a:pt x="3345284" y="0"/>
                    </a:lnTo>
                    <a:lnTo>
                      <a:pt x="3349129" y="0"/>
                    </a:lnTo>
                    <a:lnTo>
                      <a:pt x="3351921" y="0"/>
                    </a:lnTo>
                    <a:lnTo>
                      <a:pt x="3358093" y="0"/>
                    </a:lnTo>
                    <a:lnTo>
                      <a:pt x="3359585" y="0"/>
                    </a:lnTo>
                    <a:lnTo>
                      <a:pt x="3371532" y="0"/>
                    </a:lnTo>
                    <a:lnTo>
                      <a:pt x="3373857" y="0"/>
                    </a:lnTo>
                    <a:lnTo>
                      <a:pt x="3375349" y="0"/>
                    </a:lnTo>
                    <a:lnTo>
                      <a:pt x="3380494" y="0"/>
                    </a:lnTo>
                    <a:lnTo>
                      <a:pt x="3381986" y="0"/>
                    </a:lnTo>
                    <a:lnTo>
                      <a:pt x="3388004" y="0"/>
                    </a:lnTo>
                    <a:lnTo>
                      <a:pt x="3408282" y="0"/>
                    </a:lnTo>
                    <a:lnTo>
                      <a:pt x="3418069" y="0"/>
                    </a:lnTo>
                    <a:lnTo>
                      <a:pt x="3424207" y="0"/>
                    </a:lnTo>
                    <a:lnTo>
                      <a:pt x="3424753" y="0"/>
                    </a:lnTo>
                    <a:lnTo>
                      <a:pt x="3452733" y="0"/>
                    </a:lnTo>
                    <a:lnTo>
                      <a:pt x="3454818" y="0"/>
                    </a:lnTo>
                    <a:lnTo>
                      <a:pt x="3476898" y="0"/>
                    </a:lnTo>
                    <a:lnTo>
                      <a:pt x="3496441" y="0"/>
                    </a:lnTo>
                    <a:lnTo>
                      <a:pt x="3509236" y="0"/>
                    </a:lnTo>
                    <a:lnTo>
                      <a:pt x="3518886" y="0"/>
                    </a:lnTo>
                    <a:lnTo>
                      <a:pt x="3528336" y="0"/>
                    </a:lnTo>
                    <a:lnTo>
                      <a:pt x="3536051" y="0"/>
                    </a:lnTo>
                    <a:lnTo>
                      <a:pt x="3539301" y="0"/>
                    </a:lnTo>
                    <a:lnTo>
                      <a:pt x="3540361" y="0"/>
                    </a:lnTo>
                    <a:lnTo>
                      <a:pt x="3544807" y="0"/>
                    </a:lnTo>
                    <a:lnTo>
                      <a:pt x="3551976" y="0"/>
                    </a:lnTo>
                    <a:lnTo>
                      <a:pt x="3552522" y="0"/>
                    </a:lnTo>
                    <a:lnTo>
                      <a:pt x="3564420" y="0"/>
                    </a:lnTo>
                    <a:lnTo>
                      <a:pt x="3570426" y="0"/>
                    </a:lnTo>
                    <a:cubicBezTo>
                      <a:pt x="3574872" y="0"/>
                      <a:pt x="3574872" y="0"/>
                      <a:pt x="3574872" y="0"/>
                    </a:cubicBezTo>
                    <a:lnTo>
                      <a:pt x="3580502" y="0"/>
                    </a:lnTo>
                    <a:lnTo>
                      <a:pt x="3582587" y="0"/>
                    </a:lnTo>
                    <a:lnTo>
                      <a:pt x="3624210" y="0"/>
                    </a:lnTo>
                    <a:lnTo>
                      <a:pt x="3637005" y="0"/>
                    </a:lnTo>
                    <a:lnTo>
                      <a:pt x="3646655" y="0"/>
                    </a:lnTo>
                    <a:lnTo>
                      <a:pt x="3656105" y="0"/>
                    </a:lnTo>
                    <a:lnTo>
                      <a:pt x="3667070" y="0"/>
                    </a:lnTo>
                    <a:lnTo>
                      <a:pt x="3668130" y="0"/>
                    </a:lnTo>
                    <a:lnTo>
                      <a:pt x="3669786" y="0"/>
                    </a:lnTo>
                    <a:lnTo>
                      <a:pt x="3672576" y="0"/>
                    </a:lnTo>
                    <a:lnTo>
                      <a:pt x="3692189" y="0"/>
                    </a:lnTo>
                    <a:lnTo>
                      <a:pt x="3698195" y="0"/>
                    </a:lnTo>
                    <a:lnTo>
                      <a:pt x="3702641" y="0"/>
                    </a:lnTo>
                    <a:lnTo>
                      <a:pt x="3744863" y="0"/>
                    </a:lnTo>
                    <a:lnTo>
                      <a:pt x="3745285" y="0"/>
                    </a:lnTo>
                    <a:lnTo>
                      <a:pt x="3795894" y="0"/>
                    </a:lnTo>
                    <a:lnTo>
                      <a:pt x="3797555" y="0"/>
                    </a:lnTo>
                    <a:lnTo>
                      <a:pt x="3826591" y="0"/>
                    </a:lnTo>
                    <a:lnTo>
                      <a:pt x="3842355" y="0"/>
                    </a:lnTo>
                    <a:lnTo>
                      <a:pt x="3848992" y="0"/>
                    </a:lnTo>
                    <a:lnTo>
                      <a:pt x="3872632" y="0"/>
                    </a:lnTo>
                    <a:lnTo>
                      <a:pt x="3873054" y="0"/>
                    </a:lnTo>
                    <a:lnTo>
                      <a:pt x="3885075" y="0"/>
                    </a:lnTo>
                    <a:lnTo>
                      <a:pt x="3923663" y="0"/>
                    </a:lnTo>
                    <a:lnTo>
                      <a:pt x="3954360" y="0"/>
                    </a:lnTo>
                    <a:lnTo>
                      <a:pt x="3970124" y="0"/>
                    </a:lnTo>
                    <a:lnTo>
                      <a:pt x="3976761" y="0"/>
                    </a:lnTo>
                    <a:lnTo>
                      <a:pt x="4012844" y="0"/>
                    </a:lnTo>
                    <a:lnTo>
                      <a:pt x="4049593" y="0"/>
                    </a:lnTo>
                    <a:cubicBezTo>
                      <a:pt x="4169647" y="0"/>
                      <a:pt x="4169647" y="0"/>
                      <a:pt x="4169647" y="0"/>
                    </a:cubicBezTo>
                    <a:lnTo>
                      <a:pt x="4177362" y="0"/>
                    </a:lnTo>
                    <a:cubicBezTo>
                      <a:pt x="4297416" y="0"/>
                      <a:pt x="4297416" y="0"/>
                      <a:pt x="4297416" y="0"/>
                    </a:cubicBezTo>
                    <a:cubicBezTo>
                      <a:pt x="4327758" y="0"/>
                      <a:pt x="4364168" y="21251"/>
                      <a:pt x="4379339" y="47054"/>
                    </a:cubicBezTo>
                    <a:cubicBezTo>
                      <a:pt x="4591731" y="415146"/>
                      <a:pt x="4591731" y="415146"/>
                      <a:pt x="4591731" y="415146"/>
                    </a:cubicBezTo>
                    <a:cubicBezTo>
                      <a:pt x="4606902" y="440951"/>
                      <a:pt x="4606902" y="483452"/>
                      <a:pt x="4591731" y="509257"/>
                    </a:cubicBezTo>
                    <a:cubicBezTo>
                      <a:pt x="4379339" y="877348"/>
                      <a:pt x="4379339" y="877348"/>
                      <a:pt x="4379339" y="877348"/>
                    </a:cubicBezTo>
                    <a:cubicBezTo>
                      <a:pt x="4364168" y="903151"/>
                      <a:pt x="4327758" y="924402"/>
                      <a:pt x="4297416" y="924402"/>
                    </a:cubicBezTo>
                    <a:lnTo>
                      <a:pt x="4169647" y="924402"/>
                    </a:lnTo>
                    <a:lnTo>
                      <a:pt x="3976761" y="924402"/>
                    </a:lnTo>
                    <a:lnTo>
                      <a:pt x="3872632" y="924402"/>
                    </a:lnTo>
                    <a:lnTo>
                      <a:pt x="3848992" y="924402"/>
                    </a:lnTo>
                    <a:lnTo>
                      <a:pt x="3744863" y="924402"/>
                    </a:lnTo>
                    <a:lnTo>
                      <a:pt x="3702641" y="924402"/>
                    </a:lnTo>
                    <a:lnTo>
                      <a:pt x="3672576" y="924402"/>
                    </a:lnTo>
                    <a:lnTo>
                      <a:pt x="3656105" y="924402"/>
                    </a:lnTo>
                    <a:lnTo>
                      <a:pt x="3574872" y="924402"/>
                    </a:lnTo>
                    <a:lnTo>
                      <a:pt x="3551976" y="924402"/>
                    </a:lnTo>
                    <a:lnTo>
                      <a:pt x="3544807" y="924402"/>
                    </a:lnTo>
                    <a:lnTo>
                      <a:pt x="3528336" y="924402"/>
                    </a:lnTo>
                    <a:lnTo>
                      <a:pt x="3424207" y="924402"/>
                    </a:lnTo>
                    <a:lnTo>
                      <a:pt x="3381986" y="924402"/>
                    </a:lnTo>
                    <a:lnTo>
                      <a:pt x="3380494" y="924402"/>
                    </a:lnTo>
                    <a:lnTo>
                      <a:pt x="3351921" y="924402"/>
                    </a:lnTo>
                    <a:lnTo>
                      <a:pt x="3277857" y="924402"/>
                    </a:lnTo>
                    <a:lnTo>
                      <a:pt x="3254217" y="924402"/>
                    </a:lnTo>
                    <a:lnTo>
                      <a:pt x="3252725" y="924402"/>
                    </a:lnTo>
                    <a:lnTo>
                      <a:pt x="3247792" y="924402"/>
                    </a:lnTo>
                    <a:lnTo>
                      <a:pt x="3231321" y="924402"/>
                    </a:lnTo>
                    <a:lnTo>
                      <a:pt x="3224152" y="924402"/>
                    </a:lnTo>
                    <a:lnTo>
                      <a:pt x="3150088" y="924402"/>
                    </a:lnTo>
                    <a:lnTo>
                      <a:pt x="3120023" y="924402"/>
                    </a:lnTo>
                    <a:lnTo>
                      <a:pt x="3104883" y="924402"/>
                    </a:lnTo>
                    <a:lnTo>
                      <a:pt x="3103552" y="924402"/>
                    </a:lnTo>
                    <a:lnTo>
                      <a:pt x="3077801" y="924402"/>
                    </a:lnTo>
                    <a:lnTo>
                      <a:pt x="3061330" y="924402"/>
                    </a:lnTo>
                    <a:lnTo>
                      <a:pt x="3031265" y="924402"/>
                    </a:lnTo>
                    <a:lnTo>
                      <a:pt x="2977114" y="924402"/>
                    </a:lnTo>
                    <a:lnTo>
                      <a:pt x="2957200" y="924402"/>
                    </a:lnTo>
                    <a:lnTo>
                      <a:pt x="2955709" y="924402"/>
                    </a:lnTo>
                    <a:lnTo>
                      <a:pt x="2950032" y="924402"/>
                    </a:lnTo>
                    <a:lnTo>
                      <a:pt x="2933561" y="924402"/>
                    </a:lnTo>
                    <a:lnTo>
                      <a:pt x="2927136" y="924402"/>
                    </a:lnTo>
                    <a:lnTo>
                      <a:pt x="2903496" y="924402"/>
                    </a:lnTo>
                    <a:lnTo>
                      <a:pt x="2829431" y="924402"/>
                    </a:lnTo>
                    <a:lnTo>
                      <a:pt x="2827940" y="924402"/>
                    </a:lnTo>
                    <a:lnTo>
                      <a:pt x="2799367" y="924402"/>
                    </a:lnTo>
                    <a:lnTo>
                      <a:pt x="2785719" y="924402"/>
                    </a:lnTo>
                    <a:lnTo>
                      <a:pt x="2784228" y="924402"/>
                    </a:lnTo>
                    <a:lnTo>
                      <a:pt x="2757146" y="924402"/>
                    </a:lnTo>
                    <a:lnTo>
                      <a:pt x="2755654" y="924402"/>
                    </a:lnTo>
                    <a:lnTo>
                      <a:pt x="2680098" y="924402"/>
                    </a:lnTo>
                    <a:lnTo>
                      <a:pt x="2657950" y="924402"/>
                    </a:lnTo>
                    <a:lnTo>
                      <a:pt x="2656459" y="924402"/>
                    </a:lnTo>
                    <a:lnTo>
                      <a:pt x="2653017" y="924402"/>
                    </a:lnTo>
                    <a:lnTo>
                      <a:pt x="2636545" y="924402"/>
                    </a:lnTo>
                    <a:lnTo>
                      <a:pt x="2629377" y="924402"/>
                    </a:lnTo>
                    <a:lnTo>
                      <a:pt x="2627885" y="924402"/>
                    </a:lnTo>
                    <a:lnTo>
                      <a:pt x="2606481" y="924402"/>
                    </a:lnTo>
                    <a:lnTo>
                      <a:pt x="2552329" y="924402"/>
                    </a:lnTo>
                    <a:lnTo>
                      <a:pt x="2525248" y="924402"/>
                    </a:lnTo>
                    <a:lnTo>
                      <a:pt x="2510108" y="924402"/>
                    </a:lnTo>
                    <a:lnTo>
                      <a:pt x="2508776" y="924402"/>
                    </a:lnTo>
                    <a:lnTo>
                      <a:pt x="2480043" y="924402"/>
                    </a:lnTo>
                    <a:lnTo>
                      <a:pt x="2478712" y="924402"/>
                    </a:lnTo>
                    <a:lnTo>
                      <a:pt x="2463572" y="924402"/>
                    </a:lnTo>
                    <a:lnTo>
                      <a:pt x="2436490" y="924402"/>
                    </a:lnTo>
                    <a:lnTo>
                      <a:pt x="2382339" y="924402"/>
                    </a:lnTo>
                    <a:lnTo>
                      <a:pt x="2360934" y="924402"/>
                    </a:lnTo>
                    <a:lnTo>
                      <a:pt x="2359443" y="924402"/>
                    </a:lnTo>
                    <a:lnTo>
                      <a:pt x="2352274" y="924402"/>
                    </a:lnTo>
                    <a:lnTo>
                      <a:pt x="2335803" y="924402"/>
                    </a:lnTo>
                    <a:lnTo>
                      <a:pt x="2332360" y="924402"/>
                    </a:lnTo>
                    <a:lnTo>
                      <a:pt x="2332328" y="924402"/>
                    </a:lnTo>
                    <a:lnTo>
                      <a:pt x="2330869" y="924402"/>
                    </a:lnTo>
                    <a:lnTo>
                      <a:pt x="2308721" y="924402"/>
                    </a:lnTo>
                    <a:lnTo>
                      <a:pt x="2233165" y="924402"/>
                    </a:lnTo>
                    <a:lnTo>
                      <a:pt x="2231674" y="924402"/>
                    </a:lnTo>
                    <a:lnTo>
                      <a:pt x="2204591" y="924402"/>
                    </a:lnTo>
                    <a:lnTo>
                      <a:pt x="2204559" y="924402"/>
                    </a:lnTo>
                    <a:lnTo>
                      <a:pt x="2203100" y="924402"/>
                    </a:lnTo>
                    <a:lnTo>
                      <a:pt x="2189452" y="924402"/>
                    </a:lnTo>
                    <a:lnTo>
                      <a:pt x="2160879" y="924402"/>
                    </a:lnTo>
                    <a:lnTo>
                      <a:pt x="2159388" y="924402"/>
                    </a:lnTo>
                    <a:lnTo>
                      <a:pt x="2085323" y="924402"/>
                    </a:lnTo>
                    <a:lnTo>
                      <a:pt x="2077294" y="924402"/>
                    </a:lnTo>
                    <a:lnTo>
                      <a:pt x="2061683" y="924402"/>
                    </a:lnTo>
                    <a:lnTo>
                      <a:pt x="2055258" y="924402"/>
                    </a:lnTo>
                    <a:lnTo>
                      <a:pt x="2038787" y="924402"/>
                    </a:lnTo>
                    <a:lnTo>
                      <a:pt x="2033110" y="924402"/>
                    </a:lnTo>
                    <a:lnTo>
                      <a:pt x="2031619" y="924402"/>
                    </a:lnTo>
                    <a:lnTo>
                      <a:pt x="2011705" y="924402"/>
                    </a:lnTo>
                    <a:lnTo>
                      <a:pt x="1957554" y="924402"/>
                    </a:lnTo>
                    <a:lnTo>
                      <a:pt x="1949525" y="924402"/>
                    </a:lnTo>
                    <a:lnTo>
                      <a:pt x="1927489" y="924402"/>
                    </a:lnTo>
                    <a:lnTo>
                      <a:pt x="1911018" y="924402"/>
                    </a:lnTo>
                    <a:lnTo>
                      <a:pt x="1907543" y="924402"/>
                    </a:lnTo>
                    <a:lnTo>
                      <a:pt x="1885268" y="924402"/>
                    </a:lnTo>
                    <a:lnTo>
                      <a:pt x="1883936" y="924402"/>
                    </a:lnTo>
                    <a:lnTo>
                      <a:pt x="1868796" y="924402"/>
                    </a:lnTo>
                    <a:lnTo>
                      <a:pt x="1838732" y="924402"/>
                    </a:lnTo>
                    <a:lnTo>
                      <a:pt x="1779774" y="924402"/>
                    </a:lnTo>
                    <a:lnTo>
                      <a:pt x="1764668" y="924402"/>
                    </a:lnTo>
                    <a:lnTo>
                      <a:pt x="1757499" y="924402"/>
                    </a:lnTo>
                    <a:lnTo>
                      <a:pt x="1741027" y="924402"/>
                    </a:lnTo>
                    <a:lnTo>
                      <a:pt x="1737552" y="924402"/>
                    </a:lnTo>
                    <a:lnTo>
                      <a:pt x="1736094" y="924402"/>
                    </a:lnTo>
                    <a:lnTo>
                      <a:pt x="1734603" y="924402"/>
                    </a:lnTo>
                    <a:lnTo>
                      <a:pt x="1710963" y="924402"/>
                    </a:lnTo>
                    <a:lnTo>
                      <a:pt x="1707488" y="924402"/>
                    </a:lnTo>
                    <a:lnTo>
                      <a:pt x="1652509" y="924402"/>
                    </a:lnTo>
                    <a:lnTo>
                      <a:pt x="1636899" y="924402"/>
                    </a:lnTo>
                    <a:lnTo>
                      <a:pt x="1609783" y="924402"/>
                    </a:lnTo>
                    <a:lnTo>
                      <a:pt x="1608325" y="924402"/>
                    </a:lnTo>
                    <a:lnTo>
                      <a:pt x="1606834" y="924402"/>
                    </a:lnTo>
                    <a:lnTo>
                      <a:pt x="1579719" y="924402"/>
                    </a:lnTo>
                    <a:lnTo>
                      <a:pt x="1564612" y="924402"/>
                    </a:lnTo>
                    <a:lnTo>
                      <a:pt x="1524740" y="924402"/>
                    </a:lnTo>
                    <a:lnTo>
                      <a:pt x="1482518" y="924402"/>
                    </a:lnTo>
                    <a:lnTo>
                      <a:pt x="1460483" y="924402"/>
                    </a:lnTo>
                    <a:lnTo>
                      <a:pt x="1452454" y="924402"/>
                    </a:lnTo>
                    <a:lnTo>
                      <a:pt x="1444011" y="924402"/>
                    </a:lnTo>
                    <a:lnTo>
                      <a:pt x="1436843" y="924402"/>
                    </a:lnTo>
                    <a:lnTo>
                      <a:pt x="1413947" y="924402"/>
                    </a:lnTo>
                    <a:lnTo>
                      <a:pt x="1354749" y="924402"/>
                    </a:lnTo>
                    <a:lnTo>
                      <a:pt x="1332714" y="924402"/>
                    </a:lnTo>
                    <a:lnTo>
                      <a:pt x="1324685" y="924402"/>
                    </a:lnTo>
                    <a:lnTo>
                      <a:pt x="1316242" y="924402"/>
                    </a:lnTo>
                    <a:lnTo>
                      <a:pt x="1312767" y="924402"/>
                    </a:lnTo>
                    <a:lnTo>
                      <a:pt x="1286178" y="924402"/>
                    </a:lnTo>
                    <a:lnTo>
                      <a:pt x="1282703" y="924402"/>
                    </a:lnTo>
                    <a:lnTo>
                      <a:pt x="1243956" y="924402"/>
                    </a:lnTo>
                    <a:lnTo>
                      <a:pt x="1184998" y="924402"/>
                    </a:lnTo>
                    <a:lnTo>
                      <a:pt x="1154934" y="924402"/>
                    </a:lnTo>
                    <a:lnTo>
                      <a:pt x="1139828" y="924402"/>
                    </a:lnTo>
                    <a:lnTo>
                      <a:pt x="1116187" y="924402"/>
                    </a:lnTo>
                    <a:lnTo>
                      <a:pt x="1112712" y="924402"/>
                    </a:lnTo>
                    <a:lnTo>
                      <a:pt x="1057734" y="924402"/>
                    </a:lnTo>
                    <a:lnTo>
                      <a:pt x="1027669" y="924402"/>
                    </a:lnTo>
                    <a:lnTo>
                      <a:pt x="1012059" y="924402"/>
                    </a:lnTo>
                    <a:lnTo>
                      <a:pt x="984943" y="924402"/>
                    </a:lnTo>
                    <a:lnTo>
                      <a:pt x="929965" y="924402"/>
                    </a:lnTo>
                    <a:lnTo>
                      <a:pt x="899900" y="924402"/>
                    </a:lnTo>
                    <a:lnTo>
                      <a:pt x="857678" y="924402"/>
                    </a:lnTo>
                    <a:lnTo>
                      <a:pt x="819171" y="924402"/>
                    </a:lnTo>
                    <a:lnTo>
                      <a:pt x="729909" y="924402"/>
                    </a:lnTo>
                    <a:lnTo>
                      <a:pt x="691402" y="924402"/>
                    </a:lnTo>
                    <a:lnTo>
                      <a:pt x="687927" y="924402"/>
                    </a:lnTo>
                    <a:lnTo>
                      <a:pt x="560158" y="924402"/>
                    </a:lnTo>
                    <a:lnTo>
                      <a:pt x="432894" y="924402"/>
                    </a:lnTo>
                    <a:lnTo>
                      <a:pt x="305125" y="924402"/>
                    </a:lnTo>
                    <a:cubicBezTo>
                      <a:pt x="275541" y="924402"/>
                      <a:pt x="238373" y="903151"/>
                      <a:pt x="223202" y="877348"/>
                    </a:cubicBezTo>
                    <a:cubicBezTo>
                      <a:pt x="10809" y="509257"/>
                      <a:pt x="10809" y="509257"/>
                      <a:pt x="10809" y="509257"/>
                    </a:cubicBezTo>
                    <a:cubicBezTo>
                      <a:pt x="-3603" y="483452"/>
                      <a:pt x="-3603" y="440951"/>
                      <a:pt x="10809" y="415146"/>
                    </a:cubicBezTo>
                    <a:cubicBezTo>
                      <a:pt x="223202" y="47054"/>
                      <a:pt x="223202" y="47054"/>
                      <a:pt x="223202" y="47054"/>
                    </a:cubicBezTo>
                    <a:cubicBezTo>
                      <a:pt x="238373" y="21251"/>
                      <a:pt x="275541" y="0"/>
                      <a:pt x="305125" y="0"/>
                    </a:cubicBezTo>
                    <a:close/>
                  </a:path>
                </a:pathLst>
              </a:custGeom>
              <a:solidFill>
                <a:srgbClr val="7CA494"/>
              </a:solidFill>
              <a:ln w="19050">
                <a:gradFill flip="none" rotWithShape="1">
                  <a:gsLst>
                    <a:gs pos="0">
                      <a:schemeClr val="bg1">
                        <a:lumMod val="75000"/>
                      </a:schemeClr>
                    </a:gs>
                    <a:gs pos="100000">
                      <a:schemeClr val="bg1"/>
                    </a:gs>
                  </a:gsLst>
                  <a:lin ang="2700000" scaled="1"/>
                  <a:tileRect/>
                </a:gradFill>
              </a:ln>
              <a:effectLst>
                <a:innerShdw blurRad="63500" dist="50800" dir="13500000">
                  <a:prstClr val="black">
                    <a:alpha val="50000"/>
                  </a:prstClr>
                </a:innerShdw>
              </a:effectLst>
            </p:spPr>
            <p:txBody>
              <a:bodyPr vert="horz" wrap="square" lIns="91440" tIns="45720" rIns="91440" bIns="45720" numCol="1" anchor="t" anchorCtr="0" compatLnSpc="1">
                <a:noAutofit/>
              </a:bodyPr>
              <a:p>
                <a:endParaRPr lang="zh-CN" altLang="en-US" sz="3200">
                  <a:solidFill>
                    <a:schemeClr val="bg1"/>
                  </a:solidFill>
                  <a:latin typeface="微软雅黑" panose="020B0503020204020204" charset="-122"/>
                  <a:ea typeface="微软雅黑" panose="020B0503020204020204" charset="-122"/>
                </a:endParaRPr>
              </a:p>
            </p:txBody>
          </p:sp>
          <p:grpSp>
            <p:nvGrpSpPr>
              <p:cNvPr id="36" name="组合 35"/>
              <p:cNvGrpSpPr/>
              <p:nvPr/>
            </p:nvGrpSpPr>
            <p:grpSpPr>
              <a:xfrm>
                <a:off x="5682570" y="3252309"/>
                <a:ext cx="1790862" cy="363414"/>
                <a:chOff x="3457192" y="3906440"/>
                <a:chExt cx="1951476" cy="484552"/>
              </a:xfrm>
            </p:grpSpPr>
            <p:sp>
              <p:nvSpPr>
                <p:cNvPr id="37" name="文本框 36"/>
                <p:cNvSpPr txBox="1"/>
                <p:nvPr/>
              </p:nvSpPr>
              <p:spPr>
                <a:xfrm>
                  <a:off x="3457511" y="3906440"/>
                  <a:ext cx="1725052" cy="287168"/>
                </a:xfrm>
                <a:prstGeom prst="rect">
                  <a:avLst/>
                </a:prstGeom>
                <a:noFill/>
              </p:spPr>
              <p:txBody>
                <a:bodyPr wrap="square" rtlCol="0">
                  <a:spAutoFit/>
                </a:bodyPr>
                <a:p>
                  <a:r>
                    <a:rPr lang="zh-CN" altLang="en-US" dirty="0">
                      <a:solidFill>
                        <a:schemeClr val="bg1"/>
                      </a:solidFill>
                      <a:latin typeface="微软雅黑" panose="020B0503020204020204" charset="-122"/>
                      <a:ea typeface="微软雅黑" panose="020B0503020204020204" charset="-122"/>
                    </a:rPr>
                    <a:t>在此添加标题</a:t>
                  </a:r>
                  <a:endParaRPr lang="zh-CN" altLang="en-US" dirty="0">
                    <a:solidFill>
                      <a:schemeClr val="bg1"/>
                    </a:solidFill>
                    <a:latin typeface="微软雅黑" panose="020B0503020204020204" charset="-122"/>
                    <a:ea typeface="微软雅黑" panose="020B0503020204020204" charset="-122"/>
                  </a:endParaRPr>
                </a:p>
              </p:txBody>
            </p:sp>
            <p:sp>
              <p:nvSpPr>
                <p:cNvPr id="38" name="文本框 37"/>
                <p:cNvSpPr txBox="1"/>
                <p:nvPr/>
              </p:nvSpPr>
              <p:spPr>
                <a:xfrm>
                  <a:off x="3457192" y="4135512"/>
                  <a:ext cx="1951476" cy="255480"/>
                </a:xfrm>
                <a:prstGeom prst="rect">
                  <a:avLst/>
                </a:prstGeom>
                <a:noFill/>
              </p:spPr>
              <p:txBody>
                <a:bodyPr wrap="square" rtlCol="0">
                  <a:spAutoFit/>
                </a:bodyPr>
                <a:p>
                  <a:pPr defTabSz="1218565">
                    <a:lnSpc>
                      <a:spcPct val="110000"/>
                    </a:lnSpc>
                    <a:defRPr/>
                  </a:pPr>
                  <a:r>
                    <a:rPr lang="zh-CN" altLang="en-US" sz="1400" dirty="0">
                      <a:solidFill>
                        <a:schemeClr val="bg1"/>
                      </a:solidFill>
                      <a:latin typeface="微软雅黑" panose="020B0503020204020204" charset="-122"/>
                      <a:ea typeface="微软雅黑" panose="020B0503020204020204" charset="-122"/>
                      <a:sym typeface="微软雅黑" panose="020B0503020204020204" charset="-122"/>
                    </a:rPr>
                    <a:t>单机输入你的想要输入的文字内容。</a:t>
                  </a:r>
                  <a:endParaRPr lang="zh-CN" altLang="en-US" sz="1400" dirty="0">
                    <a:solidFill>
                      <a:schemeClr val="bg1"/>
                    </a:solidFill>
                    <a:latin typeface="微软雅黑" panose="020B0503020204020204" charset="-122"/>
                    <a:ea typeface="微软雅黑" panose="020B0503020204020204" charset="-122"/>
                    <a:sym typeface="微软雅黑" panose="020B0503020204020204" charset="-122"/>
                  </a:endParaRPr>
                </a:p>
              </p:txBody>
            </p:sp>
          </p:grpSp>
        </p:grpSp>
        <p:grpSp>
          <p:nvGrpSpPr>
            <p:cNvPr id="39" name="组合 38"/>
            <p:cNvGrpSpPr/>
            <p:nvPr/>
          </p:nvGrpSpPr>
          <p:grpSpPr>
            <a:xfrm>
              <a:off x="8933" y="2318"/>
              <a:ext cx="1709" cy="1515"/>
              <a:chOff x="4816249" y="1059582"/>
              <a:chExt cx="814056" cy="721493"/>
            </a:xfrm>
          </p:grpSpPr>
          <p:grpSp>
            <p:nvGrpSpPr>
              <p:cNvPr id="40" name="组合 39"/>
              <p:cNvGrpSpPr/>
              <p:nvPr/>
            </p:nvGrpSpPr>
            <p:grpSpPr>
              <a:xfrm rot="16200000">
                <a:off x="4862530" y="1013301"/>
                <a:ext cx="721493" cy="814056"/>
                <a:chOff x="8439634" y="3544648"/>
                <a:chExt cx="1611146" cy="1817848"/>
              </a:xfrm>
            </p:grpSpPr>
            <p:sp>
              <p:nvSpPr>
                <p:cNvPr id="44" name="Freeform 5"/>
                <p:cNvSpPr/>
                <p:nvPr/>
              </p:nvSpPr>
              <p:spPr bwMode="auto">
                <a:xfrm rot="5400000">
                  <a:off x="8336283" y="3647999"/>
                  <a:ext cx="1817848" cy="161114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lumMod val="97000"/>
                      </a:schemeClr>
                    </a:gs>
                    <a:gs pos="100000">
                      <a:schemeClr val="bg1">
                        <a:lumMod val="85000"/>
                      </a:schemeClr>
                    </a:gs>
                  </a:gsLst>
                  <a:lin ang="2700000" scaled="1"/>
                  <a:tileRect/>
                </a:gradFill>
                <a:ln w="19050">
                  <a:gradFill flip="none" rotWithShape="1">
                    <a:gsLst>
                      <a:gs pos="100000">
                        <a:schemeClr val="bg1">
                          <a:lumMod val="75000"/>
                        </a:schemeClr>
                      </a:gs>
                      <a:gs pos="0">
                        <a:schemeClr val="bg1"/>
                      </a:gs>
                    </a:gsLst>
                    <a:lin ang="2700000" scaled="1"/>
                    <a:tileRect/>
                  </a:gradFill>
                </a:ln>
                <a:effectLst>
                  <a:outerShdw blurRad="127000" dist="50800" dir="2700000" algn="tl" rotWithShape="0">
                    <a:prstClr val="black">
                      <a:alpha val="40000"/>
                    </a:prstClr>
                  </a:outerShdw>
                </a:effectLst>
              </p:spPr>
              <p:txBody>
                <a:bodyPr vert="horz" wrap="square" lIns="121920" tIns="60960" rIns="121920" bIns="60960" numCol="1" anchor="t" anchorCtr="0" compatLnSpc="1"/>
                <a:p>
                  <a:endParaRPr lang="zh-CN" altLang="en-US" sz="3200">
                    <a:solidFill>
                      <a:schemeClr val="bg1"/>
                    </a:solidFill>
                    <a:latin typeface="微软雅黑" panose="020B0503020204020204" charset="-122"/>
                    <a:ea typeface="微软雅黑" panose="020B0503020204020204" charset="-122"/>
                  </a:endParaRPr>
                </a:p>
              </p:txBody>
            </p:sp>
            <p:sp>
              <p:nvSpPr>
                <p:cNvPr id="45" name="Freeform 5"/>
                <p:cNvSpPr/>
                <p:nvPr/>
              </p:nvSpPr>
              <p:spPr bwMode="auto">
                <a:xfrm rot="5400000">
                  <a:off x="8582835" y="3866516"/>
                  <a:ext cx="1324744" cy="11741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F9B81B"/>
                </a:solidFill>
                <a:ln w="15875">
                  <a:gradFill flip="none" rotWithShape="1">
                    <a:gsLst>
                      <a:gs pos="0">
                        <a:schemeClr val="bg1">
                          <a:lumMod val="65000"/>
                        </a:schemeClr>
                      </a:gs>
                      <a:gs pos="100000">
                        <a:schemeClr val="bg1"/>
                      </a:gs>
                    </a:gsLst>
                    <a:lin ang="2700000" scaled="1"/>
                    <a:tileRect/>
                  </a:gradFill>
                </a:ln>
                <a:effectLst>
                  <a:innerShdw blurRad="50800" dist="25400" dir="13500000">
                    <a:prstClr val="black">
                      <a:alpha val="50000"/>
                    </a:prstClr>
                  </a:innerShdw>
                </a:effectLst>
              </p:spPr>
              <p:txBody>
                <a:bodyPr vert="horz" wrap="square" lIns="121920" tIns="60960" rIns="121920" bIns="60960" numCol="1" anchor="t" anchorCtr="0" compatLnSpc="1"/>
                <a:p>
                  <a:endParaRPr lang="zh-CN" altLang="en-US" sz="3200">
                    <a:solidFill>
                      <a:schemeClr val="bg1"/>
                    </a:solidFill>
                    <a:latin typeface="微软雅黑" panose="020B0503020204020204" charset="-122"/>
                    <a:ea typeface="微软雅黑" panose="020B0503020204020204" charset="-122"/>
                  </a:endParaRPr>
                </a:p>
              </p:txBody>
            </p:sp>
          </p:grpSp>
          <p:grpSp>
            <p:nvGrpSpPr>
              <p:cNvPr id="46" name="Group 17"/>
              <p:cNvGrpSpPr>
                <a:grpSpLocks noChangeAspect="1"/>
              </p:cNvGrpSpPr>
              <p:nvPr/>
            </p:nvGrpSpPr>
            <p:grpSpPr bwMode="auto">
              <a:xfrm>
                <a:off x="5100998" y="1293837"/>
                <a:ext cx="244558" cy="262518"/>
                <a:chOff x="231" y="1205"/>
                <a:chExt cx="640" cy="687"/>
              </a:xfrm>
              <a:solidFill>
                <a:schemeClr val="bg1"/>
              </a:solidFill>
              <a:effectLst/>
            </p:grpSpPr>
            <p:sp>
              <p:nvSpPr>
                <p:cNvPr id="47" name="Freeform 18"/>
                <p:cNvSpPr/>
                <p:nvPr/>
              </p:nvSpPr>
              <p:spPr bwMode="auto">
                <a:xfrm>
                  <a:off x="231" y="1205"/>
                  <a:ext cx="499" cy="687"/>
                </a:xfrm>
                <a:custGeom>
                  <a:avLst/>
                  <a:gdLst>
                    <a:gd name="T0" fmla="*/ 442 w 499"/>
                    <a:gd name="T1" fmla="*/ 629 h 687"/>
                    <a:gd name="T2" fmla="*/ 57 w 499"/>
                    <a:gd name="T3" fmla="*/ 629 h 687"/>
                    <a:gd name="T4" fmla="*/ 57 w 499"/>
                    <a:gd name="T5" fmla="*/ 200 h 687"/>
                    <a:gd name="T6" fmla="*/ 200 w 499"/>
                    <a:gd name="T7" fmla="*/ 200 h 687"/>
                    <a:gd name="T8" fmla="*/ 200 w 499"/>
                    <a:gd name="T9" fmla="*/ 57 h 687"/>
                    <a:gd name="T10" fmla="*/ 442 w 499"/>
                    <a:gd name="T11" fmla="*/ 57 h 687"/>
                    <a:gd name="T12" fmla="*/ 442 w 499"/>
                    <a:gd name="T13" fmla="*/ 116 h 687"/>
                    <a:gd name="T14" fmla="*/ 494 w 499"/>
                    <a:gd name="T15" fmla="*/ 64 h 687"/>
                    <a:gd name="T16" fmla="*/ 499 w 499"/>
                    <a:gd name="T17" fmla="*/ 59 h 687"/>
                    <a:gd name="T18" fmla="*/ 499 w 499"/>
                    <a:gd name="T19" fmla="*/ 0 h 687"/>
                    <a:gd name="T20" fmla="*/ 143 w 499"/>
                    <a:gd name="T21" fmla="*/ 0 h 687"/>
                    <a:gd name="T22" fmla="*/ 143 w 499"/>
                    <a:gd name="T23" fmla="*/ 0 h 687"/>
                    <a:gd name="T24" fmla="*/ 0 w 499"/>
                    <a:gd name="T25" fmla="*/ 143 h 687"/>
                    <a:gd name="T26" fmla="*/ 0 w 499"/>
                    <a:gd name="T27" fmla="*/ 687 h 687"/>
                    <a:gd name="T28" fmla="*/ 499 w 499"/>
                    <a:gd name="T29" fmla="*/ 687 h 687"/>
                    <a:gd name="T30" fmla="*/ 499 w 499"/>
                    <a:gd name="T31" fmla="*/ 429 h 687"/>
                    <a:gd name="T32" fmla="*/ 442 w 499"/>
                    <a:gd name="T33" fmla="*/ 486 h 687"/>
                    <a:gd name="T34" fmla="*/ 442 w 499"/>
                    <a:gd name="T35" fmla="*/ 629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9" h="687">
                      <a:moveTo>
                        <a:pt x="442" y="629"/>
                      </a:moveTo>
                      <a:lnTo>
                        <a:pt x="57" y="629"/>
                      </a:lnTo>
                      <a:lnTo>
                        <a:pt x="57" y="200"/>
                      </a:lnTo>
                      <a:lnTo>
                        <a:pt x="200" y="200"/>
                      </a:lnTo>
                      <a:lnTo>
                        <a:pt x="200" y="57"/>
                      </a:lnTo>
                      <a:lnTo>
                        <a:pt x="442" y="57"/>
                      </a:lnTo>
                      <a:lnTo>
                        <a:pt x="442" y="116"/>
                      </a:lnTo>
                      <a:lnTo>
                        <a:pt x="494" y="64"/>
                      </a:lnTo>
                      <a:lnTo>
                        <a:pt x="499" y="59"/>
                      </a:lnTo>
                      <a:lnTo>
                        <a:pt x="499" y="0"/>
                      </a:lnTo>
                      <a:lnTo>
                        <a:pt x="143" y="0"/>
                      </a:lnTo>
                      <a:lnTo>
                        <a:pt x="143" y="0"/>
                      </a:lnTo>
                      <a:lnTo>
                        <a:pt x="0" y="143"/>
                      </a:lnTo>
                      <a:lnTo>
                        <a:pt x="0" y="687"/>
                      </a:lnTo>
                      <a:lnTo>
                        <a:pt x="499" y="687"/>
                      </a:lnTo>
                      <a:lnTo>
                        <a:pt x="499" y="429"/>
                      </a:lnTo>
                      <a:lnTo>
                        <a:pt x="442" y="486"/>
                      </a:lnTo>
                      <a:lnTo>
                        <a:pt x="442" y="62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3200">
                    <a:solidFill>
                      <a:schemeClr val="bg1"/>
                    </a:solidFill>
                    <a:latin typeface="微软雅黑" panose="020B0503020204020204" charset="-122"/>
                    <a:ea typeface="微软雅黑" panose="020B0503020204020204" charset="-122"/>
                  </a:endParaRPr>
                </a:p>
              </p:txBody>
            </p:sp>
            <p:sp>
              <p:nvSpPr>
                <p:cNvPr id="48" name="Freeform 19"/>
                <p:cNvSpPr>
                  <a:spLocks noEditPoints="1"/>
                </p:cNvSpPr>
                <p:nvPr/>
              </p:nvSpPr>
              <p:spPr bwMode="auto">
                <a:xfrm>
                  <a:off x="436" y="1310"/>
                  <a:ext cx="435" cy="431"/>
                </a:xfrm>
                <a:custGeom>
                  <a:avLst/>
                  <a:gdLst>
                    <a:gd name="T0" fmla="*/ 50 w 435"/>
                    <a:gd name="T1" fmla="*/ 279 h 431"/>
                    <a:gd name="T2" fmla="*/ 50 w 435"/>
                    <a:gd name="T3" fmla="*/ 279 h 431"/>
                    <a:gd name="T4" fmla="*/ 50 w 435"/>
                    <a:gd name="T5" fmla="*/ 279 h 431"/>
                    <a:gd name="T6" fmla="*/ 50 w 435"/>
                    <a:gd name="T7" fmla="*/ 279 h 431"/>
                    <a:gd name="T8" fmla="*/ 0 w 435"/>
                    <a:gd name="T9" fmla="*/ 431 h 431"/>
                    <a:gd name="T10" fmla="*/ 155 w 435"/>
                    <a:gd name="T11" fmla="*/ 381 h 431"/>
                    <a:gd name="T12" fmla="*/ 155 w 435"/>
                    <a:gd name="T13" fmla="*/ 381 h 431"/>
                    <a:gd name="T14" fmla="*/ 155 w 435"/>
                    <a:gd name="T15" fmla="*/ 381 h 431"/>
                    <a:gd name="T16" fmla="*/ 155 w 435"/>
                    <a:gd name="T17" fmla="*/ 381 h 431"/>
                    <a:gd name="T18" fmla="*/ 435 w 435"/>
                    <a:gd name="T19" fmla="*/ 102 h 431"/>
                    <a:gd name="T20" fmla="*/ 330 w 435"/>
                    <a:gd name="T21" fmla="*/ 0 h 431"/>
                    <a:gd name="T22" fmla="*/ 50 w 435"/>
                    <a:gd name="T23" fmla="*/ 279 h 431"/>
                    <a:gd name="T24" fmla="*/ 50 w 435"/>
                    <a:gd name="T25" fmla="*/ 279 h 431"/>
                    <a:gd name="T26" fmla="*/ 141 w 435"/>
                    <a:gd name="T27" fmla="*/ 360 h 431"/>
                    <a:gd name="T28" fmla="*/ 38 w 435"/>
                    <a:gd name="T29" fmla="*/ 396 h 431"/>
                    <a:gd name="T30" fmla="*/ 72 w 435"/>
                    <a:gd name="T31" fmla="*/ 291 h 431"/>
                    <a:gd name="T32" fmla="*/ 141 w 435"/>
                    <a:gd name="T33" fmla="*/ 360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5" h="431">
                      <a:moveTo>
                        <a:pt x="50" y="279"/>
                      </a:moveTo>
                      <a:lnTo>
                        <a:pt x="50" y="279"/>
                      </a:lnTo>
                      <a:lnTo>
                        <a:pt x="50" y="279"/>
                      </a:lnTo>
                      <a:lnTo>
                        <a:pt x="50" y="279"/>
                      </a:lnTo>
                      <a:lnTo>
                        <a:pt x="0" y="431"/>
                      </a:lnTo>
                      <a:lnTo>
                        <a:pt x="155" y="381"/>
                      </a:lnTo>
                      <a:lnTo>
                        <a:pt x="155" y="381"/>
                      </a:lnTo>
                      <a:lnTo>
                        <a:pt x="155" y="381"/>
                      </a:lnTo>
                      <a:lnTo>
                        <a:pt x="155" y="381"/>
                      </a:lnTo>
                      <a:lnTo>
                        <a:pt x="435" y="102"/>
                      </a:lnTo>
                      <a:lnTo>
                        <a:pt x="330" y="0"/>
                      </a:lnTo>
                      <a:lnTo>
                        <a:pt x="50" y="279"/>
                      </a:lnTo>
                      <a:lnTo>
                        <a:pt x="50" y="279"/>
                      </a:lnTo>
                      <a:close/>
                      <a:moveTo>
                        <a:pt x="141" y="360"/>
                      </a:moveTo>
                      <a:lnTo>
                        <a:pt x="38" y="396"/>
                      </a:lnTo>
                      <a:lnTo>
                        <a:pt x="72" y="291"/>
                      </a:lnTo>
                      <a:lnTo>
                        <a:pt x="141" y="36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3200">
                    <a:solidFill>
                      <a:schemeClr val="bg1"/>
                    </a:solidFill>
                    <a:latin typeface="微软雅黑" panose="020B0503020204020204" charset="-122"/>
                    <a:ea typeface="微软雅黑" panose="020B0503020204020204" charset="-122"/>
                  </a:endParaRPr>
                </a:p>
              </p:txBody>
            </p:sp>
          </p:grpSp>
        </p:grpSp>
        <p:grpSp>
          <p:nvGrpSpPr>
            <p:cNvPr id="49" name="组合 48"/>
            <p:cNvGrpSpPr/>
            <p:nvPr/>
          </p:nvGrpSpPr>
          <p:grpSpPr>
            <a:xfrm>
              <a:off x="8933" y="4428"/>
              <a:ext cx="1709" cy="1515"/>
              <a:chOff x="4816249" y="2064470"/>
              <a:chExt cx="814056" cy="721493"/>
            </a:xfrm>
          </p:grpSpPr>
          <p:grpSp>
            <p:nvGrpSpPr>
              <p:cNvPr id="50" name="组合 49"/>
              <p:cNvGrpSpPr/>
              <p:nvPr/>
            </p:nvGrpSpPr>
            <p:grpSpPr>
              <a:xfrm rot="16200000">
                <a:off x="4862530" y="2018189"/>
                <a:ext cx="721493" cy="814056"/>
                <a:chOff x="8439634" y="3544648"/>
                <a:chExt cx="1611146" cy="1817848"/>
              </a:xfrm>
            </p:grpSpPr>
            <p:sp>
              <p:nvSpPr>
                <p:cNvPr id="51" name="Freeform 5"/>
                <p:cNvSpPr/>
                <p:nvPr/>
              </p:nvSpPr>
              <p:spPr bwMode="auto">
                <a:xfrm rot="5400000">
                  <a:off x="8336283" y="3647999"/>
                  <a:ext cx="1817848" cy="161114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lumMod val="97000"/>
                      </a:schemeClr>
                    </a:gs>
                    <a:gs pos="100000">
                      <a:schemeClr val="bg1">
                        <a:lumMod val="85000"/>
                      </a:schemeClr>
                    </a:gs>
                  </a:gsLst>
                  <a:lin ang="2700000" scaled="1"/>
                  <a:tileRect/>
                </a:gradFill>
                <a:ln w="19050">
                  <a:gradFill flip="none" rotWithShape="1">
                    <a:gsLst>
                      <a:gs pos="100000">
                        <a:schemeClr val="bg1">
                          <a:lumMod val="75000"/>
                        </a:schemeClr>
                      </a:gs>
                      <a:gs pos="0">
                        <a:schemeClr val="bg1"/>
                      </a:gs>
                    </a:gsLst>
                    <a:lin ang="2700000" scaled="1"/>
                    <a:tileRect/>
                  </a:gradFill>
                </a:ln>
                <a:effectLst>
                  <a:outerShdw blurRad="127000" dist="50800" dir="2700000" algn="tl" rotWithShape="0">
                    <a:prstClr val="black">
                      <a:alpha val="40000"/>
                    </a:prstClr>
                  </a:outerShdw>
                </a:effectLst>
              </p:spPr>
              <p:txBody>
                <a:bodyPr vert="horz" wrap="square" lIns="121920" tIns="60960" rIns="121920" bIns="60960" numCol="1" anchor="t" anchorCtr="0" compatLnSpc="1"/>
                <a:p>
                  <a:endParaRPr lang="zh-CN" altLang="en-US" sz="3200">
                    <a:solidFill>
                      <a:schemeClr val="bg1"/>
                    </a:solidFill>
                    <a:latin typeface="微软雅黑" panose="020B0503020204020204" charset="-122"/>
                    <a:ea typeface="微软雅黑" panose="020B0503020204020204" charset="-122"/>
                  </a:endParaRPr>
                </a:p>
              </p:txBody>
            </p:sp>
            <p:sp>
              <p:nvSpPr>
                <p:cNvPr id="52" name="Freeform 5"/>
                <p:cNvSpPr/>
                <p:nvPr/>
              </p:nvSpPr>
              <p:spPr bwMode="auto">
                <a:xfrm rot="5400000">
                  <a:off x="8582835" y="3866516"/>
                  <a:ext cx="1324744" cy="11741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244241"/>
                </a:solidFill>
                <a:ln w="15875">
                  <a:gradFill flip="none" rotWithShape="1">
                    <a:gsLst>
                      <a:gs pos="0">
                        <a:schemeClr val="bg1">
                          <a:lumMod val="65000"/>
                        </a:schemeClr>
                      </a:gs>
                      <a:gs pos="100000">
                        <a:schemeClr val="bg1"/>
                      </a:gs>
                    </a:gsLst>
                    <a:lin ang="2700000" scaled="1"/>
                    <a:tileRect/>
                  </a:gradFill>
                </a:ln>
                <a:effectLst>
                  <a:innerShdw blurRad="50800" dist="25400" dir="13500000">
                    <a:prstClr val="black">
                      <a:alpha val="50000"/>
                    </a:prstClr>
                  </a:innerShdw>
                </a:effectLst>
              </p:spPr>
              <p:txBody>
                <a:bodyPr vert="horz" wrap="square" lIns="121920" tIns="60960" rIns="121920" bIns="60960" numCol="1" anchor="t" anchorCtr="0" compatLnSpc="1"/>
                <a:p>
                  <a:endParaRPr lang="zh-CN" altLang="en-US" sz="3200">
                    <a:solidFill>
                      <a:schemeClr val="bg1"/>
                    </a:solidFill>
                    <a:latin typeface="微软雅黑" panose="020B0503020204020204" charset="-122"/>
                    <a:ea typeface="微软雅黑" panose="020B0503020204020204" charset="-122"/>
                  </a:endParaRPr>
                </a:p>
              </p:txBody>
            </p:sp>
          </p:grpSp>
          <p:sp>
            <p:nvSpPr>
              <p:cNvPr id="53" name="Freeform 987"/>
              <p:cNvSpPr>
                <a:spLocks noEditPoints="1"/>
              </p:cNvSpPr>
              <p:nvPr/>
            </p:nvSpPr>
            <p:spPr bwMode="auto">
              <a:xfrm>
                <a:off x="5115967" y="2232351"/>
                <a:ext cx="219441" cy="352982"/>
              </a:xfrm>
              <a:custGeom>
                <a:avLst/>
                <a:gdLst>
                  <a:gd name="T0" fmla="*/ 133 w 205"/>
                  <a:gd name="T1" fmla="*/ 170 h 331"/>
                  <a:gd name="T2" fmla="*/ 148 w 205"/>
                  <a:gd name="T3" fmla="*/ 126 h 331"/>
                  <a:gd name="T4" fmla="*/ 148 w 205"/>
                  <a:gd name="T5" fmla="*/ 110 h 331"/>
                  <a:gd name="T6" fmla="*/ 48 w 205"/>
                  <a:gd name="T7" fmla="*/ 118 h 331"/>
                  <a:gd name="T8" fmla="*/ 71 w 205"/>
                  <a:gd name="T9" fmla="*/ 126 h 331"/>
                  <a:gd name="T10" fmla="*/ 39 w 205"/>
                  <a:gd name="T11" fmla="*/ 224 h 331"/>
                  <a:gd name="T12" fmla="*/ 44 w 205"/>
                  <a:gd name="T13" fmla="*/ 331 h 331"/>
                  <a:gd name="T14" fmla="*/ 205 w 205"/>
                  <a:gd name="T15" fmla="*/ 298 h 331"/>
                  <a:gd name="T16" fmla="*/ 161 w 205"/>
                  <a:gd name="T17" fmla="*/ 315 h 331"/>
                  <a:gd name="T18" fmla="*/ 16 w 205"/>
                  <a:gd name="T19" fmla="*/ 298 h 331"/>
                  <a:gd name="T20" fmla="*/ 87 w 205"/>
                  <a:gd name="T21" fmla="*/ 170 h 331"/>
                  <a:gd name="T22" fmla="*/ 117 w 205"/>
                  <a:gd name="T23" fmla="*/ 126 h 331"/>
                  <a:gd name="T24" fmla="*/ 153 w 205"/>
                  <a:gd name="T25" fmla="*/ 234 h 331"/>
                  <a:gd name="T26" fmla="*/ 161 w 205"/>
                  <a:gd name="T27" fmla="*/ 315 h 331"/>
                  <a:gd name="T28" fmla="*/ 121 w 205"/>
                  <a:gd name="T29" fmla="*/ 262 h 331"/>
                  <a:gd name="T30" fmla="*/ 101 w 205"/>
                  <a:gd name="T31" fmla="*/ 258 h 331"/>
                  <a:gd name="T32" fmla="*/ 63 w 205"/>
                  <a:gd name="T33" fmla="*/ 263 h 331"/>
                  <a:gd name="T34" fmla="*/ 48 w 205"/>
                  <a:gd name="T35" fmla="*/ 259 h 331"/>
                  <a:gd name="T36" fmla="*/ 24 w 205"/>
                  <a:gd name="T37" fmla="*/ 298 h 331"/>
                  <a:gd name="T38" fmla="*/ 161 w 205"/>
                  <a:gd name="T39" fmla="*/ 307 h 331"/>
                  <a:gd name="T40" fmla="*/ 167 w 205"/>
                  <a:gd name="T41" fmla="*/ 266 h 331"/>
                  <a:gd name="T42" fmla="*/ 165 w 205"/>
                  <a:gd name="T43" fmla="*/ 264 h 331"/>
                  <a:gd name="T44" fmla="*/ 144 w 205"/>
                  <a:gd name="T45" fmla="*/ 248 h 331"/>
                  <a:gd name="T46" fmla="*/ 124 w 205"/>
                  <a:gd name="T47" fmla="*/ 23 h 331"/>
                  <a:gd name="T48" fmla="*/ 124 w 205"/>
                  <a:gd name="T49" fmla="*/ 0 h 331"/>
                  <a:gd name="T50" fmla="*/ 124 w 205"/>
                  <a:gd name="T51" fmla="*/ 23 h 331"/>
                  <a:gd name="T52" fmla="*/ 91 w 205"/>
                  <a:gd name="T53" fmla="*/ 49 h 331"/>
                  <a:gd name="T54" fmla="*/ 74 w 205"/>
                  <a:gd name="T55" fmla="*/ 32 h 331"/>
                  <a:gd name="T56" fmla="*/ 58 w 205"/>
                  <a:gd name="T57" fmla="*/ 49 h 331"/>
                  <a:gd name="T58" fmla="*/ 68 w 205"/>
                  <a:gd name="T59" fmla="*/ 43 h 331"/>
                  <a:gd name="T60" fmla="*/ 80 w 205"/>
                  <a:gd name="T61" fmla="*/ 43 h 331"/>
                  <a:gd name="T62" fmla="*/ 74 w 205"/>
                  <a:gd name="T63" fmla="*/ 57 h 331"/>
                  <a:gd name="T64" fmla="*/ 68 w 205"/>
                  <a:gd name="T65" fmla="*/ 43 h 331"/>
                  <a:gd name="T66" fmla="*/ 92 w 205"/>
                  <a:gd name="T67" fmla="*/ 102 h 331"/>
                  <a:gd name="T68" fmla="*/ 98 w 205"/>
                  <a:gd name="T69" fmla="*/ 82 h 331"/>
                  <a:gd name="T70" fmla="*/ 129 w 205"/>
                  <a:gd name="T71" fmla="*/ 82 h 331"/>
                  <a:gd name="T72" fmla="*/ 134 w 205"/>
                  <a:gd name="T73" fmla="*/ 102 h 331"/>
                  <a:gd name="T74" fmla="*/ 143 w 205"/>
                  <a:gd name="T75" fmla="*/ 97 h 331"/>
                  <a:gd name="T76" fmla="*/ 113 w 205"/>
                  <a:gd name="T77" fmla="*/ 68 h 331"/>
                  <a:gd name="T78" fmla="*/ 84 w 205"/>
                  <a:gd name="T79" fmla="*/ 97 h 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05" h="331">
                    <a:moveTo>
                      <a:pt x="165" y="224"/>
                    </a:moveTo>
                    <a:cubicBezTo>
                      <a:pt x="150" y="204"/>
                      <a:pt x="133" y="184"/>
                      <a:pt x="133" y="170"/>
                    </a:cubicBezTo>
                    <a:cubicBezTo>
                      <a:pt x="133" y="126"/>
                      <a:pt x="133" y="126"/>
                      <a:pt x="133" y="126"/>
                    </a:cubicBezTo>
                    <a:cubicBezTo>
                      <a:pt x="148" y="126"/>
                      <a:pt x="148" y="126"/>
                      <a:pt x="148" y="126"/>
                    </a:cubicBezTo>
                    <a:cubicBezTo>
                      <a:pt x="153" y="126"/>
                      <a:pt x="156" y="122"/>
                      <a:pt x="156" y="118"/>
                    </a:cubicBezTo>
                    <a:cubicBezTo>
                      <a:pt x="156" y="113"/>
                      <a:pt x="153" y="110"/>
                      <a:pt x="148" y="110"/>
                    </a:cubicBezTo>
                    <a:cubicBezTo>
                      <a:pt x="56" y="110"/>
                      <a:pt x="56" y="110"/>
                      <a:pt x="56" y="110"/>
                    </a:cubicBezTo>
                    <a:cubicBezTo>
                      <a:pt x="52" y="110"/>
                      <a:pt x="48" y="113"/>
                      <a:pt x="48" y="118"/>
                    </a:cubicBezTo>
                    <a:cubicBezTo>
                      <a:pt x="48" y="122"/>
                      <a:pt x="52" y="126"/>
                      <a:pt x="56" y="126"/>
                    </a:cubicBezTo>
                    <a:cubicBezTo>
                      <a:pt x="71" y="126"/>
                      <a:pt x="71" y="126"/>
                      <a:pt x="71" y="126"/>
                    </a:cubicBezTo>
                    <a:cubicBezTo>
                      <a:pt x="71" y="170"/>
                      <a:pt x="71" y="170"/>
                      <a:pt x="71" y="170"/>
                    </a:cubicBezTo>
                    <a:cubicBezTo>
                      <a:pt x="71" y="184"/>
                      <a:pt x="55" y="204"/>
                      <a:pt x="39" y="224"/>
                    </a:cubicBezTo>
                    <a:cubicBezTo>
                      <a:pt x="20" y="249"/>
                      <a:pt x="0" y="274"/>
                      <a:pt x="0" y="298"/>
                    </a:cubicBezTo>
                    <a:cubicBezTo>
                      <a:pt x="0" y="318"/>
                      <a:pt x="16" y="331"/>
                      <a:pt x="44" y="331"/>
                    </a:cubicBezTo>
                    <a:cubicBezTo>
                      <a:pt x="161" y="331"/>
                      <a:pt x="161" y="331"/>
                      <a:pt x="161" y="331"/>
                    </a:cubicBezTo>
                    <a:cubicBezTo>
                      <a:pt x="188" y="331"/>
                      <a:pt x="205" y="318"/>
                      <a:pt x="205" y="298"/>
                    </a:cubicBezTo>
                    <a:cubicBezTo>
                      <a:pt x="205" y="274"/>
                      <a:pt x="185" y="249"/>
                      <a:pt x="165" y="224"/>
                    </a:cubicBezTo>
                    <a:close/>
                    <a:moveTo>
                      <a:pt x="161" y="315"/>
                    </a:moveTo>
                    <a:cubicBezTo>
                      <a:pt x="44" y="315"/>
                      <a:pt x="44" y="315"/>
                      <a:pt x="44" y="315"/>
                    </a:cubicBezTo>
                    <a:cubicBezTo>
                      <a:pt x="33" y="315"/>
                      <a:pt x="16" y="313"/>
                      <a:pt x="16" y="298"/>
                    </a:cubicBezTo>
                    <a:cubicBezTo>
                      <a:pt x="16" y="280"/>
                      <a:pt x="34" y="257"/>
                      <a:pt x="52" y="234"/>
                    </a:cubicBezTo>
                    <a:cubicBezTo>
                      <a:pt x="70" y="211"/>
                      <a:pt x="87" y="189"/>
                      <a:pt x="87" y="170"/>
                    </a:cubicBezTo>
                    <a:cubicBezTo>
                      <a:pt x="87" y="126"/>
                      <a:pt x="87" y="126"/>
                      <a:pt x="87" y="126"/>
                    </a:cubicBezTo>
                    <a:cubicBezTo>
                      <a:pt x="117" y="126"/>
                      <a:pt x="117" y="126"/>
                      <a:pt x="117" y="126"/>
                    </a:cubicBezTo>
                    <a:cubicBezTo>
                      <a:pt x="117" y="170"/>
                      <a:pt x="117" y="170"/>
                      <a:pt x="117" y="170"/>
                    </a:cubicBezTo>
                    <a:cubicBezTo>
                      <a:pt x="117" y="189"/>
                      <a:pt x="135" y="211"/>
                      <a:pt x="153" y="234"/>
                    </a:cubicBezTo>
                    <a:cubicBezTo>
                      <a:pt x="171" y="257"/>
                      <a:pt x="189" y="280"/>
                      <a:pt x="189" y="298"/>
                    </a:cubicBezTo>
                    <a:cubicBezTo>
                      <a:pt x="189" y="313"/>
                      <a:pt x="171" y="315"/>
                      <a:pt x="161" y="315"/>
                    </a:cubicBezTo>
                    <a:close/>
                    <a:moveTo>
                      <a:pt x="122" y="263"/>
                    </a:moveTo>
                    <a:cubicBezTo>
                      <a:pt x="122" y="263"/>
                      <a:pt x="121" y="263"/>
                      <a:pt x="121" y="262"/>
                    </a:cubicBezTo>
                    <a:cubicBezTo>
                      <a:pt x="118" y="258"/>
                      <a:pt x="114" y="256"/>
                      <a:pt x="109" y="256"/>
                    </a:cubicBezTo>
                    <a:cubicBezTo>
                      <a:pt x="106" y="256"/>
                      <a:pt x="103" y="257"/>
                      <a:pt x="101" y="258"/>
                    </a:cubicBezTo>
                    <a:cubicBezTo>
                      <a:pt x="99" y="250"/>
                      <a:pt x="91" y="244"/>
                      <a:pt x="82" y="244"/>
                    </a:cubicBezTo>
                    <a:cubicBezTo>
                      <a:pt x="72" y="244"/>
                      <a:pt x="63" y="252"/>
                      <a:pt x="63" y="263"/>
                    </a:cubicBezTo>
                    <a:cubicBezTo>
                      <a:pt x="63" y="264"/>
                      <a:pt x="63" y="264"/>
                      <a:pt x="63" y="265"/>
                    </a:cubicBezTo>
                    <a:cubicBezTo>
                      <a:pt x="59" y="261"/>
                      <a:pt x="54" y="259"/>
                      <a:pt x="48" y="259"/>
                    </a:cubicBezTo>
                    <a:cubicBezTo>
                      <a:pt x="46" y="259"/>
                      <a:pt x="44" y="260"/>
                      <a:pt x="42" y="260"/>
                    </a:cubicBezTo>
                    <a:cubicBezTo>
                      <a:pt x="32" y="274"/>
                      <a:pt x="24" y="288"/>
                      <a:pt x="24" y="298"/>
                    </a:cubicBezTo>
                    <a:cubicBezTo>
                      <a:pt x="24" y="306"/>
                      <a:pt x="34" y="307"/>
                      <a:pt x="44" y="307"/>
                    </a:cubicBezTo>
                    <a:cubicBezTo>
                      <a:pt x="161" y="307"/>
                      <a:pt x="161" y="307"/>
                      <a:pt x="161" y="307"/>
                    </a:cubicBezTo>
                    <a:cubicBezTo>
                      <a:pt x="170" y="307"/>
                      <a:pt x="181" y="306"/>
                      <a:pt x="181" y="298"/>
                    </a:cubicBezTo>
                    <a:cubicBezTo>
                      <a:pt x="181" y="289"/>
                      <a:pt x="175" y="278"/>
                      <a:pt x="167" y="266"/>
                    </a:cubicBezTo>
                    <a:cubicBezTo>
                      <a:pt x="167" y="266"/>
                      <a:pt x="166" y="266"/>
                      <a:pt x="166" y="266"/>
                    </a:cubicBezTo>
                    <a:cubicBezTo>
                      <a:pt x="166" y="265"/>
                      <a:pt x="166" y="265"/>
                      <a:pt x="165" y="264"/>
                    </a:cubicBezTo>
                    <a:cubicBezTo>
                      <a:pt x="163" y="260"/>
                      <a:pt x="160" y="256"/>
                      <a:pt x="156" y="252"/>
                    </a:cubicBezTo>
                    <a:cubicBezTo>
                      <a:pt x="153" y="249"/>
                      <a:pt x="148" y="248"/>
                      <a:pt x="144" y="248"/>
                    </a:cubicBezTo>
                    <a:cubicBezTo>
                      <a:pt x="134" y="248"/>
                      <a:pt x="125" y="254"/>
                      <a:pt x="122" y="263"/>
                    </a:cubicBezTo>
                    <a:close/>
                    <a:moveTo>
                      <a:pt x="124" y="23"/>
                    </a:moveTo>
                    <a:cubicBezTo>
                      <a:pt x="130" y="23"/>
                      <a:pt x="135" y="18"/>
                      <a:pt x="135" y="11"/>
                    </a:cubicBezTo>
                    <a:cubicBezTo>
                      <a:pt x="135" y="5"/>
                      <a:pt x="130" y="0"/>
                      <a:pt x="124" y="0"/>
                    </a:cubicBezTo>
                    <a:cubicBezTo>
                      <a:pt x="118" y="0"/>
                      <a:pt x="112" y="5"/>
                      <a:pt x="112" y="11"/>
                    </a:cubicBezTo>
                    <a:cubicBezTo>
                      <a:pt x="112" y="18"/>
                      <a:pt x="118" y="23"/>
                      <a:pt x="124" y="23"/>
                    </a:cubicBezTo>
                    <a:close/>
                    <a:moveTo>
                      <a:pt x="74" y="65"/>
                    </a:moveTo>
                    <a:cubicBezTo>
                      <a:pt x="83" y="65"/>
                      <a:pt x="91" y="58"/>
                      <a:pt x="91" y="49"/>
                    </a:cubicBezTo>
                    <a:cubicBezTo>
                      <a:pt x="91" y="45"/>
                      <a:pt x="89" y="40"/>
                      <a:pt x="86" y="37"/>
                    </a:cubicBezTo>
                    <a:cubicBezTo>
                      <a:pt x="83" y="34"/>
                      <a:pt x="79" y="32"/>
                      <a:pt x="74" y="32"/>
                    </a:cubicBezTo>
                    <a:cubicBezTo>
                      <a:pt x="70" y="32"/>
                      <a:pt x="66" y="34"/>
                      <a:pt x="62" y="37"/>
                    </a:cubicBezTo>
                    <a:cubicBezTo>
                      <a:pt x="59" y="40"/>
                      <a:pt x="58" y="45"/>
                      <a:pt x="58" y="49"/>
                    </a:cubicBezTo>
                    <a:cubicBezTo>
                      <a:pt x="58" y="58"/>
                      <a:pt x="65" y="65"/>
                      <a:pt x="74" y="65"/>
                    </a:cubicBezTo>
                    <a:close/>
                    <a:moveTo>
                      <a:pt x="68" y="43"/>
                    </a:moveTo>
                    <a:cubicBezTo>
                      <a:pt x="70" y="41"/>
                      <a:pt x="72" y="40"/>
                      <a:pt x="74" y="40"/>
                    </a:cubicBezTo>
                    <a:cubicBezTo>
                      <a:pt x="76" y="40"/>
                      <a:pt x="79" y="41"/>
                      <a:pt x="80" y="43"/>
                    </a:cubicBezTo>
                    <a:cubicBezTo>
                      <a:pt x="82" y="45"/>
                      <a:pt x="83" y="47"/>
                      <a:pt x="83" y="49"/>
                    </a:cubicBezTo>
                    <a:cubicBezTo>
                      <a:pt x="83" y="54"/>
                      <a:pt x="79" y="57"/>
                      <a:pt x="74" y="57"/>
                    </a:cubicBezTo>
                    <a:cubicBezTo>
                      <a:pt x="69" y="57"/>
                      <a:pt x="66" y="54"/>
                      <a:pt x="66" y="49"/>
                    </a:cubicBezTo>
                    <a:cubicBezTo>
                      <a:pt x="66" y="47"/>
                      <a:pt x="66" y="45"/>
                      <a:pt x="68" y="43"/>
                    </a:cubicBezTo>
                    <a:close/>
                    <a:moveTo>
                      <a:pt x="84" y="102"/>
                    </a:moveTo>
                    <a:cubicBezTo>
                      <a:pt x="92" y="102"/>
                      <a:pt x="92" y="102"/>
                      <a:pt x="92" y="102"/>
                    </a:cubicBezTo>
                    <a:cubicBezTo>
                      <a:pt x="92" y="100"/>
                      <a:pt x="92" y="99"/>
                      <a:pt x="92" y="97"/>
                    </a:cubicBezTo>
                    <a:cubicBezTo>
                      <a:pt x="92" y="92"/>
                      <a:pt x="94" y="86"/>
                      <a:pt x="98" y="82"/>
                    </a:cubicBezTo>
                    <a:cubicBezTo>
                      <a:pt x="102" y="78"/>
                      <a:pt x="108" y="76"/>
                      <a:pt x="113" y="76"/>
                    </a:cubicBezTo>
                    <a:cubicBezTo>
                      <a:pt x="119" y="76"/>
                      <a:pt x="124" y="78"/>
                      <a:pt x="129" y="82"/>
                    </a:cubicBezTo>
                    <a:cubicBezTo>
                      <a:pt x="133" y="86"/>
                      <a:pt x="135" y="92"/>
                      <a:pt x="135" y="97"/>
                    </a:cubicBezTo>
                    <a:cubicBezTo>
                      <a:pt x="135" y="99"/>
                      <a:pt x="135" y="100"/>
                      <a:pt x="134" y="102"/>
                    </a:cubicBezTo>
                    <a:cubicBezTo>
                      <a:pt x="142" y="102"/>
                      <a:pt x="142" y="102"/>
                      <a:pt x="142" y="102"/>
                    </a:cubicBezTo>
                    <a:cubicBezTo>
                      <a:pt x="143" y="100"/>
                      <a:pt x="143" y="99"/>
                      <a:pt x="143" y="97"/>
                    </a:cubicBezTo>
                    <a:cubicBezTo>
                      <a:pt x="143" y="89"/>
                      <a:pt x="140" y="82"/>
                      <a:pt x="134" y="76"/>
                    </a:cubicBezTo>
                    <a:cubicBezTo>
                      <a:pt x="129" y="71"/>
                      <a:pt x="121" y="68"/>
                      <a:pt x="113" y="68"/>
                    </a:cubicBezTo>
                    <a:cubicBezTo>
                      <a:pt x="105" y="68"/>
                      <a:pt x="98" y="71"/>
                      <a:pt x="92" y="76"/>
                    </a:cubicBezTo>
                    <a:cubicBezTo>
                      <a:pt x="87" y="82"/>
                      <a:pt x="84" y="89"/>
                      <a:pt x="84" y="97"/>
                    </a:cubicBezTo>
                    <a:cubicBezTo>
                      <a:pt x="84" y="99"/>
                      <a:pt x="84" y="100"/>
                      <a:pt x="84" y="102"/>
                    </a:cubicBezTo>
                    <a:close/>
                  </a:path>
                </a:pathLst>
              </a:custGeom>
              <a:solidFill>
                <a:schemeClr val="bg1"/>
              </a:solidFill>
              <a:ln>
                <a:noFill/>
              </a:ln>
              <a:effectLst/>
            </p:spPr>
            <p:txBody>
              <a:bodyPr vert="horz" wrap="square" lIns="91440" tIns="45720" rIns="91440" bIns="45720" numCol="1" anchor="t" anchorCtr="0" compatLnSpc="1"/>
              <a:p>
                <a:endParaRPr lang="zh-CN" altLang="en-US" sz="3200">
                  <a:solidFill>
                    <a:schemeClr val="bg1"/>
                  </a:solidFill>
                  <a:latin typeface="微软雅黑" panose="020B0503020204020204" charset="-122"/>
                  <a:ea typeface="微软雅黑" panose="020B0503020204020204" charset="-122"/>
                </a:endParaRPr>
              </a:p>
            </p:txBody>
          </p:sp>
        </p:grpSp>
        <p:grpSp>
          <p:nvGrpSpPr>
            <p:cNvPr id="54" name="组合 53"/>
            <p:cNvGrpSpPr/>
            <p:nvPr/>
          </p:nvGrpSpPr>
          <p:grpSpPr>
            <a:xfrm>
              <a:off x="8933" y="6538"/>
              <a:ext cx="1709" cy="1515"/>
              <a:chOff x="4816249" y="3069358"/>
              <a:chExt cx="814056" cy="721493"/>
            </a:xfrm>
          </p:grpSpPr>
          <p:grpSp>
            <p:nvGrpSpPr>
              <p:cNvPr id="55" name="组合 54"/>
              <p:cNvGrpSpPr/>
              <p:nvPr/>
            </p:nvGrpSpPr>
            <p:grpSpPr>
              <a:xfrm rot="16200000">
                <a:off x="4862530" y="3023077"/>
                <a:ext cx="721493" cy="814056"/>
                <a:chOff x="8439634" y="3544648"/>
                <a:chExt cx="1611146" cy="1817848"/>
              </a:xfrm>
            </p:grpSpPr>
            <p:sp>
              <p:nvSpPr>
                <p:cNvPr id="56" name="Freeform 5"/>
                <p:cNvSpPr/>
                <p:nvPr/>
              </p:nvSpPr>
              <p:spPr bwMode="auto">
                <a:xfrm rot="5400000">
                  <a:off x="8336283" y="3647999"/>
                  <a:ext cx="1817848" cy="161114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lumMod val="97000"/>
                      </a:schemeClr>
                    </a:gs>
                    <a:gs pos="100000">
                      <a:schemeClr val="bg1">
                        <a:lumMod val="85000"/>
                      </a:schemeClr>
                    </a:gs>
                  </a:gsLst>
                  <a:lin ang="2700000" scaled="1"/>
                  <a:tileRect/>
                </a:gradFill>
                <a:ln w="19050">
                  <a:gradFill flip="none" rotWithShape="1">
                    <a:gsLst>
                      <a:gs pos="100000">
                        <a:schemeClr val="bg1">
                          <a:lumMod val="75000"/>
                        </a:schemeClr>
                      </a:gs>
                      <a:gs pos="0">
                        <a:schemeClr val="bg1"/>
                      </a:gs>
                    </a:gsLst>
                    <a:lin ang="2700000" scaled="1"/>
                    <a:tileRect/>
                  </a:gradFill>
                </a:ln>
                <a:effectLst>
                  <a:outerShdw blurRad="127000" dist="50800" dir="2700000" algn="tl" rotWithShape="0">
                    <a:prstClr val="black">
                      <a:alpha val="40000"/>
                    </a:prstClr>
                  </a:outerShdw>
                </a:effectLst>
              </p:spPr>
              <p:txBody>
                <a:bodyPr vert="horz" wrap="square" lIns="121920" tIns="60960" rIns="121920" bIns="60960" numCol="1" anchor="t" anchorCtr="0" compatLnSpc="1"/>
                <a:p>
                  <a:endParaRPr lang="zh-CN" altLang="en-US" sz="3200">
                    <a:solidFill>
                      <a:schemeClr val="bg1"/>
                    </a:solidFill>
                    <a:latin typeface="微软雅黑" panose="020B0503020204020204" charset="-122"/>
                    <a:ea typeface="微软雅黑" panose="020B0503020204020204" charset="-122"/>
                  </a:endParaRPr>
                </a:p>
              </p:txBody>
            </p:sp>
            <p:sp>
              <p:nvSpPr>
                <p:cNvPr id="57" name="Freeform 5"/>
                <p:cNvSpPr/>
                <p:nvPr/>
              </p:nvSpPr>
              <p:spPr bwMode="auto">
                <a:xfrm rot="5400000">
                  <a:off x="8582835" y="3866516"/>
                  <a:ext cx="1324744" cy="11741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7CA494"/>
                </a:solidFill>
                <a:ln w="15875">
                  <a:gradFill flip="none" rotWithShape="1">
                    <a:gsLst>
                      <a:gs pos="0">
                        <a:schemeClr val="bg1">
                          <a:lumMod val="65000"/>
                        </a:schemeClr>
                      </a:gs>
                      <a:gs pos="100000">
                        <a:schemeClr val="bg1"/>
                      </a:gs>
                    </a:gsLst>
                    <a:lin ang="2700000" scaled="1"/>
                    <a:tileRect/>
                  </a:gradFill>
                </a:ln>
                <a:effectLst>
                  <a:innerShdw blurRad="50800" dist="25400" dir="13500000">
                    <a:prstClr val="black">
                      <a:alpha val="50000"/>
                    </a:prstClr>
                  </a:innerShdw>
                </a:effectLst>
              </p:spPr>
              <p:txBody>
                <a:bodyPr vert="horz" wrap="square" lIns="121920" tIns="60960" rIns="121920" bIns="60960" numCol="1" anchor="t" anchorCtr="0" compatLnSpc="1"/>
                <a:p>
                  <a:endParaRPr lang="zh-CN" altLang="en-US" sz="3200">
                    <a:solidFill>
                      <a:schemeClr val="bg1"/>
                    </a:solidFill>
                    <a:latin typeface="微软雅黑" panose="020B0503020204020204" charset="-122"/>
                    <a:ea typeface="微软雅黑" panose="020B0503020204020204" charset="-122"/>
                  </a:endParaRPr>
                </a:p>
              </p:txBody>
            </p:sp>
          </p:grpSp>
          <p:sp>
            <p:nvSpPr>
              <p:cNvPr id="58" name="Freeform 979"/>
              <p:cNvSpPr>
                <a:spLocks noEditPoints="1"/>
              </p:cNvSpPr>
              <p:nvPr/>
            </p:nvSpPr>
            <p:spPr bwMode="auto">
              <a:xfrm>
                <a:off x="5061992" y="3288764"/>
                <a:ext cx="319465" cy="285681"/>
              </a:xfrm>
              <a:custGeom>
                <a:avLst/>
                <a:gdLst>
                  <a:gd name="T0" fmla="*/ 242 w 364"/>
                  <a:gd name="T1" fmla="*/ 177 h 326"/>
                  <a:gd name="T2" fmla="*/ 202 w 364"/>
                  <a:gd name="T3" fmla="*/ 142 h 326"/>
                  <a:gd name="T4" fmla="*/ 188 w 364"/>
                  <a:gd name="T5" fmla="*/ 100 h 326"/>
                  <a:gd name="T6" fmla="*/ 135 w 364"/>
                  <a:gd name="T7" fmla="*/ 104 h 326"/>
                  <a:gd name="T8" fmla="*/ 95 w 364"/>
                  <a:gd name="T9" fmla="*/ 84 h 326"/>
                  <a:gd name="T10" fmla="*/ 60 w 364"/>
                  <a:gd name="T11" fmla="*/ 124 h 326"/>
                  <a:gd name="T12" fmla="*/ 18 w 364"/>
                  <a:gd name="T13" fmla="*/ 138 h 326"/>
                  <a:gd name="T14" fmla="*/ 22 w 364"/>
                  <a:gd name="T15" fmla="*/ 191 h 326"/>
                  <a:gd name="T16" fmla="*/ 2 w 364"/>
                  <a:gd name="T17" fmla="*/ 231 h 326"/>
                  <a:gd name="T18" fmla="*/ 42 w 364"/>
                  <a:gd name="T19" fmla="*/ 266 h 326"/>
                  <a:gd name="T20" fmla="*/ 56 w 364"/>
                  <a:gd name="T21" fmla="*/ 308 h 326"/>
                  <a:gd name="T22" fmla="*/ 109 w 364"/>
                  <a:gd name="T23" fmla="*/ 304 h 326"/>
                  <a:gd name="T24" fmla="*/ 149 w 364"/>
                  <a:gd name="T25" fmla="*/ 324 h 326"/>
                  <a:gd name="T26" fmla="*/ 184 w 364"/>
                  <a:gd name="T27" fmla="*/ 283 h 326"/>
                  <a:gd name="T28" fmla="*/ 226 w 364"/>
                  <a:gd name="T29" fmla="*/ 270 h 326"/>
                  <a:gd name="T30" fmla="*/ 222 w 364"/>
                  <a:gd name="T31" fmla="*/ 216 h 326"/>
                  <a:gd name="T32" fmla="*/ 127 w 364"/>
                  <a:gd name="T33" fmla="*/ 280 h 326"/>
                  <a:gd name="T34" fmla="*/ 117 w 364"/>
                  <a:gd name="T35" fmla="*/ 127 h 326"/>
                  <a:gd name="T36" fmla="*/ 127 w 364"/>
                  <a:gd name="T37" fmla="*/ 280 h 326"/>
                  <a:gd name="T38" fmla="*/ 364 w 364"/>
                  <a:gd name="T39" fmla="*/ 90 h 326"/>
                  <a:gd name="T40" fmla="*/ 348 w 364"/>
                  <a:gd name="T41" fmla="*/ 66 h 326"/>
                  <a:gd name="T42" fmla="*/ 345 w 364"/>
                  <a:gd name="T43" fmla="*/ 29 h 326"/>
                  <a:gd name="T44" fmla="*/ 316 w 364"/>
                  <a:gd name="T45" fmla="*/ 24 h 326"/>
                  <a:gd name="T46" fmla="*/ 289 w 364"/>
                  <a:gd name="T47" fmla="*/ 0 h 326"/>
                  <a:gd name="T48" fmla="*/ 264 w 364"/>
                  <a:gd name="T49" fmla="*/ 16 h 326"/>
                  <a:gd name="T50" fmla="*/ 228 w 364"/>
                  <a:gd name="T51" fmla="*/ 19 h 326"/>
                  <a:gd name="T52" fmla="*/ 222 w 364"/>
                  <a:gd name="T53" fmla="*/ 48 h 326"/>
                  <a:gd name="T54" fmla="*/ 198 w 364"/>
                  <a:gd name="T55" fmla="*/ 75 h 326"/>
                  <a:gd name="T56" fmla="*/ 215 w 364"/>
                  <a:gd name="T57" fmla="*/ 100 h 326"/>
                  <a:gd name="T58" fmla="*/ 217 w 364"/>
                  <a:gd name="T59" fmla="*/ 136 h 326"/>
                  <a:gd name="T60" fmla="*/ 247 w 364"/>
                  <a:gd name="T61" fmla="*/ 142 h 326"/>
                  <a:gd name="T62" fmla="*/ 274 w 364"/>
                  <a:gd name="T63" fmla="*/ 166 h 326"/>
                  <a:gd name="T64" fmla="*/ 299 w 364"/>
                  <a:gd name="T65" fmla="*/ 149 h 326"/>
                  <a:gd name="T66" fmla="*/ 335 w 364"/>
                  <a:gd name="T67" fmla="*/ 147 h 326"/>
                  <a:gd name="T68" fmla="*/ 340 w 364"/>
                  <a:gd name="T69" fmla="*/ 117 h 326"/>
                  <a:gd name="T70" fmla="*/ 285 w 364"/>
                  <a:gd name="T71" fmla="*/ 135 h 326"/>
                  <a:gd name="T72" fmla="*/ 278 w 364"/>
                  <a:gd name="T73" fmla="*/ 31 h 326"/>
                  <a:gd name="T74" fmla="*/ 285 w 364"/>
                  <a:gd name="T75" fmla="*/ 135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64" h="326">
                    <a:moveTo>
                      <a:pt x="244" y="215"/>
                    </a:moveTo>
                    <a:cubicBezTo>
                      <a:pt x="242" y="177"/>
                      <a:pt x="242" y="177"/>
                      <a:pt x="242" y="177"/>
                    </a:cubicBezTo>
                    <a:cubicBezTo>
                      <a:pt x="219" y="179"/>
                      <a:pt x="219" y="179"/>
                      <a:pt x="219" y="179"/>
                    </a:cubicBezTo>
                    <a:cubicBezTo>
                      <a:pt x="216" y="165"/>
                      <a:pt x="210" y="153"/>
                      <a:pt x="202" y="142"/>
                    </a:cubicBezTo>
                    <a:cubicBezTo>
                      <a:pt x="216" y="125"/>
                      <a:pt x="216" y="125"/>
                      <a:pt x="216" y="125"/>
                    </a:cubicBezTo>
                    <a:cubicBezTo>
                      <a:pt x="188" y="100"/>
                      <a:pt x="188" y="100"/>
                      <a:pt x="188" y="100"/>
                    </a:cubicBezTo>
                    <a:cubicBezTo>
                      <a:pt x="173" y="117"/>
                      <a:pt x="173" y="117"/>
                      <a:pt x="173" y="117"/>
                    </a:cubicBezTo>
                    <a:cubicBezTo>
                      <a:pt x="161" y="110"/>
                      <a:pt x="148" y="106"/>
                      <a:pt x="135" y="104"/>
                    </a:cubicBezTo>
                    <a:cubicBezTo>
                      <a:pt x="133" y="81"/>
                      <a:pt x="133" y="81"/>
                      <a:pt x="133" y="81"/>
                    </a:cubicBezTo>
                    <a:cubicBezTo>
                      <a:pt x="95" y="84"/>
                      <a:pt x="95" y="84"/>
                      <a:pt x="95" y="84"/>
                    </a:cubicBezTo>
                    <a:cubicBezTo>
                      <a:pt x="97" y="106"/>
                      <a:pt x="97" y="106"/>
                      <a:pt x="97" y="106"/>
                    </a:cubicBezTo>
                    <a:cubicBezTo>
                      <a:pt x="83" y="110"/>
                      <a:pt x="71" y="116"/>
                      <a:pt x="60" y="124"/>
                    </a:cubicBezTo>
                    <a:cubicBezTo>
                      <a:pt x="43" y="109"/>
                      <a:pt x="43" y="109"/>
                      <a:pt x="43" y="109"/>
                    </a:cubicBezTo>
                    <a:cubicBezTo>
                      <a:pt x="18" y="138"/>
                      <a:pt x="18" y="138"/>
                      <a:pt x="18" y="138"/>
                    </a:cubicBezTo>
                    <a:cubicBezTo>
                      <a:pt x="35" y="153"/>
                      <a:pt x="35" y="153"/>
                      <a:pt x="35" y="153"/>
                    </a:cubicBezTo>
                    <a:cubicBezTo>
                      <a:pt x="28" y="164"/>
                      <a:pt x="24" y="177"/>
                      <a:pt x="22" y="191"/>
                    </a:cubicBezTo>
                    <a:cubicBezTo>
                      <a:pt x="0" y="193"/>
                      <a:pt x="0" y="193"/>
                      <a:pt x="0" y="193"/>
                    </a:cubicBezTo>
                    <a:cubicBezTo>
                      <a:pt x="2" y="231"/>
                      <a:pt x="2" y="231"/>
                      <a:pt x="2" y="231"/>
                    </a:cubicBezTo>
                    <a:cubicBezTo>
                      <a:pt x="25" y="229"/>
                      <a:pt x="25" y="229"/>
                      <a:pt x="25" y="229"/>
                    </a:cubicBezTo>
                    <a:cubicBezTo>
                      <a:pt x="28" y="243"/>
                      <a:pt x="34" y="255"/>
                      <a:pt x="42" y="266"/>
                    </a:cubicBezTo>
                    <a:cubicBezTo>
                      <a:pt x="28" y="282"/>
                      <a:pt x="28" y="282"/>
                      <a:pt x="28" y="282"/>
                    </a:cubicBezTo>
                    <a:cubicBezTo>
                      <a:pt x="56" y="308"/>
                      <a:pt x="56" y="308"/>
                      <a:pt x="56" y="308"/>
                    </a:cubicBezTo>
                    <a:cubicBezTo>
                      <a:pt x="71" y="291"/>
                      <a:pt x="71" y="291"/>
                      <a:pt x="71" y="291"/>
                    </a:cubicBezTo>
                    <a:cubicBezTo>
                      <a:pt x="83" y="297"/>
                      <a:pt x="96" y="302"/>
                      <a:pt x="109" y="304"/>
                    </a:cubicBezTo>
                    <a:cubicBezTo>
                      <a:pt x="111" y="326"/>
                      <a:pt x="111" y="326"/>
                      <a:pt x="111" y="326"/>
                    </a:cubicBezTo>
                    <a:cubicBezTo>
                      <a:pt x="149" y="324"/>
                      <a:pt x="149" y="324"/>
                      <a:pt x="149" y="324"/>
                    </a:cubicBezTo>
                    <a:cubicBezTo>
                      <a:pt x="147" y="301"/>
                      <a:pt x="147" y="301"/>
                      <a:pt x="147" y="301"/>
                    </a:cubicBezTo>
                    <a:cubicBezTo>
                      <a:pt x="161" y="298"/>
                      <a:pt x="173" y="292"/>
                      <a:pt x="184" y="283"/>
                    </a:cubicBezTo>
                    <a:cubicBezTo>
                      <a:pt x="201" y="298"/>
                      <a:pt x="201" y="298"/>
                      <a:pt x="201" y="298"/>
                    </a:cubicBezTo>
                    <a:cubicBezTo>
                      <a:pt x="226" y="270"/>
                      <a:pt x="226" y="270"/>
                      <a:pt x="226" y="270"/>
                    </a:cubicBezTo>
                    <a:cubicBezTo>
                      <a:pt x="209" y="255"/>
                      <a:pt x="209" y="255"/>
                      <a:pt x="209" y="255"/>
                    </a:cubicBezTo>
                    <a:cubicBezTo>
                      <a:pt x="216" y="243"/>
                      <a:pt x="220" y="230"/>
                      <a:pt x="222" y="216"/>
                    </a:cubicBezTo>
                    <a:lnTo>
                      <a:pt x="244" y="215"/>
                    </a:lnTo>
                    <a:close/>
                    <a:moveTo>
                      <a:pt x="127" y="280"/>
                    </a:moveTo>
                    <a:cubicBezTo>
                      <a:pt x="85" y="283"/>
                      <a:pt x="48" y="251"/>
                      <a:pt x="45" y="209"/>
                    </a:cubicBezTo>
                    <a:cubicBezTo>
                      <a:pt x="43" y="167"/>
                      <a:pt x="75" y="130"/>
                      <a:pt x="117" y="127"/>
                    </a:cubicBezTo>
                    <a:cubicBezTo>
                      <a:pt x="159" y="124"/>
                      <a:pt x="196" y="157"/>
                      <a:pt x="199" y="199"/>
                    </a:cubicBezTo>
                    <a:cubicBezTo>
                      <a:pt x="201" y="241"/>
                      <a:pt x="169" y="278"/>
                      <a:pt x="127" y="280"/>
                    </a:cubicBezTo>
                    <a:close/>
                    <a:moveTo>
                      <a:pt x="349" y="91"/>
                    </a:moveTo>
                    <a:cubicBezTo>
                      <a:pt x="364" y="90"/>
                      <a:pt x="364" y="90"/>
                      <a:pt x="364" y="90"/>
                    </a:cubicBezTo>
                    <a:cubicBezTo>
                      <a:pt x="363" y="65"/>
                      <a:pt x="363" y="65"/>
                      <a:pt x="363" y="65"/>
                    </a:cubicBezTo>
                    <a:cubicBezTo>
                      <a:pt x="348" y="66"/>
                      <a:pt x="348" y="66"/>
                      <a:pt x="348" y="66"/>
                    </a:cubicBezTo>
                    <a:cubicBezTo>
                      <a:pt x="345" y="56"/>
                      <a:pt x="341" y="48"/>
                      <a:pt x="335" y="41"/>
                    </a:cubicBezTo>
                    <a:cubicBezTo>
                      <a:pt x="345" y="29"/>
                      <a:pt x="345" y="29"/>
                      <a:pt x="345" y="29"/>
                    </a:cubicBezTo>
                    <a:cubicBezTo>
                      <a:pt x="326" y="12"/>
                      <a:pt x="326" y="12"/>
                      <a:pt x="326" y="12"/>
                    </a:cubicBezTo>
                    <a:cubicBezTo>
                      <a:pt x="316" y="24"/>
                      <a:pt x="316" y="24"/>
                      <a:pt x="316" y="24"/>
                    </a:cubicBezTo>
                    <a:cubicBezTo>
                      <a:pt x="308" y="19"/>
                      <a:pt x="299" y="16"/>
                      <a:pt x="290" y="15"/>
                    </a:cubicBezTo>
                    <a:cubicBezTo>
                      <a:pt x="289" y="0"/>
                      <a:pt x="289" y="0"/>
                      <a:pt x="289" y="0"/>
                    </a:cubicBezTo>
                    <a:cubicBezTo>
                      <a:pt x="263" y="1"/>
                      <a:pt x="263" y="1"/>
                      <a:pt x="263" y="1"/>
                    </a:cubicBezTo>
                    <a:cubicBezTo>
                      <a:pt x="264" y="16"/>
                      <a:pt x="264" y="16"/>
                      <a:pt x="264" y="16"/>
                    </a:cubicBezTo>
                    <a:cubicBezTo>
                      <a:pt x="255" y="19"/>
                      <a:pt x="247" y="23"/>
                      <a:pt x="239" y="29"/>
                    </a:cubicBezTo>
                    <a:cubicBezTo>
                      <a:pt x="228" y="19"/>
                      <a:pt x="228" y="19"/>
                      <a:pt x="228" y="19"/>
                    </a:cubicBezTo>
                    <a:cubicBezTo>
                      <a:pt x="211" y="38"/>
                      <a:pt x="211" y="38"/>
                      <a:pt x="211" y="38"/>
                    </a:cubicBezTo>
                    <a:cubicBezTo>
                      <a:pt x="222" y="48"/>
                      <a:pt x="222" y="48"/>
                      <a:pt x="222" y="48"/>
                    </a:cubicBezTo>
                    <a:cubicBezTo>
                      <a:pt x="218" y="56"/>
                      <a:pt x="215" y="65"/>
                      <a:pt x="213" y="74"/>
                    </a:cubicBezTo>
                    <a:cubicBezTo>
                      <a:pt x="198" y="75"/>
                      <a:pt x="198" y="75"/>
                      <a:pt x="198" y="75"/>
                    </a:cubicBezTo>
                    <a:cubicBezTo>
                      <a:pt x="200" y="101"/>
                      <a:pt x="200" y="101"/>
                      <a:pt x="200" y="101"/>
                    </a:cubicBezTo>
                    <a:cubicBezTo>
                      <a:pt x="215" y="100"/>
                      <a:pt x="215" y="100"/>
                      <a:pt x="215" y="100"/>
                    </a:cubicBezTo>
                    <a:cubicBezTo>
                      <a:pt x="218" y="109"/>
                      <a:pt x="222" y="117"/>
                      <a:pt x="227" y="125"/>
                    </a:cubicBezTo>
                    <a:cubicBezTo>
                      <a:pt x="217" y="136"/>
                      <a:pt x="217" y="136"/>
                      <a:pt x="217" y="136"/>
                    </a:cubicBezTo>
                    <a:cubicBezTo>
                      <a:pt x="237" y="153"/>
                      <a:pt x="237" y="153"/>
                      <a:pt x="237" y="153"/>
                    </a:cubicBezTo>
                    <a:cubicBezTo>
                      <a:pt x="247" y="142"/>
                      <a:pt x="247" y="142"/>
                      <a:pt x="247" y="142"/>
                    </a:cubicBezTo>
                    <a:cubicBezTo>
                      <a:pt x="255" y="146"/>
                      <a:pt x="263" y="149"/>
                      <a:pt x="273" y="151"/>
                    </a:cubicBezTo>
                    <a:cubicBezTo>
                      <a:pt x="274" y="166"/>
                      <a:pt x="274" y="166"/>
                      <a:pt x="274" y="166"/>
                    </a:cubicBezTo>
                    <a:cubicBezTo>
                      <a:pt x="300" y="164"/>
                      <a:pt x="300" y="164"/>
                      <a:pt x="300" y="164"/>
                    </a:cubicBezTo>
                    <a:cubicBezTo>
                      <a:pt x="299" y="149"/>
                      <a:pt x="299" y="149"/>
                      <a:pt x="299" y="149"/>
                    </a:cubicBezTo>
                    <a:cubicBezTo>
                      <a:pt x="308" y="147"/>
                      <a:pt x="316" y="142"/>
                      <a:pt x="323" y="137"/>
                    </a:cubicBezTo>
                    <a:cubicBezTo>
                      <a:pt x="335" y="147"/>
                      <a:pt x="335" y="147"/>
                      <a:pt x="335" y="147"/>
                    </a:cubicBezTo>
                    <a:cubicBezTo>
                      <a:pt x="352" y="127"/>
                      <a:pt x="352" y="127"/>
                      <a:pt x="352" y="127"/>
                    </a:cubicBezTo>
                    <a:cubicBezTo>
                      <a:pt x="340" y="117"/>
                      <a:pt x="340" y="117"/>
                      <a:pt x="340" y="117"/>
                    </a:cubicBezTo>
                    <a:cubicBezTo>
                      <a:pt x="345" y="110"/>
                      <a:pt x="348" y="101"/>
                      <a:pt x="349" y="91"/>
                    </a:cubicBezTo>
                    <a:close/>
                    <a:moveTo>
                      <a:pt x="285" y="135"/>
                    </a:moveTo>
                    <a:cubicBezTo>
                      <a:pt x="256" y="137"/>
                      <a:pt x="231" y="115"/>
                      <a:pt x="229" y="86"/>
                    </a:cubicBezTo>
                    <a:cubicBezTo>
                      <a:pt x="227" y="57"/>
                      <a:pt x="249" y="32"/>
                      <a:pt x="278" y="31"/>
                    </a:cubicBezTo>
                    <a:cubicBezTo>
                      <a:pt x="307" y="29"/>
                      <a:pt x="332" y="51"/>
                      <a:pt x="333" y="79"/>
                    </a:cubicBezTo>
                    <a:cubicBezTo>
                      <a:pt x="335" y="108"/>
                      <a:pt x="313" y="133"/>
                      <a:pt x="285" y="135"/>
                    </a:cubicBezTo>
                    <a:close/>
                  </a:path>
                </a:pathLst>
              </a:custGeom>
              <a:solidFill>
                <a:schemeClr val="bg1"/>
              </a:solidFill>
              <a:ln>
                <a:noFill/>
              </a:ln>
              <a:effectLst/>
            </p:spPr>
            <p:txBody>
              <a:bodyPr vert="horz" wrap="square" lIns="91440" tIns="45720" rIns="91440" bIns="45720" numCol="1" anchor="t" anchorCtr="0" compatLnSpc="1"/>
              <a:p>
                <a:endParaRPr lang="zh-CN" altLang="en-US" sz="3200">
                  <a:solidFill>
                    <a:schemeClr val="bg1"/>
                  </a:solidFill>
                  <a:latin typeface="微软雅黑" panose="020B0503020204020204" charset="-122"/>
                  <a:ea typeface="微软雅黑" panose="020B0503020204020204" charset="-122"/>
                </a:endParaRPr>
              </a:p>
            </p:txBody>
          </p:sp>
        </p:grpSp>
        <p:grpSp>
          <p:nvGrpSpPr>
            <p:cNvPr id="59" name="组合 58"/>
            <p:cNvGrpSpPr/>
            <p:nvPr/>
          </p:nvGrpSpPr>
          <p:grpSpPr>
            <a:xfrm>
              <a:off x="1553" y="2403"/>
              <a:ext cx="5606" cy="1346"/>
              <a:chOff x="1301523" y="1099852"/>
              <a:chExt cx="2669844" cy="640957"/>
            </a:xfrm>
          </p:grpSpPr>
          <p:sp>
            <p:nvSpPr>
              <p:cNvPr id="60" name="任意多边形 59"/>
              <p:cNvSpPr/>
              <p:nvPr/>
            </p:nvSpPr>
            <p:spPr bwMode="auto">
              <a:xfrm>
                <a:off x="1301523" y="1099852"/>
                <a:ext cx="2669844" cy="640957"/>
              </a:xfrm>
              <a:custGeom>
                <a:avLst/>
                <a:gdLst>
                  <a:gd name="connsiteX0" fmla="*/ 352810 w 4452260"/>
                  <a:gd name="connsiteY0" fmla="*/ 0 h 1068867"/>
                  <a:gd name="connsiteX1" fmla="*/ 636768 w 4452260"/>
                  <a:gd name="connsiteY1" fmla="*/ 0 h 1068867"/>
                  <a:gd name="connsiteX2" fmla="*/ 647700 w 4452260"/>
                  <a:gd name="connsiteY2" fmla="*/ 0 h 1068867"/>
                  <a:gd name="connsiteX3" fmla="*/ 724065 w 4452260"/>
                  <a:gd name="connsiteY3" fmla="*/ 0 h 1068867"/>
                  <a:gd name="connsiteX4" fmla="*/ 782584 w 4452260"/>
                  <a:gd name="connsiteY4" fmla="*/ 0 h 1068867"/>
                  <a:gd name="connsiteX5" fmla="*/ 799455 w 4452260"/>
                  <a:gd name="connsiteY5" fmla="*/ 0 h 1068867"/>
                  <a:gd name="connsiteX6" fmla="*/ 809825 w 4452260"/>
                  <a:gd name="connsiteY6" fmla="*/ 0 h 1068867"/>
                  <a:gd name="connsiteX7" fmla="*/ 818078 w 4452260"/>
                  <a:gd name="connsiteY7" fmla="*/ 0 h 1068867"/>
                  <a:gd name="connsiteX8" fmla="*/ 843980 w 4452260"/>
                  <a:gd name="connsiteY8" fmla="*/ 0 h 1068867"/>
                  <a:gd name="connsiteX9" fmla="*/ 931658 w 4452260"/>
                  <a:gd name="connsiteY9" fmla="*/ 0 h 1068867"/>
                  <a:gd name="connsiteX10" fmla="*/ 961580 w 4452260"/>
                  <a:gd name="connsiteY10" fmla="*/ 0 h 1068867"/>
                  <a:gd name="connsiteX11" fmla="*/ 1000055 w 4452260"/>
                  <a:gd name="connsiteY11" fmla="*/ 0 h 1068867"/>
                  <a:gd name="connsiteX12" fmla="*/ 1040537 w 4452260"/>
                  <a:gd name="connsiteY12" fmla="*/ 0 h 1068867"/>
                  <a:gd name="connsiteX13" fmla="*/ 1051453 w 4452260"/>
                  <a:gd name="connsiteY13" fmla="*/ 0 h 1068867"/>
                  <a:gd name="connsiteX14" fmla="*/ 1083414 w 4452260"/>
                  <a:gd name="connsiteY14" fmla="*/ 0 h 1068867"/>
                  <a:gd name="connsiteX15" fmla="*/ 1112969 w 4452260"/>
                  <a:gd name="connsiteY15" fmla="*/ 0 h 1068867"/>
                  <a:gd name="connsiteX16" fmla="*/ 1138871 w 4452260"/>
                  <a:gd name="connsiteY16" fmla="*/ 0 h 1068867"/>
                  <a:gd name="connsiteX17" fmla="*/ 1170224 w 4452260"/>
                  <a:gd name="connsiteY17" fmla="*/ 0 h 1068867"/>
                  <a:gd name="connsiteX18" fmla="*/ 1170711 w 4452260"/>
                  <a:gd name="connsiteY18" fmla="*/ 0 h 1068867"/>
                  <a:gd name="connsiteX19" fmla="*/ 1202662 w 4452260"/>
                  <a:gd name="connsiteY19" fmla="*/ 0 h 1068867"/>
                  <a:gd name="connsiteX20" fmla="*/ 1240037 w 4452260"/>
                  <a:gd name="connsiteY20" fmla="*/ 0 h 1068867"/>
                  <a:gd name="connsiteX21" fmla="*/ 1290626 w 4452260"/>
                  <a:gd name="connsiteY21" fmla="*/ 0 h 1068867"/>
                  <a:gd name="connsiteX22" fmla="*/ 1324496 w 4452260"/>
                  <a:gd name="connsiteY22" fmla="*/ 0 h 1068867"/>
                  <a:gd name="connsiteX23" fmla="*/ 1332348 w 4452260"/>
                  <a:gd name="connsiteY23" fmla="*/ 0 h 1068867"/>
                  <a:gd name="connsiteX24" fmla="*/ 1335428 w 4452260"/>
                  <a:gd name="connsiteY24" fmla="*/ 0 h 1068867"/>
                  <a:gd name="connsiteX25" fmla="*/ 1411793 w 4452260"/>
                  <a:gd name="connsiteY25" fmla="*/ 0 h 1068867"/>
                  <a:gd name="connsiteX26" fmla="*/ 1454182 w 4452260"/>
                  <a:gd name="connsiteY26" fmla="*/ 0 h 1068867"/>
                  <a:gd name="connsiteX27" fmla="*/ 1470312 w 4452260"/>
                  <a:gd name="connsiteY27" fmla="*/ 0 h 1068867"/>
                  <a:gd name="connsiteX28" fmla="*/ 1487183 w 4452260"/>
                  <a:gd name="connsiteY28" fmla="*/ 0 h 1068867"/>
                  <a:gd name="connsiteX29" fmla="*/ 1497552 w 4452260"/>
                  <a:gd name="connsiteY29" fmla="*/ 0 h 1068867"/>
                  <a:gd name="connsiteX30" fmla="*/ 1505806 w 4452260"/>
                  <a:gd name="connsiteY30" fmla="*/ 0 h 1068867"/>
                  <a:gd name="connsiteX31" fmla="*/ 1528471 w 4452260"/>
                  <a:gd name="connsiteY31" fmla="*/ 0 h 1068867"/>
                  <a:gd name="connsiteX32" fmla="*/ 1531708 w 4452260"/>
                  <a:gd name="connsiteY32" fmla="*/ 0 h 1068867"/>
                  <a:gd name="connsiteX33" fmla="*/ 1540992 w 4452260"/>
                  <a:gd name="connsiteY33" fmla="*/ 0 h 1068867"/>
                  <a:gd name="connsiteX34" fmla="*/ 1541479 w 4452260"/>
                  <a:gd name="connsiteY34" fmla="*/ 0 h 1068867"/>
                  <a:gd name="connsiteX35" fmla="*/ 1599998 w 4452260"/>
                  <a:gd name="connsiteY35" fmla="*/ 0 h 1068867"/>
                  <a:gd name="connsiteX36" fmla="*/ 1619386 w 4452260"/>
                  <a:gd name="connsiteY36" fmla="*/ 0 h 1068867"/>
                  <a:gd name="connsiteX37" fmla="*/ 1635492 w 4452260"/>
                  <a:gd name="connsiteY37" fmla="*/ 0 h 1068867"/>
                  <a:gd name="connsiteX38" fmla="*/ 1649308 w 4452260"/>
                  <a:gd name="connsiteY38" fmla="*/ 0 h 1068867"/>
                  <a:gd name="connsiteX39" fmla="*/ 1653720 w 4452260"/>
                  <a:gd name="connsiteY39" fmla="*/ 0 h 1068867"/>
                  <a:gd name="connsiteX40" fmla="*/ 1661394 w 4452260"/>
                  <a:gd name="connsiteY40" fmla="*/ 0 h 1068867"/>
                  <a:gd name="connsiteX41" fmla="*/ 1687782 w 4452260"/>
                  <a:gd name="connsiteY41" fmla="*/ 0 h 1068867"/>
                  <a:gd name="connsiteX42" fmla="*/ 1703116 w 4452260"/>
                  <a:gd name="connsiteY42" fmla="*/ 0 h 1068867"/>
                  <a:gd name="connsiteX43" fmla="*/ 1739181 w 4452260"/>
                  <a:gd name="connsiteY43" fmla="*/ 0 h 1068867"/>
                  <a:gd name="connsiteX44" fmla="*/ 1771141 w 4452260"/>
                  <a:gd name="connsiteY44" fmla="*/ 0 h 1068867"/>
                  <a:gd name="connsiteX45" fmla="*/ 1800697 w 4452260"/>
                  <a:gd name="connsiteY45" fmla="*/ 0 h 1068867"/>
                  <a:gd name="connsiteX46" fmla="*/ 1811727 w 4452260"/>
                  <a:gd name="connsiteY46" fmla="*/ 0 h 1068867"/>
                  <a:gd name="connsiteX47" fmla="*/ 1823361 w 4452260"/>
                  <a:gd name="connsiteY47" fmla="*/ 0 h 1068867"/>
                  <a:gd name="connsiteX48" fmla="*/ 1826599 w 4452260"/>
                  <a:gd name="connsiteY48" fmla="*/ 0 h 1068867"/>
                  <a:gd name="connsiteX49" fmla="*/ 1857951 w 4452260"/>
                  <a:gd name="connsiteY49" fmla="*/ 0 h 1068867"/>
                  <a:gd name="connsiteX50" fmla="*/ 1858439 w 4452260"/>
                  <a:gd name="connsiteY50" fmla="*/ 0 h 1068867"/>
                  <a:gd name="connsiteX51" fmla="*/ 1859676 w 4452260"/>
                  <a:gd name="connsiteY51" fmla="*/ 0 h 1068867"/>
                  <a:gd name="connsiteX52" fmla="*/ 1893346 w 4452260"/>
                  <a:gd name="connsiteY52" fmla="*/ 0 h 1068867"/>
                  <a:gd name="connsiteX53" fmla="*/ 1927765 w 4452260"/>
                  <a:gd name="connsiteY53" fmla="*/ 0 h 1068867"/>
                  <a:gd name="connsiteX54" fmla="*/ 1963365 w 4452260"/>
                  <a:gd name="connsiteY54" fmla="*/ 0 h 1068867"/>
                  <a:gd name="connsiteX55" fmla="*/ 1978354 w 4452260"/>
                  <a:gd name="connsiteY55" fmla="*/ 0 h 1068867"/>
                  <a:gd name="connsiteX56" fmla="*/ 1991032 w 4452260"/>
                  <a:gd name="connsiteY56" fmla="*/ 0 h 1068867"/>
                  <a:gd name="connsiteX57" fmla="*/ 2020076 w 4452260"/>
                  <a:gd name="connsiteY57" fmla="*/ 0 h 1068867"/>
                  <a:gd name="connsiteX58" fmla="*/ 2021800 w 4452260"/>
                  <a:gd name="connsiteY58" fmla="*/ 0 h 1068867"/>
                  <a:gd name="connsiteX59" fmla="*/ 2027021 w 4452260"/>
                  <a:gd name="connsiteY59" fmla="*/ 0 h 1068867"/>
                  <a:gd name="connsiteX60" fmla="*/ 2032162 w 4452260"/>
                  <a:gd name="connsiteY60" fmla="*/ 0 h 1068867"/>
                  <a:gd name="connsiteX61" fmla="*/ 2141909 w 4452260"/>
                  <a:gd name="connsiteY61" fmla="*/ 0 h 1068867"/>
                  <a:gd name="connsiteX62" fmla="*/ 2143633 w 4452260"/>
                  <a:gd name="connsiteY62" fmla="*/ 0 h 1068867"/>
                  <a:gd name="connsiteX63" fmla="*/ 2178359 w 4452260"/>
                  <a:gd name="connsiteY63" fmla="*/ 0 h 1068867"/>
                  <a:gd name="connsiteX64" fmla="*/ 2228719 w 4452260"/>
                  <a:gd name="connsiteY64" fmla="*/ 0 h 1068867"/>
                  <a:gd name="connsiteX65" fmla="*/ 2229207 w 4452260"/>
                  <a:gd name="connsiteY65" fmla="*/ 0 h 1068867"/>
                  <a:gd name="connsiteX66" fmla="*/ 2230931 w 4452260"/>
                  <a:gd name="connsiteY66" fmla="*/ 0 h 1068867"/>
                  <a:gd name="connsiteX67" fmla="*/ 2287725 w 4452260"/>
                  <a:gd name="connsiteY67" fmla="*/ 0 h 1068867"/>
                  <a:gd name="connsiteX68" fmla="*/ 2289450 w 4452260"/>
                  <a:gd name="connsiteY68" fmla="*/ 0 h 1068867"/>
                  <a:gd name="connsiteX69" fmla="*/ 2323220 w 4452260"/>
                  <a:gd name="connsiteY69" fmla="*/ 0 h 1068867"/>
                  <a:gd name="connsiteX70" fmla="*/ 2324944 w 4452260"/>
                  <a:gd name="connsiteY70" fmla="*/ 0 h 1068867"/>
                  <a:gd name="connsiteX71" fmla="*/ 2340483 w 4452260"/>
                  <a:gd name="connsiteY71" fmla="*/ 0 h 1068867"/>
                  <a:gd name="connsiteX72" fmla="*/ 2341447 w 4452260"/>
                  <a:gd name="connsiteY72" fmla="*/ 0 h 1068867"/>
                  <a:gd name="connsiteX73" fmla="*/ 2343172 w 4452260"/>
                  <a:gd name="connsiteY73" fmla="*/ 0 h 1068867"/>
                  <a:gd name="connsiteX74" fmla="*/ 2349122 w 4452260"/>
                  <a:gd name="connsiteY74" fmla="*/ 0 h 1068867"/>
                  <a:gd name="connsiteX75" fmla="*/ 2350846 w 4452260"/>
                  <a:gd name="connsiteY75" fmla="*/ 0 h 1068867"/>
                  <a:gd name="connsiteX76" fmla="*/ 2390844 w 4452260"/>
                  <a:gd name="connsiteY76" fmla="*/ 0 h 1068867"/>
                  <a:gd name="connsiteX77" fmla="*/ 2462317 w 4452260"/>
                  <a:gd name="connsiteY77" fmla="*/ 0 h 1068867"/>
                  <a:gd name="connsiteX78" fmla="*/ 2499455 w 4452260"/>
                  <a:gd name="connsiteY78" fmla="*/ 0 h 1068867"/>
                  <a:gd name="connsiteX79" fmla="*/ 2530713 w 4452260"/>
                  <a:gd name="connsiteY79" fmla="*/ 0 h 1068867"/>
                  <a:gd name="connsiteX80" fmla="*/ 2547403 w 4452260"/>
                  <a:gd name="connsiteY80" fmla="*/ 0 h 1068867"/>
                  <a:gd name="connsiteX81" fmla="*/ 2549127 w 4452260"/>
                  <a:gd name="connsiteY81" fmla="*/ 0 h 1068867"/>
                  <a:gd name="connsiteX82" fmla="*/ 2581074 w 4452260"/>
                  <a:gd name="connsiteY82" fmla="*/ 0 h 1068867"/>
                  <a:gd name="connsiteX83" fmla="*/ 2582112 w 4452260"/>
                  <a:gd name="connsiteY83" fmla="*/ 0 h 1068867"/>
                  <a:gd name="connsiteX84" fmla="*/ 2669530 w 4452260"/>
                  <a:gd name="connsiteY84" fmla="*/ 0 h 1068867"/>
                  <a:gd name="connsiteX85" fmla="*/ 2678759 w 4452260"/>
                  <a:gd name="connsiteY85" fmla="*/ 0 h 1068867"/>
                  <a:gd name="connsiteX86" fmla="*/ 2709527 w 4452260"/>
                  <a:gd name="connsiteY86" fmla="*/ 0 h 1068867"/>
                  <a:gd name="connsiteX87" fmla="*/ 2711252 w 4452260"/>
                  <a:gd name="connsiteY87" fmla="*/ 0 h 1068867"/>
                  <a:gd name="connsiteX88" fmla="*/ 2714748 w 4452260"/>
                  <a:gd name="connsiteY88" fmla="*/ 0 h 1068867"/>
                  <a:gd name="connsiteX89" fmla="*/ 2719890 w 4452260"/>
                  <a:gd name="connsiteY89" fmla="*/ 0 h 1068867"/>
                  <a:gd name="connsiteX90" fmla="*/ 2831360 w 4452260"/>
                  <a:gd name="connsiteY90" fmla="*/ 0 h 1068867"/>
                  <a:gd name="connsiteX91" fmla="*/ 2833086 w 4452260"/>
                  <a:gd name="connsiteY91" fmla="*/ 0 h 1068867"/>
                  <a:gd name="connsiteX92" fmla="*/ 2866087 w 4452260"/>
                  <a:gd name="connsiteY92" fmla="*/ 0 h 1068867"/>
                  <a:gd name="connsiteX93" fmla="*/ 2918659 w 4452260"/>
                  <a:gd name="connsiteY93" fmla="*/ 0 h 1068867"/>
                  <a:gd name="connsiteX94" fmla="*/ 2919896 w 4452260"/>
                  <a:gd name="connsiteY94" fmla="*/ 0 h 1068867"/>
                  <a:gd name="connsiteX95" fmla="*/ 2920383 w 4452260"/>
                  <a:gd name="connsiteY95" fmla="*/ 0 h 1068867"/>
                  <a:gd name="connsiteX96" fmla="*/ 2977177 w 4452260"/>
                  <a:gd name="connsiteY96" fmla="*/ 0 h 1068867"/>
                  <a:gd name="connsiteX97" fmla="*/ 2978902 w 4452260"/>
                  <a:gd name="connsiteY97" fmla="*/ 0 h 1068867"/>
                  <a:gd name="connsiteX98" fmla="*/ 3012671 w 4452260"/>
                  <a:gd name="connsiteY98" fmla="*/ 0 h 1068867"/>
                  <a:gd name="connsiteX99" fmla="*/ 3014397 w 4452260"/>
                  <a:gd name="connsiteY99" fmla="*/ 0 h 1068867"/>
                  <a:gd name="connsiteX100" fmla="*/ 3028211 w 4452260"/>
                  <a:gd name="connsiteY100" fmla="*/ 0 h 1068867"/>
                  <a:gd name="connsiteX101" fmla="*/ 3030899 w 4452260"/>
                  <a:gd name="connsiteY101" fmla="*/ 0 h 1068867"/>
                  <a:gd name="connsiteX102" fmla="*/ 3032624 w 4452260"/>
                  <a:gd name="connsiteY102" fmla="*/ 0 h 1068867"/>
                  <a:gd name="connsiteX103" fmla="*/ 3038573 w 4452260"/>
                  <a:gd name="connsiteY103" fmla="*/ 0 h 1068867"/>
                  <a:gd name="connsiteX104" fmla="*/ 3040298 w 4452260"/>
                  <a:gd name="connsiteY104" fmla="*/ 0 h 1068867"/>
                  <a:gd name="connsiteX105" fmla="*/ 3082021 w 4452260"/>
                  <a:gd name="connsiteY105" fmla="*/ 0 h 1068867"/>
                  <a:gd name="connsiteX106" fmla="*/ 3150044 w 4452260"/>
                  <a:gd name="connsiteY106" fmla="*/ 0 h 1068867"/>
                  <a:gd name="connsiteX107" fmla="*/ 3218441 w 4452260"/>
                  <a:gd name="connsiteY107" fmla="*/ 0 h 1068867"/>
                  <a:gd name="connsiteX108" fmla="*/ 3236855 w 4452260"/>
                  <a:gd name="connsiteY108" fmla="*/ 0 h 1068867"/>
                  <a:gd name="connsiteX109" fmla="*/ 3269839 w 4452260"/>
                  <a:gd name="connsiteY109" fmla="*/ 0 h 1068867"/>
                  <a:gd name="connsiteX110" fmla="*/ 3272250 w 4452260"/>
                  <a:gd name="connsiteY110" fmla="*/ 0 h 1068867"/>
                  <a:gd name="connsiteX111" fmla="*/ 3320378 w 4452260"/>
                  <a:gd name="connsiteY111" fmla="*/ 0 h 1068867"/>
                  <a:gd name="connsiteX112" fmla="*/ 3346330 w 4452260"/>
                  <a:gd name="connsiteY112" fmla="*/ 0 h 1068867"/>
                  <a:gd name="connsiteX113" fmla="*/ 3357257 w 4452260"/>
                  <a:gd name="connsiteY113" fmla="*/ 0 h 1068867"/>
                  <a:gd name="connsiteX114" fmla="*/ 3369936 w 4452260"/>
                  <a:gd name="connsiteY114" fmla="*/ 0 h 1068867"/>
                  <a:gd name="connsiteX115" fmla="*/ 3398980 w 4452260"/>
                  <a:gd name="connsiteY115" fmla="*/ 0 h 1068867"/>
                  <a:gd name="connsiteX116" fmla="*/ 3405925 w 4452260"/>
                  <a:gd name="connsiteY116" fmla="*/ 0 h 1068867"/>
                  <a:gd name="connsiteX117" fmla="*/ 3411066 w 4452260"/>
                  <a:gd name="connsiteY117" fmla="*/ 0 h 1068867"/>
                  <a:gd name="connsiteX118" fmla="*/ 3520813 w 4452260"/>
                  <a:gd name="connsiteY118" fmla="*/ 0 h 1068867"/>
                  <a:gd name="connsiteX119" fmla="*/ 3607623 w 4452260"/>
                  <a:gd name="connsiteY119" fmla="*/ 0 h 1068867"/>
                  <a:gd name="connsiteX120" fmla="*/ 3608111 w 4452260"/>
                  <a:gd name="connsiteY120" fmla="*/ 0 h 1068867"/>
                  <a:gd name="connsiteX121" fmla="*/ 3666629 w 4452260"/>
                  <a:gd name="connsiteY121" fmla="*/ 0 h 1068867"/>
                  <a:gd name="connsiteX122" fmla="*/ 3702124 w 4452260"/>
                  <a:gd name="connsiteY122" fmla="*/ 0 h 1068867"/>
                  <a:gd name="connsiteX123" fmla="*/ 3720351 w 4452260"/>
                  <a:gd name="connsiteY123" fmla="*/ 0 h 1068867"/>
                  <a:gd name="connsiteX124" fmla="*/ 3728025 w 4452260"/>
                  <a:gd name="connsiteY124" fmla="*/ 0 h 1068867"/>
                  <a:gd name="connsiteX125" fmla="*/ 3769748 w 4452260"/>
                  <a:gd name="connsiteY125" fmla="*/ 0 h 1068867"/>
                  <a:gd name="connsiteX126" fmla="*/ 4098793 w 4452260"/>
                  <a:gd name="connsiteY126" fmla="*/ 0 h 1068867"/>
                  <a:gd name="connsiteX127" fmla="*/ 4193519 w 4452260"/>
                  <a:gd name="connsiteY127" fmla="*/ 54408 h 1068867"/>
                  <a:gd name="connsiteX128" fmla="*/ 4439104 w 4452260"/>
                  <a:gd name="connsiteY128" fmla="*/ 480025 h 1068867"/>
                  <a:gd name="connsiteX129" fmla="*/ 4439104 w 4452260"/>
                  <a:gd name="connsiteY129" fmla="*/ 588843 h 1068867"/>
                  <a:gd name="connsiteX130" fmla="*/ 4193519 w 4452260"/>
                  <a:gd name="connsiteY130" fmla="*/ 1014459 h 1068867"/>
                  <a:gd name="connsiteX131" fmla="*/ 4098793 w 4452260"/>
                  <a:gd name="connsiteY131" fmla="*/ 1068867 h 1068867"/>
                  <a:gd name="connsiteX132" fmla="*/ 3728025 w 4452260"/>
                  <a:gd name="connsiteY132" fmla="*/ 1068867 h 1068867"/>
                  <a:gd name="connsiteX133" fmla="*/ 3607623 w 4452260"/>
                  <a:gd name="connsiteY133" fmla="*/ 1068867 h 1068867"/>
                  <a:gd name="connsiteX134" fmla="*/ 3411066 w 4452260"/>
                  <a:gd name="connsiteY134" fmla="*/ 1068867 h 1068867"/>
                  <a:gd name="connsiteX135" fmla="*/ 3357257 w 4452260"/>
                  <a:gd name="connsiteY135" fmla="*/ 1068867 h 1068867"/>
                  <a:gd name="connsiteX136" fmla="*/ 3236855 w 4452260"/>
                  <a:gd name="connsiteY136" fmla="*/ 1068867 h 1068867"/>
                  <a:gd name="connsiteX137" fmla="*/ 3040298 w 4452260"/>
                  <a:gd name="connsiteY137" fmla="*/ 1068867 h 1068867"/>
                  <a:gd name="connsiteX138" fmla="*/ 3038573 w 4452260"/>
                  <a:gd name="connsiteY138" fmla="*/ 1068867 h 1068867"/>
                  <a:gd name="connsiteX139" fmla="*/ 2919896 w 4452260"/>
                  <a:gd name="connsiteY139" fmla="*/ 1068867 h 1068867"/>
                  <a:gd name="connsiteX140" fmla="*/ 2866087 w 4452260"/>
                  <a:gd name="connsiteY140" fmla="*/ 1068867 h 1068867"/>
                  <a:gd name="connsiteX141" fmla="*/ 2719890 w 4452260"/>
                  <a:gd name="connsiteY141" fmla="*/ 1068867 h 1068867"/>
                  <a:gd name="connsiteX142" fmla="*/ 2669530 w 4452260"/>
                  <a:gd name="connsiteY142" fmla="*/ 1068867 h 1068867"/>
                  <a:gd name="connsiteX143" fmla="*/ 2549127 w 4452260"/>
                  <a:gd name="connsiteY143" fmla="*/ 1068867 h 1068867"/>
                  <a:gd name="connsiteX144" fmla="*/ 2547403 w 4452260"/>
                  <a:gd name="connsiteY144" fmla="*/ 1068867 h 1068867"/>
                  <a:gd name="connsiteX145" fmla="*/ 2350846 w 4452260"/>
                  <a:gd name="connsiteY145" fmla="*/ 1068867 h 1068867"/>
                  <a:gd name="connsiteX146" fmla="*/ 2349122 w 4452260"/>
                  <a:gd name="connsiteY146" fmla="*/ 1068867 h 1068867"/>
                  <a:gd name="connsiteX147" fmla="*/ 2228719 w 4452260"/>
                  <a:gd name="connsiteY147" fmla="*/ 1068867 h 1068867"/>
                  <a:gd name="connsiteX148" fmla="*/ 2178359 w 4452260"/>
                  <a:gd name="connsiteY148" fmla="*/ 1068867 h 1068867"/>
                  <a:gd name="connsiteX149" fmla="*/ 2032162 w 4452260"/>
                  <a:gd name="connsiteY149" fmla="*/ 1068867 h 1068867"/>
                  <a:gd name="connsiteX150" fmla="*/ 1978354 w 4452260"/>
                  <a:gd name="connsiteY150" fmla="*/ 1068867 h 1068867"/>
                  <a:gd name="connsiteX151" fmla="*/ 1859676 w 4452260"/>
                  <a:gd name="connsiteY151" fmla="*/ 1068867 h 1068867"/>
                  <a:gd name="connsiteX152" fmla="*/ 1857951 w 4452260"/>
                  <a:gd name="connsiteY152" fmla="*/ 1068867 h 1068867"/>
                  <a:gd name="connsiteX153" fmla="*/ 1826599 w 4452260"/>
                  <a:gd name="connsiteY153" fmla="*/ 1068867 h 1068867"/>
                  <a:gd name="connsiteX154" fmla="*/ 1661394 w 4452260"/>
                  <a:gd name="connsiteY154" fmla="*/ 1068867 h 1068867"/>
                  <a:gd name="connsiteX155" fmla="*/ 1540992 w 4452260"/>
                  <a:gd name="connsiteY155" fmla="*/ 1068867 h 1068867"/>
                  <a:gd name="connsiteX156" fmla="*/ 1531708 w 4452260"/>
                  <a:gd name="connsiteY156" fmla="*/ 1068867 h 1068867"/>
                  <a:gd name="connsiteX157" fmla="*/ 1487183 w 4452260"/>
                  <a:gd name="connsiteY157" fmla="*/ 1068867 h 1068867"/>
                  <a:gd name="connsiteX158" fmla="*/ 1335428 w 4452260"/>
                  <a:gd name="connsiteY158" fmla="*/ 1068867 h 1068867"/>
                  <a:gd name="connsiteX159" fmla="*/ 1290626 w 4452260"/>
                  <a:gd name="connsiteY159" fmla="*/ 1068867 h 1068867"/>
                  <a:gd name="connsiteX160" fmla="*/ 1170224 w 4452260"/>
                  <a:gd name="connsiteY160" fmla="*/ 1068867 h 1068867"/>
                  <a:gd name="connsiteX161" fmla="*/ 1138871 w 4452260"/>
                  <a:gd name="connsiteY161" fmla="*/ 1068867 h 1068867"/>
                  <a:gd name="connsiteX162" fmla="*/ 1040537 w 4452260"/>
                  <a:gd name="connsiteY162" fmla="*/ 1068867 h 1068867"/>
                  <a:gd name="connsiteX163" fmla="*/ 843980 w 4452260"/>
                  <a:gd name="connsiteY163" fmla="*/ 1068867 h 1068867"/>
                  <a:gd name="connsiteX164" fmla="*/ 799455 w 4452260"/>
                  <a:gd name="connsiteY164" fmla="*/ 1068867 h 1068867"/>
                  <a:gd name="connsiteX165" fmla="*/ 647700 w 4452260"/>
                  <a:gd name="connsiteY165" fmla="*/ 1068867 h 1068867"/>
                  <a:gd name="connsiteX166" fmla="*/ 352810 w 4452260"/>
                  <a:gd name="connsiteY166" fmla="*/ 1068867 h 1068867"/>
                  <a:gd name="connsiteX167" fmla="*/ 258084 w 4452260"/>
                  <a:gd name="connsiteY167" fmla="*/ 1014459 h 1068867"/>
                  <a:gd name="connsiteX168" fmla="*/ 12498 w 4452260"/>
                  <a:gd name="connsiteY168" fmla="*/ 588843 h 1068867"/>
                  <a:gd name="connsiteX169" fmla="*/ 12498 w 4452260"/>
                  <a:gd name="connsiteY169" fmla="*/ 480025 h 1068867"/>
                  <a:gd name="connsiteX170" fmla="*/ 258084 w 4452260"/>
                  <a:gd name="connsiteY170" fmla="*/ 54408 h 1068867"/>
                  <a:gd name="connsiteX171" fmla="*/ 352810 w 4452260"/>
                  <a:gd name="connsiteY171" fmla="*/ 0 h 1068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Lst>
                <a:rect l="l" t="t" r="r" b="b"/>
                <a:pathLst>
                  <a:path w="4452260" h="1068867">
                    <a:moveTo>
                      <a:pt x="352810" y="0"/>
                    </a:moveTo>
                    <a:cubicBezTo>
                      <a:pt x="475602" y="0"/>
                      <a:pt x="567696" y="0"/>
                      <a:pt x="636768" y="0"/>
                    </a:cubicBezTo>
                    <a:lnTo>
                      <a:pt x="647700" y="0"/>
                    </a:lnTo>
                    <a:lnTo>
                      <a:pt x="724065" y="0"/>
                    </a:lnTo>
                    <a:cubicBezTo>
                      <a:pt x="748048" y="0"/>
                      <a:pt x="767235" y="0"/>
                      <a:pt x="782584" y="0"/>
                    </a:cubicBezTo>
                    <a:lnTo>
                      <a:pt x="799455" y="0"/>
                    </a:lnTo>
                    <a:lnTo>
                      <a:pt x="809825" y="0"/>
                    </a:lnTo>
                    <a:lnTo>
                      <a:pt x="818078" y="0"/>
                    </a:lnTo>
                    <a:cubicBezTo>
                      <a:pt x="843980" y="0"/>
                      <a:pt x="843980" y="0"/>
                      <a:pt x="843980" y="0"/>
                    </a:cubicBezTo>
                    <a:lnTo>
                      <a:pt x="931658" y="0"/>
                    </a:lnTo>
                    <a:lnTo>
                      <a:pt x="961580" y="0"/>
                    </a:lnTo>
                    <a:lnTo>
                      <a:pt x="1000055" y="0"/>
                    </a:lnTo>
                    <a:lnTo>
                      <a:pt x="1040537" y="0"/>
                    </a:lnTo>
                    <a:lnTo>
                      <a:pt x="1051453" y="0"/>
                    </a:lnTo>
                    <a:lnTo>
                      <a:pt x="1083414" y="0"/>
                    </a:lnTo>
                    <a:lnTo>
                      <a:pt x="1112969" y="0"/>
                    </a:lnTo>
                    <a:cubicBezTo>
                      <a:pt x="1138871" y="0"/>
                      <a:pt x="1138871" y="0"/>
                      <a:pt x="1138871" y="0"/>
                    </a:cubicBezTo>
                    <a:lnTo>
                      <a:pt x="1170224" y="0"/>
                    </a:lnTo>
                    <a:lnTo>
                      <a:pt x="1170711" y="0"/>
                    </a:lnTo>
                    <a:lnTo>
                      <a:pt x="1202662" y="0"/>
                    </a:lnTo>
                    <a:lnTo>
                      <a:pt x="1240037" y="0"/>
                    </a:lnTo>
                    <a:cubicBezTo>
                      <a:pt x="1290626" y="0"/>
                      <a:pt x="1290626" y="0"/>
                      <a:pt x="1290626" y="0"/>
                    </a:cubicBezTo>
                    <a:lnTo>
                      <a:pt x="1324496" y="0"/>
                    </a:lnTo>
                    <a:lnTo>
                      <a:pt x="1332348" y="0"/>
                    </a:lnTo>
                    <a:lnTo>
                      <a:pt x="1335428" y="0"/>
                    </a:lnTo>
                    <a:lnTo>
                      <a:pt x="1411793" y="0"/>
                    </a:lnTo>
                    <a:lnTo>
                      <a:pt x="1454182" y="0"/>
                    </a:lnTo>
                    <a:lnTo>
                      <a:pt x="1470312" y="0"/>
                    </a:lnTo>
                    <a:lnTo>
                      <a:pt x="1487183" y="0"/>
                    </a:lnTo>
                    <a:lnTo>
                      <a:pt x="1497552" y="0"/>
                    </a:lnTo>
                    <a:lnTo>
                      <a:pt x="1505806" y="0"/>
                    </a:lnTo>
                    <a:lnTo>
                      <a:pt x="1528471" y="0"/>
                    </a:lnTo>
                    <a:lnTo>
                      <a:pt x="1531708" y="0"/>
                    </a:lnTo>
                    <a:lnTo>
                      <a:pt x="1540992" y="0"/>
                    </a:lnTo>
                    <a:lnTo>
                      <a:pt x="1541479" y="0"/>
                    </a:lnTo>
                    <a:lnTo>
                      <a:pt x="1599998" y="0"/>
                    </a:lnTo>
                    <a:lnTo>
                      <a:pt x="1619386" y="0"/>
                    </a:lnTo>
                    <a:lnTo>
                      <a:pt x="1635492" y="0"/>
                    </a:lnTo>
                    <a:lnTo>
                      <a:pt x="1649308" y="0"/>
                    </a:lnTo>
                    <a:lnTo>
                      <a:pt x="1653720" y="0"/>
                    </a:lnTo>
                    <a:lnTo>
                      <a:pt x="1661394" y="0"/>
                    </a:lnTo>
                    <a:lnTo>
                      <a:pt x="1687782" y="0"/>
                    </a:lnTo>
                    <a:lnTo>
                      <a:pt x="1703116" y="0"/>
                    </a:lnTo>
                    <a:lnTo>
                      <a:pt x="1739181" y="0"/>
                    </a:lnTo>
                    <a:lnTo>
                      <a:pt x="1771141" y="0"/>
                    </a:lnTo>
                    <a:lnTo>
                      <a:pt x="1800697" y="0"/>
                    </a:lnTo>
                    <a:lnTo>
                      <a:pt x="1811727" y="0"/>
                    </a:lnTo>
                    <a:lnTo>
                      <a:pt x="1823361" y="0"/>
                    </a:lnTo>
                    <a:lnTo>
                      <a:pt x="1826599" y="0"/>
                    </a:lnTo>
                    <a:lnTo>
                      <a:pt x="1857951" y="0"/>
                    </a:lnTo>
                    <a:lnTo>
                      <a:pt x="1858439" y="0"/>
                    </a:lnTo>
                    <a:lnTo>
                      <a:pt x="1859676" y="0"/>
                    </a:lnTo>
                    <a:lnTo>
                      <a:pt x="1893346" y="0"/>
                    </a:lnTo>
                    <a:lnTo>
                      <a:pt x="1927765" y="0"/>
                    </a:lnTo>
                    <a:lnTo>
                      <a:pt x="1963365" y="0"/>
                    </a:lnTo>
                    <a:lnTo>
                      <a:pt x="1978354" y="0"/>
                    </a:lnTo>
                    <a:lnTo>
                      <a:pt x="1991032" y="0"/>
                    </a:lnTo>
                    <a:lnTo>
                      <a:pt x="2020076" y="0"/>
                    </a:lnTo>
                    <a:lnTo>
                      <a:pt x="2021800" y="0"/>
                    </a:lnTo>
                    <a:lnTo>
                      <a:pt x="2027021" y="0"/>
                    </a:lnTo>
                    <a:cubicBezTo>
                      <a:pt x="2032162" y="0"/>
                      <a:pt x="2032162" y="0"/>
                      <a:pt x="2032162" y="0"/>
                    </a:cubicBezTo>
                    <a:lnTo>
                      <a:pt x="2141909" y="0"/>
                    </a:lnTo>
                    <a:lnTo>
                      <a:pt x="2143633" y="0"/>
                    </a:lnTo>
                    <a:lnTo>
                      <a:pt x="2178359" y="0"/>
                    </a:lnTo>
                    <a:lnTo>
                      <a:pt x="2228719" y="0"/>
                    </a:lnTo>
                    <a:lnTo>
                      <a:pt x="2229207" y="0"/>
                    </a:lnTo>
                    <a:lnTo>
                      <a:pt x="2230931" y="0"/>
                    </a:lnTo>
                    <a:lnTo>
                      <a:pt x="2287725" y="0"/>
                    </a:lnTo>
                    <a:lnTo>
                      <a:pt x="2289450" y="0"/>
                    </a:lnTo>
                    <a:lnTo>
                      <a:pt x="2323220" y="0"/>
                    </a:lnTo>
                    <a:lnTo>
                      <a:pt x="2324944" y="0"/>
                    </a:lnTo>
                    <a:lnTo>
                      <a:pt x="2340483" y="0"/>
                    </a:lnTo>
                    <a:lnTo>
                      <a:pt x="2341447" y="0"/>
                    </a:lnTo>
                    <a:lnTo>
                      <a:pt x="2343172" y="0"/>
                    </a:lnTo>
                    <a:lnTo>
                      <a:pt x="2349122" y="0"/>
                    </a:lnTo>
                    <a:lnTo>
                      <a:pt x="2350846" y="0"/>
                    </a:lnTo>
                    <a:lnTo>
                      <a:pt x="2390844" y="0"/>
                    </a:lnTo>
                    <a:lnTo>
                      <a:pt x="2462317" y="0"/>
                    </a:lnTo>
                    <a:lnTo>
                      <a:pt x="2499455" y="0"/>
                    </a:lnTo>
                    <a:lnTo>
                      <a:pt x="2530713" y="0"/>
                    </a:lnTo>
                    <a:lnTo>
                      <a:pt x="2547403" y="0"/>
                    </a:lnTo>
                    <a:lnTo>
                      <a:pt x="2549127" y="0"/>
                    </a:lnTo>
                    <a:lnTo>
                      <a:pt x="2581074" y="0"/>
                    </a:lnTo>
                    <a:lnTo>
                      <a:pt x="2582112" y="0"/>
                    </a:lnTo>
                    <a:cubicBezTo>
                      <a:pt x="2669530" y="0"/>
                      <a:pt x="2669530" y="0"/>
                      <a:pt x="2669530" y="0"/>
                    </a:cubicBezTo>
                    <a:lnTo>
                      <a:pt x="2678759" y="0"/>
                    </a:lnTo>
                    <a:lnTo>
                      <a:pt x="2709527" y="0"/>
                    </a:lnTo>
                    <a:lnTo>
                      <a:pt x="2711252" y="0"/>
                    </a:lnTo>
                    <a:lnTo>
                      <a:pt x="2714748" y="0"/>
                    </a:lnTo>
                    <a:lnTo>
                      <a:pt x="2719890" y="0"/>
                    </a:lnTo>
                    <a:lnTo>
                      <a:pt x="2831360" y="0"/>
                    </a:lnTo>
                    <a:lnTo>
                      <a:pt x="2833086" y="0"/>
                    </a:lnTo>
                    <a:lnTo>
                      <a:pt x="2866087" y="0"/>
                    </a:lnTo>
                    <a:lnTo>
                      <a:pt x="2918659" y="0"/>
                    </a:lnTo>
                    <a:lnTo>
                      <a:pt x="2919896" y="0"/>
                    </a:lnTo>
                    <a:lnTo>
                      <a:pt x="2920383" y="0"/>
                    </a:lnTo>
                    <a:lnTo>
                      <a:pt x="2977177" y="0"/>
                    </a:lnTo>
                    <a:lnTo>
                      <a:pt x="2978902" y="0"/>
                    </a:lnTo>
                    <a:lnTo>
                      <a:pt x="3012671" y="0"/>
                    </a:lnTo>
                    <a:lnTo>
                      <a:pt x="3014397" y="0"/>
                    </a:lnTo>
                    <a:lnTo>
                      <a:pt x="3028211" y="0"/>
                    </a:lnTo>
                    <a:lnTo>
                      <a:pt x="3030899" y="0"/>
                    </a:lnTo>
                    <a:lnTo>
                      <a:pt x="3032624" y="0"/>
                    </a:lnTo>
                    <a:lnTo>
                      <a:pt x="3038573" y="0"/>
                    </a:lnTo>
                    <a:lnTo>
                      <a:pt x="3040298" y="0"/>
                    </a:lnTo>
                    <a:lnTo>
                      <a:pt x="3082021" y="0"/>
                    </a:lnTo>
                    <a:lnTo>
                      <a:pt x="3150044" y="0"/>
                    </a:lnTo>
                    <a:lnTo>
                      <a:pt x="3218441" y="0"/>
                    </a:lnTo>
                    <a:lnTo>
                      <a:pt x="3236855" y="0"/>
                    </a:lnTo>
                    <a:lnTo>
                      <a:pt x="3269839" y="0"/>
                    </a:lnTo>
                    <a:lnTo>
                      <a:pt x="3272250" y="0"/>
                    </a:lnTo>
                    <a:lnTo>
                      <a:pt x="3320378" y="0"/>
                    </a:lnTo>
                    <a:lnTo>
                      <a:pt x="3346330" y="0"/>
                    </a:lnTo>
                    <a:lnTo>
                      <a:pt x="3357257" y="0"/>
                    </a:lnTo>
                    <a:lnTo>
                      <a:pt x="3369936" y="0"/>
                    </a:lnTo>
                    <a:lnTo>
                      <a:pt x="3398980" y="0"/>
                    </a:lnTo>
                    <a:lnTo>
                      <a:pt x="3405925" y="0"/>
                    </a:lnTo>
                    <a:cubicBezTo>
                      <a:pt x="3411066" y="0"/>
                      <a:pt x="3411066" y="0"/>
                      <a:pt x="3411066" y="0"/>
                    </a:cubicBezTo>
                    <a:lnTo>
                      <a:pt x="3520813" y="0"/>
                    </a:lnTo>
                    <a:lnTo>
                      <a:pt x="3607623" y="0"/>
                    </a:lnTo>
                    <a:lnTo>
                      <a:pt x="3608111" y="0"/>
                    </a:lnTo>
                    <a:lnTo>
                      <a:pt x="3666629" y="0"/>
                    </a:lnTo>
                    <a:lnTo>
                      <a:pt x="3702124" y="0"/>
                    </a:lnTo>
                    <a:lnTo>
                      <a:pt x="3720351" y="0"/>
                    </a:lnTo>
                    <a:lnTo>
                      <a:pt x="3728025" y="0"/>
                    </a:lnTo>
                    <a:lnTo>
                      <a:pt x="3769748" y="0"/>
                    </a:lnTo>
                    <a:cubicBezTo>
                      <a:pt x="4098793" y="0"/>
                      <a:pt x="4098793" y="0"/>
                      <a:pt x="4098793" y="0"/>
                    </a:cubicBezTo>
                    <a:cubicBezTo>
                      <a:pt x="4133877" y="0"/>
                      <a:pt x="4175977" y="24572"/>
                      <a:pt x="4193519" y="54408"/>
                    </a:cubicBezTo>
                    <a:cubicBezTo>
                      <a:pt x="4439104" y="480025"/>
                      <a:pt x="4439104" y="480025"/>
                      <a:pt x="4439104" y="480025"/>
                    </a:cubicBezTo>
                    <a:cubicBezTo>
                      <a:pt x="4456646" y="509862"/>
                      <a:pt x="4456646" y="559005"/>
                      <a:pt x="4439104" y="588843"/>
                    </a:cubicBezTo>
                    <a:cubicBezTo>
                      <a:pt x="4193519" y="1014459"/>
                      <a:pt x="4193519" y="1014459"/>
                      <a:pt x="4193519" y="1014459"/>
                    </a:cubicBezTo>
                    <a:cubicBezTo>
                      <a:pt x="4175977" y="1044295"/>
                      <a:pt x="4133877" y="1068867"/>
                      <a:pt x="4098793" y="1068867"/>
                    </a:cubicBezTo>
                    <a:lnTo>
                      <a:pt x="3728025" y="1068867"/>
                    </a:lnTo>
                    <a:lnTo>
                      <a:pt x="3607623" y="1068867"/>
                    </a:lnTo>
                    <a:lnTo>
                      <a:pt x="3411066" y="1068867"/>
                    </a:lnTo>
                    <a:lnTo>
                      <a:pt x="3357257" y="1068867"/>
                    </a:lnTo>
                    <a:lnTo>
                      <a:pt x="3236855" y="1068867"/>
                    </a:lnTo>
                    <a:lnTo>
                      <a:pt x="3040298" y="1068867"/>
                    </a:lnTo>
                    <a:lnTo>
                      <a:pt x="3038573" y="1068867"/>
                    </a:lnTo>
                    <a:lnTo>
                      <a:pt x="2919896" y="1068867"/>
                    </a:lnTo>
                    <a:lnTo>
                      <a:pt x="2866087" y="1068867"/>
                    </a:lnTo>
                    <a:lnTo>
                      <a:pt x="2719890" y="1068867"/>
                    </a:lnTo>
                    <a:lnTo>
                      <a:pt x="2669530" y="1068867"/>
                    </a:lnTo>
                    <a:lnTo>
                      <a:pt x="2549127" y="1068867"/>
                    </a:lnTo>
                    <a:lnTo>
                      <a:pt x="2547403" y="1068867"/>
                    </a:lnTo>
                    <a:lnTo>
                      <a:pt x="2350846" y="1068867"/>
                    </a:lnTo>
                    <a:lnTo>
                      <a:pt x="2349122" y="1068867"/>
                    </a:lnTo>
                    <a:lnTo>
                      <a:pt x="2228719" y="1068867"/>
                    </a:lnTo>
                    <a:lnTo>
                      <a:pt x="2178359" y="1068867"/>
                    </a:lnTo>
                    <a:lnTo>
                      <a:pt x="2032162" y="1068867"/>
                    </a:lnTo>
                    <a:lnTo>
                      <a:pt x="1978354" y="1068867"/>
                    </a:lnTo>
                    <a:lnTo>
                      <a:pt x="1859676" y="1068867"/>
                    </a:lnTo>
                    <a:lnTo>
                      <a:pt x="1857951" y="1068867"/>
                    </a:lnTo>
                    <a:lnTo>
                      <a:pt x="1826599" y="1068867"/>
                    </a:lnTo>
                    <a:lnTo>
                      <a:pt x="1661394" y="1068867"/>
                    </a:lnTo>
                    <a:lnTo>
                      <a:pt x="1540992" y="1068867"/>
                    </a:lnTo>
                    <a:lnTo>
                      <a:pt x="1531708" y="1068867"/>
                    </a:lnTo>
                    <a:lnTo>
                      <a:pt x="1487183" y="1068867"/>
                    </a:lnTo>
                    <a:lnTo>
                      <a:pt x="1335428" y="1068867"/>
                    </a:lnTo>
                    <a:lnTo>
                      <a:pt x="1290626" y="1068867"/>
                    </a:lnTo>
                    <a:lnTo>
                      <a:pt x="1170224" y="1068867"/>
                    </a:lnTo>
                    <a:lnTo>
                      <a:pt x="1138871" y="1068867"/>
                    </a:lnTo>
                    <a:lnTo>
                      <a:pt x="1040537" y="1068867"/>
                    </a:lnTo>
                    <a:lnTo>
                      <a:pt x="843980" y="1068867"/>
                    </a:lnTo>
                    <a:lnTo>
                      <a:pt x="799455" y="1068867"/>
                    </a:lnTo>
                    <a:lnTo>
                      <a:pt x="647700" y="1068867"/>
                    </a:lnTo>
                    <a:lnTo>
                      <a:pt x="352810" y="1068867"/>
                    </a:lnTo>
                    <a:cubicBezTo>
                      <a:pt x="318603" y="1068867"/>
                      <a:pt x="275626" y="1044295"/>
                      <a:pt x="258084" y="1014459"/>
                    </a:cubicBezTo>
                    <a:cubicBezTo>
                      <a:pt x="12498" y="588843"/>
                      <a:pt x="12498" y="588843"/>
                      <a:pt x="12498" y="588843"/>
                    </a:cubicBezTo>
                    <a:cubicBezTo>
                      <a:pt x="-4166" y="559005"/>
                      <a:pt x="-4166" y="509862"/>
                      <a:pt x="12498" y="480025"/>
                    </a:cubicBezTo>
                    <a:cubicBezTo>
                      <a:pt x="258084" y="54408"/>
                      <a:pt x="258084" y="54408"/>
                      <a:pt x="258084" y="54408"/>
                    </a:cubicBezTo>
                    <a:cubicBezTo>
                      <a:pt x="275626" y="24572"/>
                      <a:pt x="318603" y="0"/>
                      <a:pt x="352810" y="0"/>
                    </a:cubicBezTo>
                    <a:close/>
                  </a:path>
                </a:pathLst>
              </a:custGeom>
              <a:gradFill flip="none" rotWithShape="1">
                <a:gsLst>
                  <a:gs pos="100000">
                    <a:schemeClr val="bg1">
                      <a:lumMod val="95000"/>
                    </a:schemeClr>
                  </a:gs>
                  <a:gs pos="0">
                    <a:srgbClr val="D3D3D3"/>
                  </a:gs>
                </a:gsLst>
                <a:lin ang="2700000" scaled="1"/>
                <a:tileRect/>
              </a:gradFill>
              <a:ln w="19050">
                <a:gradFill flip="none" rotWithShape="1">
                  <a:gsLst>
                    <a:gs pos="100000">
                      <a:schemeClr val="bg1">
                        <a:lumMod val="75000"/>
                      </a:schemeClr>
                    </a:gs>
                    <a:gs pos="0">
                      <a:schemeClr val="bg1"/>
                    </a:gs>
                  </a:gsLst>
                  <a:lin ang="2700000" scaled="1"/>
                  <a:tileRect/>
                </a:gradFill>
              </a:ln>
              <a:effectLst>
                <a:outerShdw blurRad="127000" dist="50800" dir="2700000" algn="tl" rotWithShape="0">
                  <a:prstClr val="black">
                    <a:alpha val="40000"/>
                  </a:prstClr>
                </a:outerShdw>
              </a:effectLst>
            </p:spPr>
            <p:txBody>
              <a:bodyPr vert="horz" wrap="square" lIns="91440" tIns="45720" rIns="91440" bIns="45720" numCol="1" anchor="t" anchorCtr="0" compatLnSpc="1">
                <a:noAutofit/>
              </a:bodyPr>
              <a:p>
                <a:endParaRPr lang="zh-CN" altLang="en-US" sz="3200">
                  <a:solidFill>
                    <a:schemeClr val="bg1"/>
                  </a:solidFill>
                  <a:latin typeface="微软雅黑" panose="020B0503020204020204" charset="-122"/>
                  <a:ea typeface="微软雅黑" panose="020B0503020204020204" charset="-122"/>
                </a:endParaRPr>
              </a:p>
            </p:txBody>
          </p:sp>
          <p:sp>
            <p:nvSpPr>
              <p:cNvPr id="61" name="任意多边形 60"/>
              <p:cNvSpPr/>
              <p:nvPr/>
            </p:nvSpPr>
            <p:spPr bwMode="auto">
              <a:xfrm>
                <a:off x="1391454" y="1171449"/>
                <a:ext cx="2478628" cy="497761"/>
              </a:xfrm>
              <a:custGeom>
                <a:avLst/>
                <a:gdLst>
                  <a:gd name="connsiteX0" fmla="*/ 305125 w 4603109"/>
                  <a:gd name="connsiteY0" fmla="*/ 0 h 924402"/>
                  <a:gd name="connsiteX1" fmla="*/ 432894 w 4603109"/>
                  <a:gd name="connsiteY1" fmla="*/ 0 h 924402"/>
                  <a:gd name="connsiteX2" fmla="*/ 445336 w 4603109"/>
                  <a:gd name="connsiteY2" fmla="*/ 0 h 924402"/>
                  <a:gd name="connsiteX3" fmla="*/ 550703 w 4603109"/>
                  <a:gd name="connsiteY3" fmla="*/ 0 h 924402"/>
                  <a:gd name="connsiteX4" fmla="*/ 560158 w 4603109"/>
                  <a:gd name="connsiteY4" fmla="*/ 0 h 924402"/>
                  <a:gd name="connsiteX5" fmla="*/ 573105 w 4603109"/>
                  <a:gd name="connsiteY5" fmla="*/ 0 h 924402"/>
                  <a:gd name="connsiteX6" fmla="*/ 626202 w 4603109"/>
                  <a:gd name="connsiteY6" fmla="*/ 0 h 924402"/>
                  <a:gd name="connsiteX7" fmla="*/ 676811 w 4603109"/>
                  <a:gd name="connsiteY7" fmla="*/ 0 h 924402"/>
                  <a:gd name="connsiteX8" fmla="*/ 678472 w 4603109"/>
                  <a:gd name="connsiteY8" fmla="*/ 0 h 924402"/>
                  <a:gd name="connsiteX9" fmla="*/ 687927 w 4603109"/>
                  <a:gd name="connsiteY9" fmla="*/ 0 h 924402"/>
                  <a:gd name="connsiteX10" fmla="*/ 691402 w 4603109"/>
                  <a:gd name="connsiteY10" fmla="*/ 0 h 924402"/>
                  <a:gd name="connsiteX11" fmla="*/ 700371 w 4603109"/>
                  <a:gd name="connsiteY11" fmla="*/ 0 h 924402"/>
                  <a:gd name="connsiteX12" fmla="*/ 707508 w 4603109"/>
                  <a:gd name="connsiteY12" fmla="*/ 0 h 924402"/>
                  <a:gd name="connsiteX13" fmla="*/ 729909 w 4603109"/>
                  <a:gd name="connsiteY13" fmla="*/ 0 h 924402"/>
                  <a:gd name="connsiteX14" fmla="*/ 753971 w 4603109"/>
                  <a:gd name="connsiteY14" fmla="*/ 0 h 924402"/>
                  <a:gd name="connsiteX15" fmla="*/ 804580 w 4603109"/>
                  <a:gd name="connsiteY15" fmla="*/ 0 h 924402"/>
                  <a:gd name="connsiteX16" fmla="*/ 805737 w 4603109"/>
                  <a:gd name="connsiteY16" fmla="*/ 0 h 924402"/>
                  <a:gd name="connsiteX17" fmla="*/ 819171 w 4603109"/>
                  <a:gd name="connsiteY17" fmla="*/ 0 h 924402"/>
                  <a:gd name="connsiteX18" fmla="*/ 828140 w 4603109"/>
                  <a:gd name="connsiteY18" fmla="*/ 0 h 924402"/>
                  <a:gd name="connsiteX19" fmla="*/ 831615 w 4603109"/>
                  <a:gd name="connsiteY19" fmla="*/ 0 h 924402"/>
                  <a:gd name="connsiteX20" fmla="*/ 835277 w 4603109"/>
                  <a:gd name="connsiteY20" fmla="*/ 0 h 924402"/>
                  <a:gd name="connsiteX21" fmla="*/ 857678 w 4603109"/>
                  <a:gd name="connsiteY21" fmla="*/ 0 h 924402"/>
                  <a:gd name="connsiteX22" fmla="*/ 864889 w 4603109"/>
                  <a:gd name="connsiteY22" fmla="*/ 0 h 924402"/>
                  <a:gd name="connsiteX23" fmla="*/ 899900 w 4603109"/>
                  <a:gd name="connsiteY23" fmla="*/ 0 h 924402"/>
                  <a:gd name="connsiteX24" fmla="*/ 909341 w 4603109"/>
                  <a:gd name="connsiteY24" fmla="*/ 0 h 924402"/>
                  <a:gd name="connsiteX25" fmla="*/ 929965 w 4603109"/>
                  <a:gd name="connsiteY25" fmla="*/ 0 h 924402"/>
                  <a:gd name="connsiteX26" fmla="*/ 933506 w 4603109"/>
                  <a:gd name="connsiteY26" fmla="*/ 0 h 924402"/>
                  <a:gd name="connsiteX27" fmla="*/ 936982 w 4603109"/>
                  <a:gd name="connsiteY27" fmla="*/ 0 h 924402"/>
                  <a:gd name="connsiteX28" fmla="*/ 959384 w 4603109"/>
                  <a:gd name="connsiteY28" fmla="*/ 0 h 924402"/>
                  <a:gd name="connsiteX29" fmla="*/ 962542 w 4603109"/>
                  <a:gd name="connsiteY29" fmla="*/ 0 h 924402"/>
                  <a:gd name="connsiteX30" fmla="*/ 984943 w 4603109"/>
                  <a:gd name="connsiteY30" fmla="*/ 0 h 924402"/>
                  <a:gd name="connsiteX31" fmla="*/ 992658 w 4603109"/>
                  <a:gd name="connsiteY31" fmla="*/ 0 h 924402"/>
                  <a:gd name="connsiteX32" fmla="*/ 1012059 w 4603109"/>
                  <a:gd name="connsiteY32" fmla="*/ 0 h 924402"/>
                  <a:gd name="connsiteX33" fmla="*/ 1012480 w 4603109"/>
                  <a:gd name="connsiteY33" fmla="*/ 0 h 924402"/>
                  <a:gd name="connsiteX34" fmla="*/ 1027669 w 4603109"/>
                  <a:gd name="connsiteY34" fmla="*/ 0 h 924402"/>
                  <a:gd name="connsiteX35" fmla="*/ 1037110 w 4603109"/>
                  <a:gd name="connsiteY35" fmla="*/ 0 h 924402"/>
                  <a:gd name="connsiteX36" fmla="*/ 1040112 w 4603109"/>
                  <a:gd name="connsiteY36" fmla="*/ 0 h 924402"/>
                  <a:gd name="connsiteX37" fmla="*/ 1057734 w 4603109"/>
                  <a:gd name="connsiteY37" fmla="*/ 0 h 924402"/>
                  <a:gd name="connsiteX38" fmla="*/ 1064751 w 4603109"/>
                  <a:gd name="connsiteY38" fmla="*/ 0 h 924402"/>
                  <a:gd name="connsiteX39" fmla="*/ 1070177 w 4603109"/>
                  <a:gd name="connsiteY39" fmla="*/ 0 h 924402"/>
                  <a:gd name="connsiteX40" fmla="*/ 1072436 w 4603109"/>
                  <a:gd name="connsiteY40" fmla="*/ 0 h 924402"/>
                  <a:gd name="connsiteX41" fmla="*/ 1090311 w 4603109"/>
                  <a:gd name="connsiteY41" fmla="*/ 0 h 924402"/>
                  <a:gd name="connsiteX42" fmla="*/ 1110718 w 4603109"/>
                  <a:gd name="connsiteY42" fmla="*/ 0 h 924402"/>
                  <a:gd name="connsiteX43" fmla="*/ 1112712 w 4603109"/>
                  <a:gd name="connsiteY43" fmla="*/ 0 h 924402"/>
                  <a:gd name="connsiteX44" fmla="*/ 1116187 w 4603109"/>
                  <a:gd name="connsiteY44" fmla="*/ 0 h 924402"/>
                  <a:gd name="connsiteX45" fmla="*/ 1139828 w 4603109"/>
                  <a:gd name="connsiteY45" fmla="*/ 0 h 924402"/>
                  <a:gd name="connsiteX46" fmla="*/ 1140249 w 4603109"/>
                  <a:gd name="connsiteY46" fmla="*/ 0 h 924402"/>
                  <a:gd name="connsiteX47" fmla="*/ 1145480 w 4603109"/>
                  <a:gd name="connsiteY47" fmla="*/ 0 h 924402"/>
                  <a:gd name="connsiteX48" fmla="*/ 1152270 w 4603109"/>
                  <a:gd name="connsiteY48" fmla="*/ 0 h 924402"/>
                  <a:gd name="connsiteX49" fmla="*/ 1154934 w 4603109"/>
                  <a:gd name="connsiteY49" fmla="*/ 0 h 924402"/>
                  <a:gd name="connsiteX50" fmla="*/ 1167881 w 4603109"/>
                  <a:gd name="connsiteY50" fmla="*/ 0 h 924402"/>
                  <a:gd name="connsiteX51" fmla="*/ 1175544 w 4603109"/>
                  <a:gd name="connsiteY51" fmla="*/ 0 h 924402"/>
                  <a:gd name="connsiteX52" fmla="*/ 1184998 w 4603109"/>
                  <a:gd name="connsiteY52" fmla="*/ 0 h 924402"/>
                  <a:gd name="connsiteX53" fmla="*/ 1197946 w 4603109"/>
                  <a:gd name="connsiteY53" fmla="*/ 0 h 924402"/>
                  <a:gd name="connsiteX54" fmla="*/ 1200205 w 4603109"/>
                  <a:gd name="connsiteY54" fmla="*/ 0 h 924402"/>
                  <a:gd name="connsiteX55" fmla="*/ 1220978 w 4603109"/>
                  <a:gd name="connsiteY55" fmla="*/ 0 h 924402"/>
                  <a:gd name="connsiteX56" fmla="*/ 1238487 w 4603109"/>
                  <a:gd name="connsiteY56" fmla="*/ 0 h 924402"/>
                  <a:gd name="connsiteX57" fmla="*/ 1243956 w 4603109"/>
                  <a:gd name="connsiteY57" fmla="*/ 0 h 924402"/>
                  <a:gd name="connsiteX58" fmla="*/ 1251042 w 4603109"/>
                  <a:gd name="connsiteY58" fmla="*/ 0 h 924402"/>
                  <a:gd name="connsiteX59" fmla="*/ 1257637 w 4603109"/>
                  <a:gd name="connsiteY59" fmla="*/ 0 h 924402"/>
                  <a:gd name="connsiteX60" fmla="*/ 1271587 w 4603109"/>
                  <a:gd name="connsiteY60" fmla="*/ 0 h 924402"/>
                  <a:gd name="connsiteX61" fmla="*/ 1273249 w 4603109"/>
                  <a:gd name="connsiteY61" fmla="*/ 0 h 924402"/>
                  <a:gd name="connsiteX62" fmla="*/ 1280039 w 4603109"/>
                  <a:gd name="connsiteY62" fmla="*/ 0 h 924402"/>
                  <a:gd name="connsiteX63" fmla="*/ 1282703 w 4603109"/>
                  <a:gd name="connsiteY63" fmla="*/ 0 h 924402"/>
                  <a:gd name="connsiteX64" fmla="*/ 1286178 w 4603109"/>
                  <a:gd name="connsiteY64" fmla="*/ 0 h 924402"/>
                  <a:gd name="connsiteX65" fmla="*/ 1295146 w 4603109"/>
                  <a:gd name="connsiteY65" fmla="*/ 0 h 924402"/>
                  <a:gd name="connsiteX66" fmla="*/ 1301651 w 4603109"/>
                  <a:gd name="connsiteY66" fmla="*/ 0 h 924402"/>
                  <a:gd name="connsiteX67" fmla="*/ 1302284 w 4603109"/>
                  <a:gd name="connsiteY67" fmla="*/ 0 h 924402"/>
                  <a:gd name="connsiteX68" fmla="*/ 1303313 w 4603109"/>
                  <a:gd name="connsiteY68" fmla="*/ 0 h 924402"/>
                  <a:gd name="connsiteX69" fmla="*/ 1312767 w 4603109"/>
                  <a:gd name="connsiteY69" fmla="*/ 0 h 924402"/>
                  <a:gd name="connsiteX70" fmla="*/ 1316242 w 4603109"/>
                  <a:gd name="connsiteY70" fmla="*/ 0 h 924402"/>
                  <a:gd name="connsiteX71" fmla="*/ 1321886 w 4603109"/>
                  <a:gd name="connsiteY71" fmla="*/ 0 h 924402"/>
                  <a:gd name="connsiteX72" fmla="*/ 1324685 w 4603109"/>
                  <a:gd name="connsiteY72" fmla="*/ 0 h 924402"/>
                  <a:gd name="connsiteX73" fmla="*/ 1325211 w 4603109"/>
                  <a:gd name="connsiteY73" fmla="*/ 0 h 924402"/>
                  <a:gd name="connsiteX74" fmla="*/ 1332348 w 4603109"/>
                  <a:gd name="connsiteY74" fmla="*/ 0 h 924402"/>
                  <a:gd name="connsiteX75" fmla="*/ 1332714 w 4603109"/>
                  <a:gd name="connsiteY75" fmla="*/ 0 h 924402"/>
                  <a:gd name="connsiteX76" fmla="*/ 1333135 w 4603109"/>
                  <a:gd name="connsiteY76" fmla="*/ 0 h 924402"/>
                  <a:gd name="connsiteX77" fmla="*/ 1348747 w 4603109"/>
                  <a:gd name="connsiteY77" fmla="*/ 0 h 924402"/>
                  <a:gd name="connsiteX78" fmla="*/ 1354749 w 4603109"/>
                  <a:gd name="connsiteY78" fmla="*/ 0 h 924402"/>
                  <a:gd name="connsiteX79" fmla="*/ 1378811 w 4603109"/>
                  <a:gd name="connsiteY79" fmla="*/ 0 h 924402"/>
                  <a:gd name="connsiteX80" fmla="*/ 1383745 w 4603109"/>
                  <a:gd name="connsiteY80" fmla="*/ 0 h 924402"/>
                  <a:gd name="connsiteX81" fmla="*/ 1385406 w 4603109"/>
                  <a:gd name="connsiteY81" fmla="*/ 0 h 924402"/>
                  <a:gd name="connsiteX82" fmla="*/ 1399356 w 4603109"/>
                  <a:gd name="connsiteY82" fmla="*/ 0 h 924402"/>
                  <a:gd name="connsiteX83" fmla="*/ 1400513 w 4603109"/>
                  <a:gd name="connsiteY83" fmla="*/ 0 h 924402"/>
                  <a:gd name="connsiteX84" fmla="*/ 1413947 w 4603109"/>
                  <a:gd name="connsiteY84" fmla="*/ 0 h 924402"/>
                  <a:gd name="connsiteX85" fmla="*/ 1414442 w 4603109"/>
                  <a:gd name="connsiteY85" fmla="*/ 0 h 924402"/>
                  <a:gd name="connsiteX86" fmla="*/ 1422915 w 4603109"/>
                  <a:gd name="connsiteY86" fmla="*/ 0 h 924402"/>
                  <a:gd name="connsiteX87" fmla="*/ 1426390 w 4603109"/>
                  <a:gd name="connsiteY87" fmla="*/ 0 h 924402"/>
                  <a:gd name="connsiteX88" fmla="*/ 1429420 w 4603109"/>
                  <a:gd name="connsiteY88" fmla="*/ 0 h 924402"/>
                  <a:gd name="connsiteX89" fmla="*/ 1430053 w 4603109"/>
                  <a:gd name="connsiteY89" fmla="*/ 0 h 924402"/>
                  <a:gd name="connsiteX90" fmla="*/ 1430206 w 4603109"/>
                  <a:gd name="connsiteY90" fmla="*/ 0 h 924402"/>
                  <a:gd name="connsiteX91" fmla="*/ 1430577 w 4603109"/>
                  <a:gd name="connsiteY91" fmla="*/ 0 h 924402"/>
                  <a:gd name="connsiteX92" fmla="*/ 1436843 w 4603109"/>
                  <a:gd name="connsiteY92" fmla="*/ 0 h 924402"/>
                  <a:gd name="connsiteX93" fmla="*/ 1444011 w 4603109"/>
                  <a:gd name="connsiteY93" fmla="*/ 0 h 924402"/>
                  <a:gd name="connsiteX94" fmla="*/ 1449655 w 4603109"/>
                  <a:gd name="connsiteY94" fmla="*/ 0 h 924402"/>
                  <a:gd name="connsiteX95" fmla="*/ 1452454 w 4603109"/>
                  <a:gd name="connsiteY95" fmla="*/ 0 h 924402"/>
                  <a:gd name="connsiteX96" fmla="*/ 1452980 w 4603109"/>
                  <a:gd name="connsiteY96" fmla="*/ 0 h 924402"/>
                  <a:gd name="connsiteX97" fmla="*/ 1456455 w 4603109"/>
                  <a:gd name="connsiteY97" fmla="*/ 0 h 924402"/>
                  <a:gd name="connsiteX98" fmla="*/ 1459664 w 4603109"/>
                  <a:gd name="connsiteY98" fmla="*/ 0 h 924402"/>
                  <a:gd name="connsiteX99" fmla="*/ 1460117 w 4603109"/>
                  <a:gd name="connsiteY99" fmla="*/ 0 h 924402"/>
                  <a:gd name="connsiteX100" fmla="*/ 1460483 w 4603109"/>
                  <a:gd name="connsiteY100" fmla="*/ 0 h 924402"/>
                  <a:gd name="connsiteX101" fmla="*/ 1460904 w 4603109"/>
                  <a:gd name="connsiteY101" fmla="*/ 0 h 924402"/>
                  <a:gd name="connsiteX102" fmla="*/ 1472926 w 4603109"/>
                  <a:gd name="connsiteY102" fmla="*/ 0 h 924402"/>
                  <a:gd name="connsiteX103" fmla="*/ 1482518 w 4603109"/>
                  <a:gd name="connsiteY103" fmla="*/ 0 h 924402"/>
                  <a:gd name="connsiteX104" fmla="*/ 1489729 w 4603109"/>
                  <a:gd name="connsiteY104" fmla="*/ 0 h 924402"/>
                  <a:gd name="connsiteX105" fmla="*/ 1504116 w 4603109"/>
                  <a:gd name="connsiteY105" fmla="*/ 0 h 924402"/>
                  <a:gd name="connsiteX106" fmla="*/ 1511514 w 4603109"/>
                  <a:gd name="connsiteY106" fmla="*/ 0 h 924402"/>
                  <a:gd name="connsiteX107" fmla="*/ 1524740 w 4603109"/>
                  <a:gd name="connsiteY107" fmla="*/ 0 h 924402"/>
                  <a:gd name="connsiteX108" fmla="*/ 1528282 w 4603109"/>
                  <a:gd name="connsiteY108" fmla="*/ 0 h 924402"/>
                  <a:gd name="connsiteX109" fmla="*/ 1531757 w 4603109"/>
                  <a:gd name="connsiteY109" fmla="*/ 0 h 924402"/>
                  <a:gd name="connsiteX110" fmla="*/ 1534181 w 4603109"/>
                  <a:gd name="connsiteY110" fmla="*/ 0 h 924402"/>
                  <a:gd name="connsiteX111" fmla="*/ 1542211 w 4603109"/>
                  <a:gd name="connsiteY111" fmla="*/ 0 h 924402"/>
                  <a:gd name="connsiteX112" fmla="*/ 1554159 w 4603109"/>
                  <a:gd name="connsiteY112" fmla="*/ 0 h 924402"/>
                  <a:gd name="connsiteX113" fmla="*/ 1557318 w 4603109"/>
                  <a:gd name="connsiteY113" fmla="*/ 0 h 924402"/>
                  <a:gd name="connsiteX114" fmla="*/ 1557975 w 4603109"/>
                  <a:gd name="connsiteY114" fmla="*/ 0 h 924402"/>
                  <a:gd name="connsiteX115" fmla="*/ 1558346 w 4603109"/>
                  <a:gd name="connsiteY115" fmla="*/ 0 h 924402"/>
                  <a:gd name="connsiteX116" fmla="*/ 1561822 w 4603109"/>
                  <a:gd name="connsiteY116" fmla="*/ 0 h 924402"/>
                  <a:gd name="connsiteX117" fmla="*/ 1564612 w 4603109"/>
                  <a:gd name="connsiteY117" fmla="*/ 0 h 924402"/>
                  <a:gd name="connsiteX118" fmla="*/ 1566857 w 4603109"/>
                  <a:gd name="connsiteY118" fmla="*/ 0 h 924402"/>
                  <a:gd name="connsiteX119" fmla="*/ 1576919 w 4603109"/>
                  <a:gd name="connsiteY119" fmla="*/ 0 h 924402"/>
                  <a:gd name="connsiteX120" fmla="*/ 1579719 w 4603109"/>
                  <a:gd name="connsiteY120" fmla="*/ 0 h 924402"/>
                  <a:gd name="connsiteX121" fmla="*/ 1584224 w 4603109"/>
                  <a:gd name="connsiteY121" fmla="*/ 0 h 924402"/>
                  <a:gd name="connsiteX122" fmla="*/ 1587382 w 4603109"/>
                  <a:gd name="connsiteY122" fmla="*/ 0 h 924402"/>
                  <a:gd name="connsiteX123" fmla="*/ 1587433 w 4603109"/>
                  <a:gd name="connsiteY123" fmla="*/ 0 h 924402"/>
                  <a:gd name="connsiteX124" fmla="*/ 1600695 w 4603109"/>
                  <a:gd name="connsiteY124" fmla="*/ 0 h 924402"/>
                  <a:gd name="connsiteX125" fmla="*/ 1606834 w 4603109"/>
                  <a:gd name="connsiteY125" fmla="*/ 0 h 924402"/>
                  <a:gd name="connsiteX126" fmla="*/ 1607256 w 4603109"/>
                  <a:gd name="connsiteY126" fmla="*/ 0 h 924402"/>
                  <a:gd name="connsiteX127" fmla="*/ 1608325 w 4603109"/>
                  <a:gd name="connsiteY127" fmla="*/ 0 h 924402"/>
                  <a:gd name="connsiteX128" fmla="*/ 1609783 w 4603109"/>
                  <a:gd name="connsiteY128" fmla="*/ 0 h 924402"/>
                  <a:gd name="connsiteX129" fmla="*/ 1617498 w 4603109"/>
                  <a:gd name="connsiteY129" fmla="*/ 0 h 924402"/>
                  <a:gd name="connsiteX130" fmla="*/ 1631885 w 4603109"/>
                  <a:gd name="connsiteY130" fmla="*/ 0 h 924402"/>
                  <a:gd name="connsiteX131" fmla="*/ 1636899 w 4603109"/>
                  <a:gd name="connsiteY131" fmla="*/ 0 h 924402"/>
                  <a:gd name="connsiteX132" fmla="*/ 1637320 w 4603109"/>
                  <a:gd name="connsiteY132" fmla="*/ 0 h 924402"/>
                  <a:gd name="connsiteX133" fmla="*/ 1637445 w 4603109"/>
                  <a:gd name="connsiteY133" fmla="*/ 0 h 924402"/>
                  <a:gd name="connsiteX134" fmla="*/ 1652509 w 4603109"/>
                  <a:gd name="connsiteY134" fmla="*/ 0 h 924402"/>
                  <a:gd name="connsiteX135" fmla="*/ 1659526 w 4603109"/>
                  <a:gd name="connsiteY135" fmla="*/ 0 h 924402"/>
                  <a:gd name="connsiteX136" fmla="*/ 1661950 w 4603109"/>
                  <a:gd name="connsiteY136" fmla="*/ 0 h 924402"/>
                  <a:gd name="connsiteX137" fmla="*/ 1664952 w 4603109"/>
                  <a:gd name="connsiteY137" fmla="*/ 0 h 924402"/>
                  <a:gd name="connsiteX138" fmla="*/ 1667212 w 4603109"/>
                  <a:gd name="connsiteY138" fmla="*/ 0 h 924402"/>
                  <a:gd name="connsiteX139" fmla="*/ 1685087 w 4603109"/>
                  <a:gd name="connsiteY139" fmla="*/ 0 h 924402"/>
                  <a:gd name="connsiteX140" fmla="*/ 1689591 w 4603109"/>
                  <a:gd name="connsiteY140" fmla="*/ 0 h 924402"/>
                  <a:gd name="connsiteX141" fmla="*/ 1694626 w 4603109"/>
                  <a:gd name="connsiteY141" fmla="*/ 0 h 924402"/>
                  <a:gd name="connsiteX142" fmla="*/ 1697276 w 4603109"/>
                  <a:gd name="connsiteY142" fmla="*/ 0 h 924402"/>
                  <a:gd name="connsiteX143" fmla="*/ 1698000 w 4603109"/>
                  <a:gd name="connsiteY143" fmla="*/ 0 h 924402"/>
                  <a:gd name="connsiteX144" fmla="*/ 1704688 w 4603109"/>
                  <a:gd name="connsiteY144" fmla="*/ 0 h 924402"/>
                  <a:gd name="connsiteX145" fmla="*/ 1707488 w 4603109"/>
                  <a:gd name="connsiteY145" fmla="*/ 0 h 924402"/>
                  <a:gd name="connsiteX146" fmla="*/ 1710963 w 4603109"/>
                  <a:gd name="connsiteY146" fmla="*/ 0 h 924402"/>
                  <a:gd name="connsiteX147" fmla="*/ 1715151 w 4603109"/>
                  <a:gd name="connsiteY147" fmla="*/ 0 h 924402"/>
                  <a:gd name="connsiteX148" fmla="*/ 1721928 w 4603109"/>
                  <a:gd name="connsiteY148" fmla="*/ 0 h 924402"/>
                  <a:gd name="connsiteX149" fmla="*/ 1734603 w 4603109"/>
                  <a:gd name="connsiteY149" fmla="*/ 0 h 924402"/>
                  <a:gd name="connsiteX150" fmla="*/ 1735025 w 4603109"/>
                  <a:gd name="connsiteY150" fmla="*/ 0 h 924402"/>
                  <a:gd name="connsiteX151" fmla="*/ 1735558 w 4603109"/>
                  <a:gd name="connsiteY151" fmla="*/ 0 h 924402"/>
                  <a:gd name="connsiteX152" fmla="*/ 1736094 w 4603109"/>
                  <a:gd name="connsiteY152" fmla="*/ 0 h 924402"/>
                  <a:gd name="connsiteX153" fmla="*/ 1737552 w 4603109"/>
                  <a:gd name="connsiteY153" fmla="*/ 0 h 924402"/>
                  <a:gd name="connsiteX154" fmla="*/ 1741027 w 4603109"/>
                  <a:gd name="connsiteY154" fmla="*/ 0 h 924402"/>
                  <a:gd name="connsiteX155" fmla="*/ 1747046 w 4603109"/>
                  <a:gd name="connsiteY155" fmla="*/ 0 h 924402"/>
                  <a:gd name="connsiteX156" fmla="*/ 1748537 w 4603109"/>
                  <a:gd name="connsiteY156" fmla="*/ 0 h 924402"/>
                  <a:gd name="connsiteX157" fmla="*/ 1753052 w 4603109"/>
                  <a:gd name="connsiteY157" fmla="*/ 0 h 924402"/>
                  <a:gd name="connsiteX158" fmla="*/ 1757499 w 4603109"/>
                  <a:gd name="connsiteY158" fmla="*/ 0 h 924402"/>
                  <a:gd name="connsiteX159" fmla="*/ 1764668 w 4603109"/>
                  <a:gd name="connsiteY159" fmla="*/ 0 h 924402"/>
                  <a:gd name="connsiteX160" fmla="*/ 1765089 w 4603109"/>
                  <a:gd name="connsiteY160" fmla="*/ 0 h 924402"/>
                  <a:gd name="connsiteX161" fmla="*/ 1765214 w 4603109"/>
                  <a:gd name="connsiteY161" fmla="*/ 0 h 924402"/>
                  <a:gd name="connsiteX162" fmla="*/ 1770320 w 4603109"/>
                  <a:gd name="connsiteY162" fmla="*/ 0 h 924402"/>
                  <a:gd name="connsiteX163" fmla="*/ 1777110 w 4603109"/>
                  <a:gd name="connsiteY163" fmla="*/ 0 h 924402"/>
                  <a:gd name="connsiteX164" fmla="*/ 1779774 w 4603109"/>
                  <a:gd name="connsiteY164" fmla="*/ 0 h 924402"/>
                  <a:gd name="connsiteX165" fmla="*/ 1792721 w 4603109"/>
                  <a:gd name="connsiteY165" fmla="*/ 0 h 924402"/>
                  <a:gd name="connsiteX166" fmla="*/ 1794981 w 4603109"/>
                  <a:gd name="connsiteY166" fmla="*/ 0 h 924402"/>
                  <a:gd name="connsiteX167" fmla="*/ 1825045 w 4603109"/>
                  <a:gd name="connsiteY167" fmla="*/ 0 h 924402"/>
                  <a:gd name="connsiteX168" fmla="*/ 1825769 w 4603109"/>
                  <a:gd name="connsiteY168" fmla="*/ 0 h 924402"/>
                  <a:gd name="connsiteX169" fmla="*/ 1838732 w 4603109"/>
                  <a:gd name="connsiteY169" fmla="*/ 0 h 924402"/>
                  <a:gd name="connsiteX170" fmla="*/ 1845818 w 4603109"/>
                  <a:gd name="connsiteY170" fmla="*/ 0 h 924402"/>
                  <a:gd name="connsiteX171" fmla="*/ 1849697 w 4603109"/>
                  <a:gd name="connsiteY171" fmla="*/ 0 h 924402"/>
                  <a:gd name="connsiteX172" fmla="*/ 1852412 w 4603109"/>
                  <a:gd name="connsiteY172" fmla="*/ 0 h 924402"/>
                  <a:gd name="connsiteX173" fmla="*/ 1853903 w 4603109"/>
                  <a:gd name="connsiteY173" fmla="*/ 0 h 924402"/>
                  <a:gd name="connsiteX174" fmla="*/ 1863327 w 4603109"/>
                  <a:gd name="connsiteY174" fmla="*/ 0 h 924402"/>
                  <a:gd name="connsiteX175" fmla="*/ 1868796 w 4603109"/>
                  <a:gd name="connsiteY175" fmla="*/ 0 h 924402"/>
                  <a:gd name="connsiteX176" fmla="*/ 1874815 w 4603109"/>
                  <a:gd name="connsiteY176" fmla="*/ 0 h 924402"/>
                  <a:gd name="connsiteX177" fmla="*/ 1876306 w 4603109"/>
                  <a:gd name="connsiteY177" fmla="*/ 0 h 924402"/>
                  <a:gd name="connsiteX178" fmla="*/ 1880821 w 4603109"/>
                  <a:gd name="connsiteY178" fmla="*/ 0 h 924402"/>
                  <a:gd name="connsiteX179" fmla="*/ 1882477 w 4603109"/>
                  <a:gd name="connsiteY179" fmla="*/ 0 h 924402"/>
                  <a:gd name="connsiteX180" fmla="*/ 1883936 w 4603109"/>
                  <a:gd name="connsiteY180" fmla="*/ 0 h 924402"/>
                  <a:gd name="connsiteX181" fmla="*/ 1885268 w 4603109"/>
                  <a:gd name="connsiteY181" fmla="*/ 0 h 924402"/>
                  <a:gd name="connsiteX182" fmla="*/ 1896427 w 4603109"/>
                  <a:gd name="connsiteY182" fmla="*/ 0 h 924402"/>
                  <a:gd name="connsiteX183" fmla="*/ 1898089 w 4603109"/>
                  <a:gd name="connsiteY183" fmla="*/ 0 h 924402"/>
                  <a:gd name="connsiteX184" fmla="*/ 1904879 w 4603109"/>
                  <a:gd name="connsiteY184" fmla="*/ 0 h 924402"/>
                  <a:gd name="connsiteX185" fmla="*/ 1907543 w 4603109"/>
                  <a:gd name="connsiteY185" fmla="*/ 0 h 924402"/>
                  <a:gd name="connsiteX186" fmla="*/ 1911018 w 4603109"/>
                  <a:gd name="connsiteY186" fmla="*/ 0 h 924402"/>
                  <a:gd name="connsiteX187" fmla="*/ 1919986 w 4603109"/>
                  <a:gd name="connsiteY187" fmla="*/ 0 h 924402"/>
                  <a:gd name="connsiteX188" fmla="*/ 1927124 w 4603109"/>
                  <a:gd name="connsiteY188" fmla="*/ 0 h 924402"/>
                  <a:gd name="connsiteX189" fmla="*/ 1927489 w 4603109"/>
                  <a:gd name="connsiteY189" fmla="*/ 0 h 924402"/>
                  <a:gd name="connsiteX190" fmla="*/ 1927911 w 4603109"/>
                  <a:gd name="connsiteY190" fmla="*/ 0 h 924402"/>
                  <a:gd name="connsiteX191" fmla="*/ 1929402 w 4603109"/>
                  <a:gd name="connsiteY191" fmla="*/ 0 h 924402"/>
                  <a:gd name="connsiteX192" fmla="*/ 1946726 w 4603109"/>
                  <a:gd name="connsiteY192" fmla="*/ 0 h 924402"/>
                  <a:gd name="connsiteX193" fmla="*/ 1949525 w 4603109"/>
                  <a:gd name="connsiteY193" fmla="*/ 0 h 924402"/>
                  <a:gd name="connsiteX194" fmla="*/ 1957554 w 4603109"/>
                  <a:gd name="connsiteY194" fmla="*/ 0 h 924402"/>
                  <a:gd name="connsiteX195" fmla="*/ 1957975 w 4603109"/>
                  <a:gd name="connsiteY195" fmla="*/ 0 h 924402"/>
                  <a:gd name="connsiteX196" fmla="*/ 1973587 w 4603109"/>
                  <a:gd name="connsiteY196" fmla="*/ 0 h 924402"/>
                  <a:gd name="connsiteX197" fmla="*/ 1978520 w 4603109"/>
                  <a:gd name="connsiteY197" fmla="*/ 0 h 924402"/>
                  <a:gd name="connsiteX198" fmla="*/ 1980012 w 4603109"/>
                  <a:gd name="connsiteY198" fmla="*/ 0 h 924402"/>
                  <a:gd name="connsiteX199" fmla="*/ 1980181 w 4603109"/>
                  <a:gd name="connsiteY199" fmla="*/ 0 h 924402"/>
                  <a:gd name="connsiteX200" fmla="*/ 1981672 w 4603109"/>
                  <a:gd name="connsiteY200" fmla="*/ 0 h 924402"/>
                  <a:gd name="connsiteX201" fmla="*/ 2008585 w 4603109"/>
                  <a:gd name="connsiteY201" fmla="*/ 0 h 924402"/>
                  <a:gd name="connsiteX202" fmla="*/ 2009218 w 4603109"/>
                  <a:gd name="connsiteY202" fmla="*/ 0 h 924402"/>
                  <a:gd name="connsiteX203" fmla="*/ 2010246 w 4603109"/>
                  <a:gd name="connsiteY203" fmla="*/ 0 h 924402"/>
                  <a:gd name="connsiteX204" fmla="*/ 2010709 w 4603109"/>
                  <a:gd name="connsiteY204" fmla="*/ 0 h 924402"/>
                  <a:gd name="connsiteX205" fmla="*/ 2011705 w 4603109"/>
                  <a:gd name="connsiteY205" fmla="*/ 0 h 924402"/>
                  <a:gd name="connsiteX206" fmla="*/ 2024147 w 4603109"/>
                  <a:gd name="connsiteY206" fmla="*/ 0 h 924402"/>
                  <a:gd name="connsiteX207" fmla="*/ 2024196 w 4603109"/>
                  <a:gd name="connsiteY207" fmla="*/ 0 h 924402"/>
                  <a:gd name="connsiteX208" fmla="*/ 2024981 w 4603109"/>
                  <a:gd name="connsiteY208" fmla="*/ 0 h 924402"/>
                  <a:gd name="connsiteX209" fmla="*/ 2025353 w 4603109"/>
                  <a:gd name="connsiteY209" fmla="*/ 0 h 924402"/>
                  <a:gd name="connsiteX210" fmla="*/ 2026473 w 4603109"/>
                  <a:gd name="connsiteY210" fmla="*/ 0 h 924402"/>
                  <a:gd name="connsiteX211" fmla="*/ 2031619 w 4603109"/>
                  <a:gd name="connsiteY211" fmla="*/ 0 h 924402"/>
                  <a:gd name="connsiteX212" fmla="*/ 2033110 w 4603109"/>
                  <a:gd name="connsiteY212" fmla="*/ 0 h 924402"/>
                  <a:gd name="connsiteX213" fmla="*/ 2038787 w 4603109"/>
                  <a:gd name="connsiteY213" fmla="*/ 0 h 924402"/>
                  <a:gd name="connsiteX214" fmla="*/ 2039282 w 4603109"/>
                  <a:gd name="connsiteY214" fmla="*/ 0 h 924402"/>
                  <a:gd name="connsiteX215" fmla="*/ 2047755 w 4603109"/>
                  <a:gd name="connsiteY215" fmla="*/ 0 h 924402"/>
                  <a:gd name="connsiteX216" fmla="*/ 2051230 w 4603109"/>
                  <a:gd name="connsiteY216" fmla="*/ 0 h 924402"/>
                  <a:gd name="connsiteX217" fmla="*/ 2054893 w 4603109"/>
                  <a:gd name="connsiteY217" fmla="*/ 0 h 924402"/>
                  <a:gd name="connsiteX218" fmla="*/ 2055046 w 4603109"/>
                  <a:gd name="connsiteY218" fmla="*/ 0 h 924402"/>
                  <a:gd name="connsiteX219" fmla="*/ 2055258 w 4603109"/>
                  <a:gd name="connsiteY219" fmla="*/ 0 h 924402"/>
                  <a:gd name="connsiteX220" fmla="*/ 2055680 w 4603109"/>
                  <a:gd name="connsiteY220" fmla="*/ 0 h 924402"/>
                  <a:gd name="connsiteX221" fmla="*/ 2057171 w 4603109"/>
                  <a:gd name="connsiteY221" fmla="*/ 0 h 924402"/>
                  <a:gd name="connsiteX222" fmla="*/ 2061683 w 4603109"/>
                  <a:gd name="connsiteY222" fmla="*/ 0 h 924402"/>
                  <a:gd name="connsiteX223" fmla="*/ 2067702 w 4603109"/>
                  <a:gd name="connsiteY223" fmla="*/ 0 h 924402"/>
                  <a:gd name="connsiteX224" fmla="*/ 2074495 w 4603109"/>
                  <a:gd name="connsiteY224" fmla="*/ 0 h 924402"/>
                  <a:gd name="connsiteX225" fmla="*/ 2077294 w 4603109"/>
                  <a:gd name="connsiteY225" fmla="*/ 0 h 924402"/>
                  <a:gd name="connsiteX226" fmla="*/ 2084504 w 4603109"/>
                  <a:gd name="connsiteY226" fmla="*/ 0 h 924402"/>
                  <a:gd name="connsiteX227" fmla="*/ 2085323 w 4603109"/>
                  <a:gd name="connsiteY227" fmla="*/ 0 h 924402"/>
                  <a:gd name="connsiteX228" fmla="*/ 2085744 w 4603109"/>
                  <a:gd name="connsiteY228" fmla="*/ 0 h 924402"/>
                  <a:gd name="connsiteX229" fmla="*/ 2097766 w 4603109"/>
                  <a:gd name="connsiteY229" fmla="*/ 0 h 924402"/>
                  <a:gd name="connsiteX230" fmla="*/ 2106289 w 4603109"/>
                  <a:gd name="connsiteY230" fmla="*/ 0 h 924402"/>
                  <a:gd name="connsiteX231" fmla="*/ 2107781 w 4603109"/>
                  <a:gd name="connsiteY231" fmla="*/ 0 h 924402"/>
                  <a:gd name="connsiteX232" fmla="*/ 2128956 w 4603109"/>
                  <a:gd name="connsiteY232" fmla="*/ 0 h 924402"/>
                  <a:gd name="connsiteX233" fmla="*/ 2129514 w 4603109"/>
                  <a:gd name="connsiteY233" fmla="*/ 0 h 924402"/>
                  <a:gd name="connsiteX234" fmla="*/ 2136354 w 4603109"/>
                  <a:gd name="connsiteY234" fmla="*/ 0 h 924402"/>
                  <a:gd name="connsiteX235" fmla="*/ 2136987 w 4603109"/>
                  <a:gd name="connsiteY235" fmla="*/ 0 h 924402"/>
                  <a:gd name="connsiteX236" fmla="*/ 2138478 w 4603109"/>
                  <a:gd name="connsiteY236" fmla="*/ 0 h 924402"/>
                  <a:gd name="connsiteX237" fmla="*/ 2151916 w 4603109"/>
                  <a:gd name="connsiteY237" fmla="*/ 0 h 924402"/>
                  <a:gd name="connsiteX238" fmla="*/ 2152750 w 4603109"/>
                  <a:gd name="connsiteY238" fmla="*/ 0 h 924402"/>
                  <a:gd name="connsiteX239" fmla="*/ 2153122 w 4603109"/>
                  <a:gd name="connsiteY239" fmla="*/ 0 h 924402"/>
                  <a:gd name="connsiteX240" fmla="*/ 2154242 w 4603109"/>
                  <a:gd name="connsiteY240" fmla="*/ 0 h 924402"/>
                  <a:gd name="connsiteX241" fmla="*/ 2156597 w 4603109"/>
                  <a:gd name="connsiteY241" fmla="*/ 0 h 924402"/>
                  <a:gd name="connsiteX242" fmla="*/ 2159388 w 4603109"/>
                  <a:gd name="connsiteY242" fmla="*/ 0 h 924402"/>
                  <a:gd name="connsiteX243" fmla="*/ 2160879 w 4603109"/>
                  <a:gd name="connsiteY243" fmla="*/ 0 h 924402"/>
                  <a:gd name="connsiteX244" fmla="*/ 2161633 w 4603109"/>
                  <a:gd name="connsiteY244" fmla="*/ 0 h 924402"/>
                  <a:gd name="connsiteX245" fmla="*/ 2167051 w 4603109"/>
                  <a:gd name="connsiteY245" fmla="*/ 0 h 924402"/>
                  <a:gd name="connsiteX246" fmla="*/ 2178999 w 4603109"/>
                  <a:gd name="connsiteY246" fmla="*/ 0 h 924402"/>
                  <a:gd name="connsiteX247" fmla="*/ 2182158 w 4603109"/>
                  <a:gd name="connsiteY247" fmla="*/ 0 h 924402"/>
                  <a:gd name="connsiteX248" fmla="*/ 2182815 w 4603109"/>
                  <a:gd name="connsiteY248" fmla="*/ 0 h 924402"/>
                  <a:gd name="connsiteX249" fmla="*/ 2188666 w 4603109"/>
                  <a:gd name="connsiteY249" fmla="*/ 0 h 924402"/>
                  <a:gd name="connsiteX250" fmla="*/ 2189452 w 4603109"/>
                  <a:gd name="connsiteY250" fmla="*/ 0 h 924402"/>
                  <a:gd name="connsiteX251" fmla="*/ 2191697 w 4603109"/>
                  <a:gd name="connsiteY251" fmla="*/ 0 h 924402"/>
                  <a:gd name="connsiteX252" fmla="*/ 2195471 w 4603109"/>
                  <a:gd name="connsiteY252" fmla="*/ 0 h 924402"/>
                  <a:gd name="connsiteX253" fmla="*/ 2201759 w 4603109"/>
                  <a:gd name="connsiteY253" fmla="*/ 0 h 924402"/>
                  <a:gd name="connsiteX254" fmla="*/ 2203100 w 4603109"/>
                  <a:gd name="connsiteY254" fmla="*/ 0 h 924402"/>
                  <a:gd name="connsiteX255" fmla="*/ 2204559 w 4603109"/>
                  <a:gd name="connsiteY255" fmla="*/ 0 h 924402"/>
                  <a:gd name="connsiteX256" fmla="*/ 2204591 w 4603109"/>
                  <a:gd name="connsiteY256" fmla="*/ 0 h 924402"/>
                  <a:gd name="connsiteX257" fmla="*/ 2212273 w 4603109"/>
                  <a:gd name="connsiteY257" fmla="*/ 0 h 924402"/>
                  <a:gd name="connsiteX258" fmla="*/ 2225535 w 4603109"/>
                  <a:gd name="connsiteY258" fmla="*/ 0 h 924402"/>
                  <a:gd name="connsiteX259" fmla="*/ 2231674 w 4603109"/>
                  <a:gd name="connsiteY259" fmla="*/ 0 h 924402"/>
                  <a:gd name="connsiteX260" fmla="*/ 2232096 w 4603109"/>
                  <a:gd name="connsiteY260" fmla="*/ 0 h 924402"/>
                  <a:gd name="connsiteX261" fmla="*/ 2232220 w 4603109"/>
                  <a:gd name="connsiteY261" fmla="*/ 0 h 924402"/>
                  <a:gd name="connsiteX262" fmla="*/ 2233118 w 4603109"/>
                  <a:gd name="connsiteY262" fmla="*/ 0 h 924402"/>
                  <a:gd name="connsiteX263" fmla="*/ 2233165 w 4603109"/>
                  <a:gd name="connsiteY263" fmla="*/ 0 h 924402"/>
                  <a:gd name="connsiteX264" fmla="*/ 2256725 w 4603109"/>
                  <a:gd name="connsiteY264" fmla="*/ 0 h 924402"/>
                  <a:gd name="connsiteX265" fmla="*/ 2257283 w 4603109"/>
                  <a:gd name="connsiteY265" fmla="*/ 0 h 924402"/>
                  <a:gd name="connsiteX266" fmla="*/ 2262285 w 4603109"/>
                  <a:gd name="connsiteY266" fmla="*/ 0 h 924402"/>
                  <a:gd name="connsiteX267" fmla="*/ 2284366 w 4603109"/>
                  <a:gd name="connsiteY267" fmla="*/ 0 h 924402"/>
                  <a:gd name="connsiteX268" fmla="*/ 2289402 w 4603109"/>
                  <a:gd name="connsiteY268" fmla="*/ 0 h 924402"/>
                  <a:gd name="connsiteX269" fmla="*/ 2292052 w 4603109"/>
                  <a:gd name="connsiteY269" fmla="*/ 0 h 924402"/>
                  <a:gd name="connsiteX270" fmla="*/ 2299271 w 4603109"/>
                  <a:gd name="connsiteY270" fmla="*/ 0 h 924402"/>
                  <a:gd name="connsiteX271" fmla="*/ 2308721 w 4603109"/>
                  <a:gd name="connsiteY271" fmla="*/ 0 h 924402"/>
                  <a:gd name="connsiteX272" fmla="*/ 2309927 w 4603109"/>
                  <a:gd name="connsiteY272" fmla="*/ 0 h 924402"/>
                  <a:gd name="connsiteX273" fmla="*/ 2316435 w 4603109"/>
                  <a:gd name="connsiteY273" fmla="*/ 0 h 924402"/>
                  <a:gd name="connsiteX274" fmla="*/ 2316703 w 4603109"/>
                  <a:gd name="connsiteY274" fmla="*/ 0 h 924402"/>
                  <a:gd name="connsiteX275" fmla="*/ 2319466 w 4603109"/>
                  <a:gd name="connsiteY275" fmla="*/ 0 h 924402"/>
                  <a:gd name="connsiteX276" fmla="*/ 2322840 w 4603109"/>
                  <a:gd name="connsiteY276" fmla="*/ 0 h 924402"/>
                  <a:gd name="connsiteX277" fmla="*/ 2329528 w 4603109"/>
                  <a:gd name="connsiteY277" fmla="*/ 0 h 924402"/>
                  <a:gd name="connsiteX278" fmla="*/ 2330869 w 4603109"/>
                  <a:gd name="connsiteY278" fmla="*/ 0 h 924402"/>
                  <a:gd name="connsiteX279" fmla="*/ 2332328 w 4603109"/>
                  <a:gd name="connsiteY279" fmla="*/ 0 h 924402"/>
                  <a:gd name="connsiteX280" fmla="*/ 2332360 w 4603109"/>
                  <a:gd name="connsiteY280" fmla="*/ 0 h 924402"/>
                  <a:gd name="connsiteX281" fmla="*/ 2335803 w 4603109"/>
                  <a:gd name="connsiteY281" fmla="*/ 0 h 924402"/>
                  <a:gd name="connsiteX282" fmla="*/ 2343312 w 4603109"/>
                  <a:gd name="connsiteY282" fmla="*/ 0 h 924402"/>
                  <a:gd name="connsiteX283" fmla="*/ 2344804 w 4603109"/>
                  <a:gd name="connsiteY283" fmla="*/ 0 h 924402"/>
                  <a:gd name="connsiteX284" fmla="*/ 2346768 w 4603109"/>
                  <a:gd name="connsiteY284" fmla="*/ 0 h 924402"/>
                  <a:gd name="connsiteX285" fmla="*/ 2347827 w 4603109"/>
                  <a:gd name="connsiteY285" fmla="*/ 0 h 924402"/>
                  <a:gd name="connsiteX286" fmla="*/ 2352274 w 4603109"/>
                  <a:gd name="connsiteY286" fmla="*/ 0 h 924402"/>
                  <a:gd name="connsiteX287" fmla="*/ 2359443 w 4603109"/>
                  <a:gd name="connsiteY287" fmla="*/ 0 h 924402"/>
                  <a:gd name="connsiteX288" fmla="*/ 2359865 w 4603109"/>
                  <a:gd name="connsiteY288" fmla="*/ 0 h 924402"/>
                  <a:gd name="connsiteX289" fmla="*/ 2359989 w 4603109"/>
                  <a:gd name="connsiteY289" fmla="*/ 0 h 924402"/>
                  <a:gd name="connsiteX290" fmla="*/ 2360887 w 4603109"/>
                  <a:gd name="connsiteY290" fmla="*/ 0 h 924402"/>
                  <a:gd name="connsiteX291" fmla="*/ 2360934 w 4603109"/>
                  <a:gd name="connsiteY291" fmla="*/ 0 h 924402"/>
                  <a:gd name="connsiteX292" fmla="*/ 2371886 w 4603109"/>
                  <a:gd name="connsiteY292" fmla="*/ 0 h 924402"/>
                  <a:gd name="connsiteX293" fmla="*/ 2373377 w 4603109"/>
                  <a:gd name="connsiteY293" fmla="*/ 0 h 924402"/>
                  <a:gd name="connsiteX294" fmla="*/ 2377892 w 4603109"/>
                  <a:gd name="connsiteY294" fmla="*/ 0 h 924402"/>
                  <a:gd name="connsiteX295" fmla="*/ 2382339 w 4603109"/>
                  <a:gd name="connsiteY295" fmla="*/ 0 h 924402"/>
                  <a:gd name="connsiteX296" fmla="*/ 2390054 w 4603109"/>
                  <a:gd name="connsiteY296" fmla="*/ 0 h 924402"/>
                  <a:gd name="connsiteX297" fmla="*/ 2419821 w 4603109"/>
                  <a:gd name="connsiteY297" fmla="*/ 0 h 924402"/>
                  <a:gd name="connsiteX298" fmla="*/ 2427040 w 4603109"/>
                  <a:gd name="connsiteY298" fmla="*/ 0 h 924402"/>
                  <a:gd name="connsiteX299" fmla="*/ 2436490 w 4603109"/>
                  <a:gd name="connsiteY299" fmla="*/ 0 h 924402"/>
                  <a:gd name="connsiteX300" fmla="*/ 2444472 w 4603109"/>
                  <a:gd name="connsiteY300" fmla="*/ 0 h 924402"/>
                  <a:gd name="connsiteX301" fmla="*/ 2448678 w 4603109"/>
                  <a:gd name="connsiteY301" fmla="*/ 0 h 924402"/>
                  <a:gd name="connsiteX302" fmla="*/ 2450171 w 4603109"/>
                  <a:gd name="connsiteY302" fmla="*/ 0 h 924402"/>
                  <a:gd name="connsiteX303" fmla="*/ 2450609 w 4603109"/>
                  <a:gd name="connsiteY303" fmla="*/ 0 h 924402"/>
                  <a:gd name="connsiteX304" fmla="*/ 2463572 w 4603109"/>
                  <a:gd name="connsiteY304" fmla="*/ 0 h 924402"/>
                  <a:gd name="connsiteX305" fmla="*/ 2471081 w 4603109"/>
                  <a:gd name="connsiteY305" fmla="*/ 0 h 924402"/>
                  <a:gd name="connsiteX306" fmla="*/ 2472573 w 4603109"/>
                  <a:gd name="connsiteY306" fmla="*/ 0 h 924402"/>
                  <a:gd name="connsiteX307" fmla="*/ 2474537 w 4603109"/>
                  <a:gd name="connsiteY307" fmla="*/ 0 h 924402"/>
                  <a:gd name="connsiteX308" fmla="*/ 2475596 w 4603109"/>
                  <a:gd name="connsiteY308" fmla="*/ 0 h 924402"/>
                  <a:gd name="connsiteX309" fmla="*/ 2477252 w 4603109"/>
                  <a:gd name="connsiteY309" fmla="*/ 0 h 924402"/>
                  <a:gd name="connsiteX310" fmla="*/ 2478712 w 4603109"/>
                  <a:gd name="connsiteY310" fmla="*/ 0 h 924402"/>
                  <a:gd name="connsiteX311" fmla="*/ 2478743 w 4603109"/>
                  <a:gd name="connsiteY311" fmla="*/ 0 h 924402"/>
                  <a:gd name="connsiteX312" fmla="*/ 2480043 w 4603109"/>
                  <a:gd name="connsiteY312" fmla="*/ 0 h 924402"/>
                  <a:gd name="connsiteX313" fmla="*/ 2499655 w 4603109"/>
                  <a:gd name="connsiteY313" fmla="*/ 0 h 924402"/>
                  <a:gd name="connsiteX314" fmla="*/ 2501146 w 4603109"/>
                  <a:gd name="connsiteY314" fmla="*/ 0 h 924402"/>
                  <a:gd name="connsiteX315" fmla="*/ 2505661 w 4603109"/>
                  <a:gd name="connsiteY315" fmla="*/ 0 h 924402"/>
                  <a:gd name="connsiteX316" fmla="*/ 2508776 w 4603109"/>
                  <a:gd name="connsiteY316" fmla="*/ 0 h 924402"/>
                  <a:gd name="connsiteX317" fmla="*/ 2510108 w 4603109"/>
                  <a:gd name="connsiteY317" fmla="*/ 0 h 924402"/>
                  <a:gd name="connsiteX318" fmla="*/ 2524178 w 4603109"/>
                  <a:gd name="connsiteY318" fmla="*/ 0 h 924402"/>
                  <a:gd name="connsiteX319" fmla="*/ 2525248 w 4603109"/>
                  <a:gd name="connsiteY319" fmla="*/ 0 h 924402"/>
                  <a:gd name="connsiteX320" fmla="*/ 2525669 w 4603109"/>
                  <a:gd name="connsiteY320" fmla="*/ 0 h 924402"/>
                  <a:gd name="connsiteX321" fmla="*/ 2552329 w 4603109"/>
                  <a:gd name="connsiteY321" fmla="*/ 0 h 924402"/>
                  <a:gd name="connsiteX322" fmla="*/ 2552751 w 4603109"/>
                  <a:gd name="connsiteY322" fmla="*/ 0 h 924402"/>
                  <a:gd name="connsiteX323" fmla="*/ 2554242 w 4603109"/>
                  <a:gd name="connsiteY323" fmla="*/ 0 h 924402"/>
                  <a:gd name="connsiteX324" fmla="*/ 2574787 w 4603109"/>
                  <a:gd name="connsiteY324" fmla="*/ 0 h 924402"/>
                  <a:gd name="connsiteX325" fmla="*/ 2576279 w 4603109"/>
                  <a:gd name="connsiteY325" fmla="*/ 0 h 924402"/>
                  <a:gd name="connsiteX326" fmla="*/ 2576447 w 4603109"/>
                  <a:gd name="connsiteY326" fmla="*/ 0 h 924402"/>
                  <a:gd name="connsiteX327" fmla="*/ 2577940 w 4603109"/>
                  <a:gd name="connsiteY327" fmla="*/ 0 h 924402"/>
                  <a:gd name="connsiteX328" fmla="*/ 2603360 w 4603109"/>
                  <a:gd name="connsiteY328" fmla="*/ 0 h 924402"/>
                  <a:gd name="connsiteX329" fmla="*/ 2604852 w 4603109"/>
                  <a:gd name="connsiteY329" fmla="*/ 0 h 924402"/>
                  <a:gd name="connsiteX330" fmla="*/ 2605021 w 4603109"/>
                  <a:gd name="connsiteY330" fmla="*/ 0 h 924402"/>
                  <a:gd name="connsiteX331" fmla="*/ 2605484 w 4603109"/>
                  <a:gd name="connsiteY331" fmla="*/ 0 h 924402"/>
                  <a:gd name="connsiteX332" fmla="*/ 2606481 w 4603109"/>
                  <a:gd name="connsiteY332" fmla="*/ 0 h 924402"/>
                  <a:gd name="connsiteX333" fmla="*/ 2606512 w 4603109"/>
                  <a:gd name="connsiteY333" fmla="*/ 0 h 924402"/>
                  <a:gd name="connsiteX334" fmla="*/ 2606976 w 4603109"/>
                  <a:gd name="connsiteY334" fmla="*/ 0 h 924402"/>
                  <a:gd name="connsiteX335" fmla="*/ 2618923 w 4603109"/>
                  <a:gd name="connsiteY335" fmla="*/ 0 h 924402"/>
                  <a:gd name="connsiteX336" fmla="*/ 2621248 w 4603109"/>
                  <a:gd name="connsiteY336" fmla="*/ 0 h 924402"/>
                  <a:gd name="connsiteX337" fmla="*/ 2622740 w 4603109"/>
                  <a:gd name="connsiteY337" fmla="*/ 0 h 924402"/>
                  <a:gd name="connsiteX338" fmla="*/ 2627885 w 4603109"/>
                  <a:gd name="connsiteY338" fmla="*/ 0 h 924402"/>
                  <a:gd name="connsiteX339" fmla="*/ 2629377 w 4603109"/>
                  <a:gd name="connsiteY339" fmla="*/ 0 h 924402"/>
                  <a:gd name="connsiteX340" fmla="*/ 2634058 w 4603109"/>
                  <a:gd name="connsiteY340" fmla="*/ 0 h 924402"/>
                  <a:gd name="connsiteX341" fmla="*/ 2635549 w 4603109"/>
                  <a:gd name="connsiteY341" fmla="*/ 0 h 924402"/>
                  <a:gd name="connsiteX342" fmla="*/ 2636545 w 4603109"/>
                  <a:gd name="connsiteY342" fmla="*/ 0 h 924402"/>
                  <a:gd name="connsiteX343" fmla="*/ 2648987 w 4603109"/>
                  <a:gd name="connsiteY343" fmla="*/ 0 h 924402"/>
                  <a:gd name="connsiteX344" fmla="*/ 2649821 w 4603109"/>
                  <a:gd name="connsiteY344" fmla="*/ 0 h 924402"/>
                  <a:gd name="connsiteX345" fmla="*/ 2651313 w 4603109"/>
                  <a:gd name="connsiteY345" fmla="*/ 0 h 924402"/>
                  <a:gd name="connsiteX346" fmla="*/ 2651947 w 4603109"/>
                  <a:gd name="connsiteY346" fmla="*/ 0 h 924402"/>
                  <a:gd name="connsiteX347" fmla="*/ 2653017 w 4603109"/>
                  <a:gd name="connsiteY347" fmla="*/ 0 h 924402"/>
                  <a:gd name="connsiteX348" fmla="*/ 2653438 w 4603109"/>
                  <a:gd name="connsiteY348" fmla="*/ 0 h 924402"/>
                  <a:gd name="connsiteX349" fmla="*/ 2656459 w 4603109"/>
                  <a:gd name="connsiteY349" fmla="*/ 0 h 924402"/>
                  <a:gd name="connsiteX350" fmla="*/ 2657950 w 4603109"/>
                  <a:gd name="connsiteY350" fmla="*/ 0 h 924402"/>
                  <a:gd name="connsiteX351" fmla="*/ 2665460 w 4603109"/>
                  <a:gd name="connsiteY351" fmla="*/ 0 h 924402"/>
                  <a:gd name="connsiteX352" fmla="*/ 2680098 w 4603109"/>
                  <a:gd name="connsiteY352" fmla="*/ 0 h 924402"/>
                  <a:gd name="connsiteX353" fmla="*/ 2680520 w 4603109"/>
                  <a:gd name="connsiteY353" fmla="*/ 0 h 924402"/>
                  <a:gd name="connsiteX354" fmla="*/ 2682011 w 4603109"/>
                  <a:gd name="connsiteY354" fmla="*/ 0 h 924402"/>
                  <a:gd name="connsiteX355" fmla="*/ 2692542 w 4603109"/>
                  <a:gd name="connsiteY355" fmla="*/ 0 h 924402"/>
                  <a:gd name="connsiteX356" fmla="*/ 2702556 w 4603109"/>
                  <a:gd name="connsiteY356" fmla="*/ 0 h 924402"/>
                  <a:gd name="connsiteX357" fmla="*/ 2704048 w 4603109"/>
                  <a:gd name="connsiteY357" fmla="*/ 0 h 924402"/>
                  <a:gd name="connsiteX358" fmla="*/ 2724289 w 4603109"/>
                  <a:gd name="connsiteY358" fmla="*/ 0 h 924402"/>
                  <a:gd name="connsiteX359" fmla="*/ 2731129 w 4603109"/>
                  <a:gd name="connsiteY359" fmla="*/ 0 h 924402"/>
                  <a:gd name="connsiteX360" fmla="*/ 2732621 w 4603109"/>
                  <a:gd name="connsiteY360" fmla="*/ 0 h 924402"/>
                  <a:gd name="connsiteX361" fmla="*/ 2733253 w 4603109"/>
                  <a:gd name="connsiteY361" fmla="*/ 0 h 924402"/>
                  <a:gd name="connsiteX362" fmla="*/ 2734745 w 4603109"/>
                  <a:gd name="connsiteY362" fmla="*/ 0 h 924402"/>
                  <a:gd name="connsiteX363" fmla="*/ 2746692 w 4603109"/>
                  <a:gd name="connsiteY363" fmla="*/ 0 h 924402"/>
                  <a:gd name="connsiteX364" fmla="*/ 2749017 w 4603109"/>
                  <a:gd name="connsiteY364" fmla="*/ 0 h 924402"/>
                  <a:gd name="connsiteX365" fmla="*/ 2750509 w 4603109"/>
                  <a:gd name="connsiteY365" fmla="*/ 0 h 924402"/>
                  <a:gd name="connsiteX366" fmla="*/ 2754354 w 4603109"/>
                  <a:gd name="connsiteY366" fmla="*/ 0 h 924402"/>
                  <a:gd name="connsiteX367" fmla="*/ 2755654 w 4603109"/>
                  <a:gd name="connsiteY367" fmla="*/ 0 h 924402"/>
                  <a:gd name="connsiteX368" fmla="*/ 2757146 w 4603109"/>
                  <a:gd name="connsiteY368" fmla="*/ 0 h 924402"/>
                  <a:gd name="connsiteX369" fmla="*/ 2761827 w 4603109"/>
                  <a:gd name="connsiteY369" fmla="*/ 0 h 924402"/>
                  <a:gd name="connsiteX370" fmla="*/ 2763318 w 4603109"/>
                  <a:gd name="connsiteY370" fmla="*/ 0 h 924402"/>
                  <a:gd name="connsiteX371" fmla="*/ 2776756 w 4603109"/>
                  <a:gd name="connsiteY371" fmla="*/ 0 h 924402"/>
                  <a:gd name="connsiteX372" fmla="*/ 2777590 w 4603109"/>
                  <a:gd name="connsiteY372" fmla="*/ 0 h 924402"/>
                  <a:gd name="connsiteX373" fmla="*/ 2779082 w 4603109"/>
                  <a:gd name="connsiteY373" fmla="*/ 0 h 924402"/>
                  <a:gd name="connsiteX374" fmla="*/ 2783442 w 4603109"/>
                  <a:gd name="connsiteY374" fmla="*/ 0 h 924402"/>
                  <a:gd name="connsiteX375" fmla="*/ 2784228 w 4603109"/>
                  <a:gd name="connsiteY375" fmla="*/ 0 h 924402"/>
                  <a:gd name="connsiteX376" fmla="*/ 2785719 w 4603109"/>
                  <a:gd name="connsiteY376" fmla="*/ 0 h 924402"/>
                  <a:gd name="connsiteX377" fmla="*/ 2786473 w 4603109"/>
                  <a:gd name="connsiteY377" fmla="*/ 0 h 924402"/>
                  <a:gd name="connsiteX378" fmla="*/ 2793229 w 4603109"/>
                  <a:gd name="connsiteY378" fmla="*/ 0 h 924402"/>
                  <a:gd name="connsiteX379" fmla="*/ 2799367 w 4603109"/>
                  <a:gd name="connsiteY379" fmla="*/ 0 h 924402"/>
                  <a:gd name="connsiteX380" fmla="*/ 2813506 w 4603109"/>
                  <a:gd name="connsiteY380" fmla="*/ 0 h 924402"/>
                  <a:gd name="connsiteX381" fmla="*/ 2820311 w 4603109"/>
                  <a:gd name="connsiteY381" fmla="*/ 0 h 924402"/>
                  <a:gd name="connsiteX382" fmla="*/ 2827893 w 4603109"/>
                  <a:gd name="connsiteY382" fmla="*/ 0 h 924402"/>
                  <a:gd name="connsiteX383" fmla="*/ 2827940 w 4603109"/>
                  <a:gd name="connsiteY383" fmla="*/ 0 h 924402"/>
                  <a:gd name="connsiteX384" fmla="*/ 2829431 w 4603109"/>
                  <a:gd name="connsiteY384" fmla="*/ 0 h 924402"/>
                  <a:gd name="connsiteX385" fmla="*/ 2829978 w 4603109"/>
                  <a:gd name="connsiteY385" fmla="*/ 0 h 924402"/>
                  <a:gd name="connsiteX386" fmla="*/ 2852058 w 4603109"/>
                  <a:gd name="connsiteY386" fmla="*/ 0 h 924402"/>
                  <a:gd name="connsiteX387" fmla="*/ 2857060 w 4603109"/>
                  <a:gd name="connsiteY387" fmla="*/ 0 h 924402"/>
                  <a:gd name="connsiteX388" fmla="*/ 2857958 w 4603109"/>
                  <a:gd name="connsiteY388" fmla="*/ 0 h 924402"/>
                  <a:gd name="connsiteX389" fmla="*/ 2871601 w 4603109"/>
                  <a:gd name="connsiteY389" fmla="*/ 0 h 924402"/>
                  <a:gd name="connsiteX390" fmla="*/ 2882123 w 4603109"/>
                  <a:gd name="connsiteY390" fmla="*/ 0 h 924402"/>
                  <a:gd name="connsiteX391" fmla="*/ 2894046 w 4603109"/>
                  <a:gd name="connsiteY391" fmla="*/ 0 h 924402"/>
                  <a:gd name="connsiteX392" fmla="*/ 2903496 w 4603109"/>
                  <a:gd name="connsiteY392" fmla="*/ 0 h 924402"/>
                  <a:gd name="connsiteX393" fmla="*/ 2911211 w 4603109"/>
                  <a:gd name="connsiteY393" fmla="*/ 0 h 924402"/>
                  <a:gd name="connsiteX394" fmla="*/ 2914242 w 4603109"/>
                  <a:gd name="connsiteY394" fmla="*/ 0 h 924402"/>
                  <a:gd name="connsiteX395" fmla="*/ 2914461 w 4603109"/>
                  <a:gd name="connsiteY395" fmla="*/ 0 h 924402"/>
                  <a:gd name="connsiteX396" fmla="*/ 2924111 w 4603109"/>
                  <a:gd name="connsiteY396" fmla="*/ 0 h 924402"/>
                  <a:gd name="connsiteX397" fmla="*/ 2927136 w 4603109"/>
                  <a:gd name="connsiteY397" fmla="*/ 0 h 924402"/>
                  <a:gd name="connsiteX398" fmla="*/ 2933561 w 4603109"/>
                  <a:gd name="connsiteY398" fmla="*/ 0 h 924402"/>
                  <a:gd name="connsiteX399" fmla="*/ 2939580 w 4603109"/>
                  <a:gd name="connsiteY399" fmla="*/ 0 h 924402"/>
                  <a:gd name="connsiteX400" fmla="*/ 2941275 w 4603109"/>
                  <a:gd name="connsiteY400" fmla="*/ 0 h 924402"/>
                  <a:gd name="connsiteX401" fmla="*/ 2941543 w 4603109"/>
                  <a:gd name="connsiteY401" fmla="*/ 0 h 924402"/>
                  <a:gd name="connsiteX402" fmla="*/ 2945586 w 4603109"/>
                  <a:gd name="connsiteY402" fmla="*/ 0 h 924402"/>
                  <a:gd name="connsiteX403" fmla="*/ 2950032 w 4603109"/>
                  <a:gd name="connsiteY403" fmla="*/ 0 h 924402"/>
                  <a:gd name="connsiteX404" fmla="*/ 2955662 w 4603109"/>
                  <a:gd name="connsiteY404" fmla="*/ 0 h 924402"/>
                  <a:gd name="connsiteX405" fmla="*/ 2955709 w 4603109"/>
                  <a:gd name="connsiteY405" fmla="*/ 0 h 924402"/>
                  <a:gd name="connsiteX406" fmla="*/ 2957200 w 4603109"/>
                  <a:gd name="connsiteY406" fmla="*/ 0 h 924402"/>
                  <a:gd name="connsiteX407" fmla="*/ 2957747 w 4603109"/>
                  <a:gd name="connsiteY407" fmla="*/ 0 h 924402"/>
                  <a:gd name="connsiteX408" fmla="*/ 2968152 w 4603109"/>
                  <a:gd name="connsiteY408" fmla="*/ 0 h 924402"/>
                  <a:gd name="connsiteX409" fmla="*/ 2969644 w 4603109"/>
                  <a:gd name="connsiteY409" fmla="*/ 0 h 924402"/>
                  <a:gd name="connsiteX410" fmla="*/ 2972667 w 4603109"/>
                  <a:gd name="connsiteY410" fmla="*/ 0 h 924402"/>
                  <a:gd name="connsiteX411" fmla="*/ 2977114 w 4603109"/>
                  <a:gd name="connsiteY411" fmla="*/ 0 h 924402"/>
                  <a:gd name="connsiteX412" fmla="*/ 2984829 w 4603109"/>
                  <a:gd name="connsiteY412" fmla="*/ 0 h 924402"/>
                  <a:gd name="connsiteX413" fmla="*/ 2985727 w 4603109"/>
                  <a:gd name="connsiteY413" fmla="*/ 0 h 924402"/>
                  <a:gd name="connsiteX414" fmla="*/ 2999370 w 4603109"/>
                  <a:gd name="connsiteY414" fmla="*/ 0 h 924402"/>
                  <a:gd name="connsiteX415" fmla="*/ 3021815 w 4603109"/>
                  <a:gd name="connsiteY415" fmla="*/ 0 h 924402"/>
                  <a:gd name="connsiteX416" fmla="*/ 3031265 w 4603109"/>
                  <a:gd name="connsiteY416" fmla="*/ 0 h 924402"/>
                  <a:gd name="connsiteX417" fmla="*/ 3042230 w 4603109"/>
                  <a:gd name="connsiteY417" fmla="*/ 0 h 924402"/>
                  <a:gd name="connsiteX418" fmla="*/ 3044946 w 4603109"/>
                  <a:gd name="connsiteY418" fmla="*/ 0 h 924402"/>
                  <a:gd name="connsiteX419" fmla="*/ 3051880 w 4603109"/>
                  <a:gd name="connsiteY419" fmla="*/ 0 h 924402"/>
                  <a:gd name="connsiteX420" fmla="*/ 3061330 w 4603109"/>
                  <a:gd name="connsiteY420" fmla="*/ 0 h 924402"/>
                  <a:gd name="connsiteX421" fmla="*/ 3067349 w 4603109"/>
                  <a:gd name="connsiteY421" fmla="*/ 0 h 924402"/>
                  <a:gd name="connsiteX422" fmla="*/ 3069312 w 4603109"/>
                  <a:gd name="connsiteY422" fmla="*/ 0 h 924402"/>
                  <a:gd name="connsiteX423" fmla="*/ 3073355 w 4603109"/>
                  <a:gd name="connsiteY423" fmla="*/ 0 h 924402"/>
                  <a:gd name="connsiteX424" fmla="*/ 3073518 w 4603109"/>
                  <a:gd name="connsiteY424" fmla="*/ 0 h 924402"/>
                  <a:gd name="connsiteX425" fmla="*/ 3075011 w 4603109"/>
                  <a:gd name="connsiteY425" fmla="*/ 0 h 924402"/>
                  <a:gd name="connsiteX426" fmla="*/ 3077801 w 4603109"/>
                  <a:gd name="connsiteY426" fmla="*/ 0 h 924402"/>
                  <a:gd name="connsiteX427" fmla="*/ 3095921 w 4603109"/>
                  <a:gd name="connsiteY427" fmla="*/ 0 h 924402"/>
                  <a:gd name="connsiteX428" fmla="*/ 3097413 w 4603109"/>
                  <a:gd name="connsiteY428" fmla="*/ 0 h 924402"/>
                  <a:gd name="connsiteX429" fmla="*/ 3100436 w 4603109"/>
                  <a:gd name="connsiteY429" fmla="*/ 0 h 924402"/>
                  <a:gd name="connsiteX430" fmla="*/ 3103552 w 4603109"/>
                  <a:gd name="connsiteY430" fmla="*/ 0 h 924402"/>
                  <a:gd name="connsiteX431" fmla="*/ 3104883 w 4603109"/>
                  <a:gd name="connsiteY431" fmla="*/ 0 h 924402"/>
                  <a:gd name="connsiteX432" fmla="*/ 3120023 w 4603109"/>
                  <a:gd name="connsiteY432" fmla="*/ 0 h 924402"/>
                  <a:gd name="connsiteX433" fmla="*/ 3120445 w 4603109"/>
                  <a:gd name="connsiteY433" fmla="*/ 0 h 924402"/>
                  <a:gd name="connsiteX434" fmla="*/ 3149018 w 4603109"/>
                  <a:gd name="connsiteY434" fmla="*/ 0 h 924402"/>
                  <a:gd name="connsiteX435" fmla="*/ 3150088 w 4603109"/>
                  <a:gd name="connsiteY435" fmla="*/ 0 h 924402"/>
                  <a:gd name="connsiteX436" fmla="*/ 3150509 w 4603109"/>
                  <a:gd name="connsiteY436" fmla="*/ 0 h 924402"/>
                  <a:gd name="connsiteX437" fmla="*/ 3171054 w 4603109"/>
                  <a:gd name="connsiteY437" fmla="*/ 0 h 924402"/>
                  <a:gd name="connsiteX438" fmla="*/ 3172715 w 4603109"/>
                  <a:gd name="connsiteY438" fmla="*/ 0 h 924402"/>
                  <a:gd name="connsiteX439" fmla="*/ 3199627 w 4603109"/>
                  <a:gd name="connsiteY439" fmla="*/ 0 h 924402"/>
                  <a:gd name="connsiteX440" fmla="*/ 3201119 w 4603109"/>
                  <a:gd name="connsiteY440" fmla="*/ 0 h 924402"/>
                  <a:gd name="connsiteX441" fmla="*/ 3201287 w 4603109"/>
                  <a:gd name="connsiteY441" fmla="*/ 0 h 924402"/>
                  <a:gd name="connsiteX442" fmla="*/ 3201751 w 4603109"/>
                  <a:gd name="connsiteY442" fmla="*/ 0 h 924402"/>
                  <a:gd name="connsiteX443" fmla="*/ 3202780 w 4603109"/>
                  <a:gd name="connsiteY443" fmla="*/ 0 h 924402"/>
                  <a:gd name="connsiteX444" fmla="*/ 3217515 w 4603109"/>
                  <a:gd name="connsiteY444" fmla="*/ 0 h 924402"/>
                  <a:gd name="connsiteX445" fmla="*/ 3224152 w 4603109"/>
                  <a:gd name="connsiteY445" fmla="*/ 0 h 924402"/>
                  <a:gd name="connsiteX446" fmla="*/ 3230324 w 4603109"/>
                  <a:gd name="connsiteY446" fmla="*/ 0 h 924402"/>
                  <a:gd name="connsiteX447" fmla="*/ 3231321 w 4603109"/>
                  <a:gd name="connsiteY447" fmla="*/ 0 h 924402"/>
                  <a:gd name="connsiteX448" fmla="*/ 3231816 w 4603109"/>
                  <a:gd name="connsiteY448" fmla="*/ 0 h 924402"/>
                  <a:gd name="connsiteX449" fmla="*/ 3243763 w 4603109"/>
                  <a:gd name="connsiteY449" fmla="*/ 0 h 924402"/>
                  <a:gd name="connsiteX450" fmla="*/ 3246088 w 4603109"/>
                  <a:gd name="connsiteY450" fmla="*/ 0 h 924402"/>
                  <a:gd name="connsiteX451" fmla="*/ 3247580 w 4603109"/>
                  <a:gd name="connsiteY451" fmla="*/ 0 h 924402"/>
                  <a:gd name="connsiteX452" fmla="*/ 3247792 w 4603109"/>
                  <a:gd name="connsiteY452" fmla="*/ 0 h 924402"/>
                  <a:gd name="connsiteX453" fmla="*/ 3248214 w 4603109"/>
                  <a:gd name="connsiteY453" fmla="*/ 0 h 924402"/>
                  <a:gd name="connsiteX454" fmla="*/ 3252725 w 4603109"/>
                  <a:gd name="connsiteY454" fmla="*/ 0 h 924402"/>
                  <a:gd name="connsiteX455" fmla="*/ 3254217 w 4603109"/>
                  <a:gd name="connsiteY455" fmla="*/ 0 h 924402"/>
                  <a:gd name="connsiteX456" fmla="*/ 3260235 w 4603109"/>
                  <a:gd name="connsiteY456" fmla="*/ 0 h 924402"/>
                  <a:gd name="connsiteX457" fmla="*/ 3276787 w 4603109"/>
                  <a:gd name="connsiteY457" fmla="*/ 0 h 924402"/>
                  <a:gd name="connsiteX458" fmla="*/ 3277857 w 4603109"/>
                  <a:gd name="connsiteY458" fmla="*/ 0 h 924402"/>
                  <a:gd name="connsiteX459" fmla="*/ 3278278 w 4603109"/>
                  <a:gd name="connsiteY459" fmla="*/ 0 h 924402"/>
                  <a:gd name="connsiteX460" fmla="*/ 3290300 w 4603109"/>
                  <a:gd name="connsiteY460" fmla="*/ 0 h 924402"/>
                  <a:gd name="connsiteX461" fmla="*/ 3298823 w 4603109"/>
                  <a:gd name="connsiteY461" fmla="*/ 0 h 924402"/>
                  <a:gd name="connsiteX462" fmla="*/ 3327396 w 4603109"/>
                  <a:gd name="connsiteY462" fmla="*/ 0 h 924402"/>
                  <a:gd name="connsiteX463" fmla="*/ 3328888 w 4603109"/>
                  <a:gd name="connsiteY463" fmla="*/ 0 h 924402"/>
                  <a:gd name="connsiteX464" fmla="*/ 3329520 w 4603109"/>
                  <a:gd name="connsiteY464" fmla="*/ 0 h 924402"/>
                  <a:gd name="connsiteX465" fmla="*/ 3345284 w 4603109"/>
                  <a:gd name="connsiteY465" fmla="*/ 0 h 924402"/>
                  <a:gd name="connsiteX466" fmla="*/ 3349129 w 4603109"/>
                  <a:gd name="connsiteY466" fmla="*/ 0 h 924402"/>
                  <a:gd name="connsiteX467" fmla="*/ 3351921 w 4603109"/>
                  <a:gd name="connsiteY467" fmla="*/ 0 h 924402"/>
                  <a:gd name="connsiteX468" fmla="*/ 3358093 w 4603109"/>
                  <a:gd name="connsiteY468" fmla="*/ 0 h 924402"/>
                  <a:gd name="connsiteX469" fmla="*/ 3359585 w 4603109"/>
                  <a:gd name="connsiteY469" fmla="*/ 0 h 924402"/>
                  <a:gd name="connsiteX470" fmla="*/ 3371532 w 4603109"/>
                  <a:gd name="connsiteY470" fmla="*/ 0 h 924402"/>
                  <a:gd name="connsiteX471" fmla="*/ 3373857 w 4603109"/>
                  <a:gd name="connsiteY471" fmla="*/ 0 h 924402"/>
                  <a:gd name="connsiteX472" fmla="*/ 3375349 w 4603109"/>
                  <a:gd name="connsiteY472" fmla="*/ 0 h 924402"/>
                  <a:gd name="connsiteX473" fmla="*/ 3380494 w 4603109"/>
                  <a:gd name="connsiteY473" fmla="*/ 0 h 924402"/>
                  <a:gd name="connsiteX474" fmla="*/ 3381986 w 4603109"/>
                  <a:gd name="connsiteY474" fmla="*/ 0 h 924402"/>
                  <a:gd name="connsiteX475" fmla="*/ 3388004 w 4603109"/>
                  <a:gd name="connsiteY475" fmla="*/ 0 h 924402"/>
                  <a:gd name="connsiteX476" fmla="*/ 3408282 w 4603109"/>
                  <a:gd name="connsiteY476" fmla="*/ 0 h 924402"/>
                  <a:gd name="connsiteX477" fmla="*/ 3418069 w 4603109"/>
                  <a:gd name="connsiteY477" fmla="*/ 0 h 924402"/>
                  <a:gd name="connsiteX478" fmla="*/ 3424207 w 4603109"/>
                  <a:gd name="connsiteY478" fmla="*/ 0 h 924402"/>
                  <a:gd name="connsiteX479" fmla="*/ 3424753 w 4603109"/>
                  <a:gd name="connsiteY479" fmla="*/ 0 h 924402"/>
                  <a:gd name="connsiteX480" fmla="*/ 3452733 w 4603109"/>
                  <a:gd name="connsiteY480" fmla="*/ 0 h 924402"/>
                  <a:gd name="connsiteX481" fmla="*/ 3454818 w 4603109"/>
                  <a:gd name="connsiteY481" fmla="*/ 0 h 924402"/>
                  <a:gd name="connsiteX482" fmla="*/ 3476898 w 4603109"/>
                  <a:gd name="connsiteY482" fmla="*/ 0 h 924402"/>
                  <a:gd name="connsiteX483" fmla="*/ 3496441 w 4603109"/>
                  <a:gd name="connsiteY483" fmla="*/ 0 h 924402"/>
                  <a:gd name="connsiteX484" fmla="*/ 3509236 w 4603109"/>
                  <a:gd name="connsiteY484" fmla="*/ 0 h 924402"/>
                  <a:gd name="connsiteX485" fmla="*/ 3518886 w 4603109"/>
                  <a:gd name="connsiteY485" fmla="*/ 0 h 924402"/>
                  <a:gd name="connsiteX486" fmla="*/ 3528336 w 4603109"/>
                  <a:gd name="connsiteY486" fmla="*/ 0 h 924402"/>
                  <a:gd name="connsiteX487" fmla="*/ 3536051 w 4603109"/>
                  <a:gd name="connsiteY487" fmla="*/ 0 h 924402"/>
                  <a:gd name="connsiteX488" fmla="*/ 3539301 w 4603109"/>
                  <a:gd name="connsiteY488" fmla="*/ 0 h 924402"/>
                  <a:gd name="connsiteX489" fmla="*/ 3540361 w 4603109"/>
                  <a:gd name="connsiteY489" fmla="*/ 0 h 924402"/>
                  <a:gd name="connsiteX490" fmla="*/ 3544807 w 4603109"/>
                  <a:gd name="connsiteY490" fmla="*/ 0 h 924402"/>
                  <a:gd name="connsiteX491" fmla="*/ 3551976 w 4603109"/>
                  <a:gd name="connsiteY491" fmla="*/ 0 h 924402"/>
                  <a:gd name="connsiteX492" fmla="*/ 3552522 w 4603109"/>
                  <a:gd name="connsiteY492" fmla="*/ 0 h 924402"/>
                  <a:gd name="connsiteX493" fmla="*/ 3564420 w 4603109"/>
                  <a:gd name="connsiteY493" fmla="*/ 0 h 924402"/>
                  <a:gd name="connsiteX494" fmla="*/ 3570426 w 4603109"/>
                  <a:gd name="connsiteY494" fmla="*/ 0 h 924402"/>
                  <a:gd name="connsiteX495" fmla="*/ 3574872 w 4603109"/>
                  <a:gd name="connsiteY495" fmla="*/ 0 h 924402"/>
                  <a:gd name="connsiteX496" fmla="*/ 3580502 w 4603109"/>
                  <a:gd name="connsiteY496" fmla="*/ 0 h 924402"/>
                  <a:gd name="connsiteX497" fmla="*/ 3582587 w 4603109"/>
                  <a:gd name="connsiteY497" fmla="*/ 0 h 924402"/>
                  <a:gd name="connsiteX498" fmla="*/ 3624210 w 4603109"/>
                  <a:gd name="connsiteY498" fmla="*/ 0 h 924402"/>
                  <a:gd name="connsiteX499" fmla="*/ 3637005 w 4603109"/>
                  <a:gd name="connsiteY499" fmla="*/ 0 h 924402"/>
                  <a:gd name="connsiteX500" fmla="*/ 3646655 w 4603109"/>
                  <a:gd name="connsiteY500" fmla="*/ 0 h 924402"/>
                  <a:gd name="connsiteX501" fmla="*/ 3656105 w 4603109"/>
                  <a:gd name="connsiteY501" fmla="*/ 0 h 924402"/>
                  <a:gd name="connsiteX502" fmla="*/ 3667070 w 4603109"/>
                  <a:gd name="connsiteY502" fmla="*/ 0 h 924402"/>
                  <a:gd name="connsiteX503" fmla="*/ 3668130 w 4603109"/>
                  <a:gd name="connsiteY503" fmla="*/ 0 h 924402"/>
                  <a:gd name="connsiteX504" fmla="*/ 3669786 w 4603109"/>
                  <a:gd name="connsiteY504" fmla="*/ 0 h 924402"/>
                  <a:gd name="connsiteX505" fmla="*/ 3672576 w 4603109"/>
                  <a:gd name="connsiteY505" fmla="*/ 0 h 924402"/>
                  <a:gd name="connsiteX506" fmla="*/ 3692189 w 4603109"/>
                  <a:gd name="connsiteY506" fmla="*/ 0 h 924402"/>
                  <a:gd name="connsiteX507" fmla="*/ 3698195 w 4603109"/>
                  <a:gd name="connsiteY507" fmla="*/ 0 h 924402"/>
                  <a:gd name="connsiteX508" fmla="*/ 3702641 w 4603109"/>
                  <a:gd name="connsiteY508" fmla="*/ 0 h 924402"/>
                  <a:gd name="connsiteX509" fmla="*/ 3744863 w 4603109"/>
                  <a:gd name="connsiteY509" fmla="*/ 0 h 924402"/>
                  <a:gd name="connsiteX510" fmla="*/ 3745285 w 4603109"/>
                  <a:gd name="connsiteY510" fmla="*/ 0 h 924402"/>
                  <a:gd name="connsiteX511" fmla="*/ 3795894 w 4603109"/>
                  <a:gd name="connsiteY511" fmla="*/ 0 h 924402"/>
                  <a:gd name="connsiteX512" fmla="*/ 3797555 w 4603109"/>
                  <a:gd name="connsiteY512" fmla="*/ 0 h 924402"/>
                  <a:gd name="connsiteX513" fmla="*/ 3826591 w 4603109"/>
                  <a:gd name="connsiteY513" fmla="*/ 0 h 924402"/>
                  <a:gd name="connsiteX514" fmla="*/ 3842355 w 4603109"/>
                  <a:gd name="connsiteY514" fmla="*/ 0 h 924402"/>
                  <a:gd name="connsiteX515" fmla="*/ 3848992 w 4603109"/>
                  <a:gd name="connsiteY515" fmla="*/ 0 h 924402"/>
                  <a:gd name="connsiteX516" fmla="*/ 3872632 w 4603109"/>
                  <a:gd name="connsiteY516" fmla="*/ 0 h 924402"/>
                  <a:gd name="connsiteX517" fmla="*/ 3873054 w 4603109"/>
                  <a:gd name="connsiteY517" fmla="*/ 0 h 924402"/>
                  <a:gd name="connsiteX518" fmla="*/ 3885075 w 4603109"/>
                  <a:gd name="connsiteY518" fmla="*/ 0 h 924402"/>
                  <a:gd name="connsiteX519" fmla="*/ 3923663 w 4603109"/>
                  <a:gd name="connsiteY519" fmla="*/ 0 h 924402"/>
                  <a:gd name="connsiteX520" fmla="*/ 3954360 w 4603109"/>
                  <a:gd name="connsiteY520" fmla="*/ 0 h 924402"/>
                  <a:gd name="connsiteX521" fmla="*/ 3970124 w 4603109"/>
                  <a:gd name="connsiteY521" fmla="*/ 0 h 924402"/>
                  <a:gd name="connsiteX522" fmla="*/ 3976761 w 4603109"/>
                  <a:gd name="connsiteY522" fmla="*/ 0 h 924402"/>
                  <a:gd name="connsiteX523" fmla="*/ 4012844 w 4603109"/>
                  <a:gd name="connsiteY523" fmla="*/ 0 h 924402"/>
                  <a:gd name="connsiteX524" fmla="*/ 4049593 w 4603109"/>
                  <a:gd name="connsiteY524" fmla="*/ 0 h 924402"/>
                  <a:gd name="connsiteX525" fmla="*/ 4169647 w 4603109"/>
                  <a:gd name="connsiteY525" fmla="*/ 0 h 924402"/>
                  <a:gd name="connsiteX526" fmla="*/ 4177362 w 4603109"/>
                  <a:gd name="connsiteY526" fmla="*/ 0 h 924402"/>
                  <a:gd name="connsiteX527" fmla="*/ 4297416 w 4603109"/>
                  <a:gd name="connsiteY527" fmla="*/ 0 h 924402"/>
                  <a:gd name="connsiteX528" fmla="*/ 4379339 w 4603109"/>
                  <a:gd name="connsiteY528" fmla="*/ 47054 h 924402"/>
                  <a:gd name="connsiteX529" fmla="*/ 4591731 w 4603109"/>
                  <a:gd name="connsiteY529" fmla="*/ 415146 h 924402"/>
                  <a:gd name="connsiteX530" fmla="*/ 4591731 w 4603109"/>
                  <a:gd name="connsiteY530" fmla="*/ 509257 h 924402"/>
                  <a:gd name="connsiteX531" fmla="*/ 4379339 w 4603109"/>
                  <a:gd name="connsiteY531" fmla="*/ 877348 h 924402"/>
                  <a:gd name="connsiteX532" fmla="*/ 4297416 w 4603109"/>
                  <a:gd name="connsiteY532" fmla="*/ 924402 h 924402"/>
                  <a:gd name="connsiteX533" fmla="*/ 4169647 w 4603109"/>
                  <a:gd name="connsiteY533" fmla="*/ 924402 h 924402"/>
                  <a:gd name="connsiteX534" fmla="*/ 3976761 w 4603109"/>
                  <a:gd name="connsiteY534" fmla="*/ 924402 h 924402"/>
                  <a:gd name="connsiteX535" fmla="*/ 3872632 w 4603109"/>
                  <a:gd name="connsiteY535" fmla="*/ 924402 h 924402"/>
                  <a:gd name="connsiteX536" fmla="*/ 3848992 w 4603109"/>
                  <a:gd name="connsiteY536" fmla="*/ 924402 h 924402"/>
                  <a:gd name="connsiteX537" fmla="*/ 3744863 w 4603109"/>
                  <a:gd name="connsiteY537" fmla="*/ 924402 h 924402"/>
                  <a:gd name="connsiteX538" fmla="*/ 3702641 w 4603109"/>
                  <a:gd name="connsiteY538" fmla="*/ 924402 h 924402"/>
                  <a:gd name="connsiteX539" fmla="*/ 3672576 w 4603109"/>
                  <a:gd name="connsiteY539" fmla="*/ 924402 h 924402"/>
                  <a:gd name="connsiteX540" fmla="*/ 3656105 w 4603109"/>
                  <a:gd name="connsiteY540" fmla="*/ 924402 h 924402"/>
                  <a:gd name="connsiteX541" fmla="*/ 3574872 w 4603109"/>
                  <a:gd name="connsiteY541" fmla="*/ 924402 h 924402"/>
                  <a:gd name="connsiteX542" fmla="*/ 3551976 w 4603109"/>
                  <a:gd name="connsiteY542" fmla="*/ 924402 h 924402"/>
                  <a:gd name="connsiteX543" fmla="*/ 3544807 w 4603109"/>
                  <a:gd name="connsiteY543" fmla="*/ 924402 h 924402"/>
                  <a:gd name="connsiteX544" fmla="*/ 3528336 w 4603109"/>
                  <a:gd name="connsiteY544" fmla="*/ 924402 h 924402"/>
                  <a:gd name="connsiteX545" fmla="*/ 3424207 w 4603109"/>
                  <a:gd name="connsiteY545" fmla="*/ 924402 h 924402"/>
                  <a:gd name="connsiteX546" fmla="*/ 3381986 w 4603109"/>
                  <a:gd name="connsiteY546" fmla="*/ 924402 h 924402"/>
                  <a:gd name="connsiteX547" fmla="*/ 3380494 w 4603109"/>
                  <a:gd name="connsiteY547" fmla="*/ 924402 h 924402"/>
                  <a:gd name="connsiteX548" fmla="*/ 3351921 w 4603109"/>
                  <a:gd name="connsiteY548" fmla="*/ 924402 h 924402"/>
                  <a:gd name="connsiteX549" fmla="*/ 3277857 w 4603109"/>
                  <a:gd name="connsiteY549" fmla="*/ 924402 h 924402"/>
                  <a:gd name="connsiteX550" fmla="*/ 3254217 w 4603109"/>
                  <a:gd name="connsiteY550" fmla="*/ 924402 h 924402"/>
                  <a:gd name="connsiteX551" fmla="*/ 3252725 w 4603109"/>
                  <a:gd name="connsiteY551" fmla="*/ 924402 h 924402"/>
                  <a:gd name="connsiteX552" fmla="*/ 3247792 w 4603109"/>
                  <a:gd name="connsiteY552" fmla="*/ 924402 h 924402"/>
                  <a:gd name="connsiteX553" fmla="*/ 3231321 w 4603109"/>
                  <a:gd name="connsiteY553" fmla="*/ 924402 h 924402"/>
                  <a:gd name="connsiteX554" fmla="*/ 3224152 w 4603109"/>
                  <a:gd name="connsiteY554" fmla="*/ 924402 h 924402"/>
                  <a:gd name="connsiteX555" fmla="*/ 3150088 w 4603109"/>
                  <a:gd name="connsiteY555" fmla="*/ 924402 h 924402"/>
                  <a:gd name="connsiteX556" fmla="*/ 3120023 w 4603109"/>
                  <a:gd name="connsiteY556" fmla="*/ 924402 h 924402"/>
                  <a:gd name="connsiteX557" fmla="*/ 3104883 w 4603109"/>
                  <a:gd name="connsiteY557" fmla="*/ 924402 h 924402"/>
                  <a:gd name="connsiteX558" fmla="*/ 3103552 w 4603109"/>
                  <a:gd name="connsiteY558" fmla="*/ 924402 h 924402"/>
                  <a:gd name="connsiteX559" fmla="*/ 3077801 w 4603109"/>
                  <a:gd name="connsiteY559" fmla="*/ 924402 h 924402"/>
                  <a:gd name="connsiteX560" fmla="*/ 3061330 w 4603109"/>
                  <a:gd name="connsiteY560" fmla="*/ 924402 h 924402"/>
                  <a:gd name="connsiteX561" fmla="*/ 3031265 w 4603109"/>
                  <a:gd name="connsiteY561" fmla="*/ 924402 h 924402"/>
                  <a:gd name="connsiteX562" fmla="*/ 2977114 w 4603109"/>
                  <a:gd name="connsiteY562" fmla="*/ 924402 h 924402"/>
                  <a:gd name="connsiteX563" fmla="*/ 2957200 w 4603109"/>
                  <a:gd name="connsiteY563" fmla="*/ 924402 h 924402"/>
                  <a:gd name="connsiteX564" fmla="*/ 2955709 w 4603109"/>
                  <a:gd name="connsiteY564" fmla="*/ 924402 h 924402"/>
                  <a:gd name="connsiteX565" fmla="*/ 2950032 w 4603109"/>
                  <a:gd name="connsiteY565" fmla="*/ 924402 h 924402"/>
                  <a:gd name="connsiteX566" fmla="*/ 2933561 w 4603109"/>
                  <a:gd name="connsiteY566" fmla="*/ 924402 h 924402"/>
                  <a:gd name="connsiteX567" fmla="*/ 2927136 w 4603109"/>
                  <a:gd name="connsiteY567" fmla="*/ 924402 h 924402"/>
                  <a:gd name="connsiteX568" fmla="*/ 2903496 w 4603109"/>
                  <a:gd name="connsiteY568" fmla="*/ 924402 h 924402"/>
                  <a:gd name="connsiteX569" fmla="*/ 2829431 w 4603109"/>
                  <a:gd name="connsiteY569" fmla="*/ 924402 h 924402"/>
                  <a:gd name="connsiteX570" fmla="*/ 2827940 w 4603109"/>
                  <a:gd name="connsiteY570" fmla="*/ 924402 h 924402"/>
                  <a:gd name="connsiteX571" fmla="*/ 2799367 w 4603109"/>
                  <a:gd name="connsiteY571" fmla="*/ 924402 h 924402"/>
                  <a:gd name="connsiteX572" fmla="*/ 2785719 w 4603109"/>
                  <a:gd name="connsiteY572" fmla="*/ 924402 h 924402"/>
                  <a:gd name="connsiteX573" fmla="*/ 2784228 w 4603109"/>
                  <a:gd name="connsiteY573" fmla="*/ 924402 h 924402"/>
                  <a:gd name="connsiteX574" fmla="*/ 2757146 w 4603109"/>
                  <a:gd name="connsiteY574" fmla="*/ 924402 h 924402"/>
                  <a:gd name="connsiteX575" fmla="*/ 2755654 w 4603109"/>
                  <a:gd name="connsiteY575" fmla="*/ 924402 h 924402"/>
                  <a:gd name="connsiteX576" fmla="*/ 2680098 w 4603109"/>
                  <a:gd name="connsiteY576" fmla="*/ 924402 h 924402"/>
                  <a:gd name="connsiteX577" fmla="*/ 2657950 w 4603109"/>
                  <a:gd name="connsiteY577" fmla="*/ 924402 h 924402"/>
                  <a:gd name="connsiteX578" fmla="*/ 2656459 w 4603109"/>
                  <a:gd name="connsiteY578" fmla="*/ 924402 h 924402"/>
                  <a:gd name="connsiteX579" fmla="*/ 2653017 w 4603109"/>
                  <a:gd name="connsiteY579" fmla="*/ 924402 h 924402"/>
                  <a:gd name="connsiteX580" fmla="*/ 2636545 w 4603109"/>
                  <a:gd name="connsiteY580" fmla="*/ 924402 h 924402"/>
                  <a:gd name="connsiteX581" fmla="*/ 2629377 w 4603109"/>
                  <a:gd name="connsiteY581" fmla="*/ 924402 h 924402"/>
                  <a:gd name="connsiteX582" fmla="*/ 2627885 w 4603109"/>
                  <a:gd name="connsiteY582" fmla="*/ 924402 h 924402"/>
                  <a:gd name="connsiteX583" fmla="*/ 2606481 w 4603109"/>
                  <a:gd name="connsiteY583" fmla="*/ 924402 h 924402"/>
                  <a:gd name="connsiteX584" fmla="*/ 2552329 w 4603109"/>
                  <a:gd name="connsiteY584" fmla="*/ 924402 h 924402"/>
                  <a:gd name="connsiteX585" fmla="*/ 2525248 w 4603109"/>
                  <a:gd name="connsiteY585" fmla="*/ 924402 h 924402"/>
                  <a:gd name="connsiteX586" fmla="*/ 2510108 w 4603109"/>
                  <a:gd name="connsiteY586" fmla="*/ 924402 h 924402"/>
                  <a:gd name="connsiteX587" fmla="*/ 2508776 w 4603109"/>
                  <a:gd name="connsiteY587" fmla="*/ 924402 h 924402"/>
                  <a:gd name="connsiteX588" fmla="*/ 2480043 w 4603109"/>
                  <a:gd name="connsiteY588" fmla="*/ 924402 h 924402"/>
                  <a:gd name="connsiteX589" fmla="*/ 2478712 w 4603109"/>
                  <a:gd name="connsiteY589" fmla="*/ 924402 h 924402"/>
                  <a:gd name="connsiteX590" fmla="*/ 2463572 w 4603109"/>
                  <a:gd name="connsiteY590" fmla="*/ 924402 h 924402"/>
                  <a:gd name="connsiteX591" fmla="*/ 2436490 w 4603109"/>
                  <a:gd name="connsiteY591" fmla="*/ 924402 h 924402"/>
                  <a:gd name="connsiteX592" fmla="*/ 2382339 w 4603109"/>
                  <a:gd name="connsiteY592" fmla="*/ 924402 h 924402"/>
                  <a:gd name="connsiteX593" fmla="*/ 2360934 w 4603109"/>
                  <a:gd name="connsiteY593" fmla="*/ 924402 h 924402"/>
                  <a:gd name="connsiteX594" fmla="*/ 2359443 w 4603109"/>
                  <a:gd name="connsiteY594" fmla="*/ 924402 h 924402"/>
                  <a:gd name="connsiteX595" fmla="*/ 2352274 w 4603109"/>
                  <a:gd name="connsiteY595" fmla="*/ 924402 h 924402"/>
                  <a:gd name="connsiteX596" fmla="*/ 2335803 w 4603109"/>
                  <a:gd name="connsiteY596" fmla="*/ 924402 h 924402"/>
                  <a:gd name="connsiteX597" fmla="*/ 2332360 w 4603109"/>
                  <a:gd name="connsiteY597" fmla="*/ 924402 h 924402"/>
                  <a:gd name="connsiteX598" fmla="*/ 2332328 w 4603109"/>
                  <a:gd name="connsiteY598" fmla="*/ 924402 h 924402"/>
                  <a:gd name="connsiteX599" fmla="*/ 2330869 w 4603109"/>
                  <a:gd name="connsiteY599" fmla="*/ 924402 h 924402"/>
                  <a:gd name="connsiteX600" fmla="*/ 2308721 w 4603109"/>
                  <a:gd name="connsiteY600" fmla="*/ 924402 h 924402"/>
                  <a:gd name="connsiteX601" fmla="*/ 2233165 w 4603109"/>
                  <a:gd name="connsiteY601" fmla="*/ 924402 h 924402"/>
                  <a:gd name="connsiteX602" fmla="*/ 2231674 w 4603109"/>
                  <a:gd name="connsiteY602" fmla="*/ 924402 h 924402"/>
                  <a:gd name="connsiteX603" fmla="*/ 2204591 w 4603109"/>
                  <a:gd name="connsiteY603" fmla="*/ 924402 h 924402"/>
                  <a:gd name="connsiteX604" fmla="*/ 2204559 w 4603109"/>
                  <a:gd name="connsiteY604" fmla="*/ 924402 h 924402"/>
                  <a:gd name="connsiteX605" fmla="*/ 2203100 w 4603109"/>
                  <a:gd name="connsiteY605" fmla="*/ 924402 h 924402"/>
                  <a:gd name="connsiteX606" fmla="*/ 2189452 w 4603109"/>
                  <a:gd name="connsiteY606" fmla="*/ 924402 h 924402"/>
                  <a:gd name="connsiteX607" fmla="*/ 2160879 w 4603109"/>
                  <a:gd name="connsiteY607" fmla="*/ 924402 h 924402"/>
                  <a:gd name="connsiteX608" fmla="*/ 2159388 w 4603109"/>
                  <a:gd name="connsiteY608" fmla="*/ 924402 h 924402"/>
                  <a:gd name="connsiteX609" fmla="*/ 2085323 w 4603109"/>
                  <a:gd name="connsiteY609" fmla="*/ 924402 h 924402"/>
                  <a:gd name="connsiteX610" fmla="*/ 2077294 w 4603109"/>
                  <a:gd name="connsiteY610" fmla="*/ 924402 h 924402"/>
                  <a:gd name="connsiteX611" fmla="*/ 2061683 w 4603109"/>
                  <a:gd name="connsiteY611" fmla="*/ 924402 h 924402"/>
                  <a:gd name="connsiteX612" fmla="*/ 2055258 w 4603109"/>
                  <a:gd name="connsiteY612" fmla="*/ 924402 h 924402"/>
                  <a:gd name="connsiteX613" fmla="*/ 2038787 w 4603109"/>
                  <a:gd name="connsiteY613" fmla="*/ 924402 h 924402"/>
                  <a:gd name="connsiteX614" fmla="*/ 2033110 w 4603109"/>
                  <a:gd name="connsiteY614" fmla="*/ 924402 h 924402"/>
                  <a:gd name="connsiteX615" fmla="*/ 2031619 w 4603109"/>
                  <a:gd name="connsiteY615" fmla="*/ 924402 h 924402"/>
                  <a:gd name="connsiteX616" fmla="*/ 2011705 w 4603109"/>
                  <a:gd name="connsiteY616" fmla="*/ 924402 h 924402"/>
                  <a:gd name="connsiteX617" fmla="*/ 1957554 w 4603109"/>
                  <a:gd name="connsiteY617" fmla="*/ 924402 h 924402"/>
                  <a:gd name="connsiteX618" fmla="*/ 1949525 w 4603109"/>
                  <a:gd name="connsiteY618" fmla="*/ 924402 h 924402"/>
                  <a:gd name="connsiteX619" fmla="*/ 1927489 w 4603109"/>
                  <a:gd name="connsiteY619" fmla="*/ 924402 h 924402"/>
                  <a:gd name="connsiteX620" fmla="*/ 1911018 w 4603109"/>
                  <a:gd name="connsiteY620" fmla="*/ 924402 h 924402"/>
                  <a:gd name="connsiteX621" fmla="*/ 1907543 w 4603109"/>
                  <a:gd name="connsiteY621" fmla="*/ 924402 h 924402"/>
                  <a:gd name="connsiteX622" fmla="*/ 1885268 w 4603109"/>
                  <a:gd name="connsiteY622" fmla="*/ 924402 h 924402"/>
                  <a:gd name="connsiteX623" fmla="*/ 1883936 w 4603109"/>
                  <a:gd name="connsiteY623" fmla="*/ 924402 h 924402"/>
                  <a:gd name="connsiteX624" fmla="*/ 1868796 w 4603109"/>
                  <a:gd name="connsiteY624" fmla="*/ 924402 h 924402"/>
                  <a:gd name="connsiteX625" fmla="*/ 1838732 w 4603109"/>
                  <a:gd name="connsiteY625" fmla="*/ 924402 h 924402"/>
                  <a:gd name="connsiteX626" fmla="*/ 1779774 w 4603109"/>
                  <a:gd name="connsiteY626" fmla="*/ 924402 h 924402"/>
                  <a:gd name="connsiteX627" fmla="*/ 1764668 w 4603109"/>
                  <a:gd name="connsiteY627" fmla="*/ 924402 h 924402"/>
                  <a:gd name="connsiteX628" fmla="*/ 1757499 w 4603109"/>
                  <a:gd name="connsiteY628" fmla="*/ 924402 h 924402"/>
                  <a:gd name="connsiteX629" fmla="*/ 1741027 w 4603109"/>
                  <a:gd name="connsiteY629" fmla="*/ 924402 h 924402"/>
                  <a:gd name="connsiteX630" fmla="*/ 1737552 w 4603109"/>
                  <a:gd name="connsiteY630" fmla="*/ 924402 h 924402"/>
                  <a:gd name="connsiteX631" fmla="*/ 1736094 w 4603109"/>
                  <a:gd name="connsiteY631" fmla="*/ 924402 h 924402"/>
                  <a:gd name="connsiteX632" fmla="*/ 1734603 w 4603109"/>
                  <a:gd name="connsiteY632" fmla="*/ 924402 h 924402"/>
                  <a:gd name="connsiteX633" fmla="*/ 1710963 w 4603109"/>
                  <a:gd name="connsiteY633" fmla="*/ 924402 h 924402"/>
                  <a:gd name="connsiteX634" fmla="*/ 1707488 w 4603109"/>
                  <a:gd name="connsiteY634" fmla="*/ 924402 h 924402"/>
                  <a:gd name="connsiteX635" fmla="*/ 1652509 w 4603109"/>
                  <a:gd name="connsiteY635" fmla="*/ 924402 h 924402"/>
                  <a:gd name="connsiteX636" fmla="*/ 1636899 w 4603109"/>
                  <a:gd name="connsiteY636" fmla="*/ 924402 h 924402"/>
                  <a:gd name="connsiteX637" fmla="*/ 1609783 w 4603109"/>
                  <a:gd name="connsiteY637" fmla="*/ 924402 h 924402"/>
                  <a:gd name="connsiteX638" fmla="*/ 1608325 w 4603109"/>
                  <a:gd name="connsiteY638" fmla="*/ 924402 h 924402"/>
                  <a:gd name="connsiteX639" fmla="*/ 1606834 w 4603109"/>
                  <a:gd name="connsiteY639" fmla="*/ 924402 h 924402"/>
                  <a:gd name="connsiteX640" fmla="*/ 1579719 w 4603109"/>
                  <a:gd name="connsiteY640" fmla="*/ 924402 h 924402"/>
                  <a:gd name="connsiteX641" fmla="*/ 1564612 w 4603109"/>
                  <a:gd name="connsiteY641" fmla="*/ 924402 h 924402"/>
                  <a:gd name="connsiteX642" fmla="*/ 1524740 w 4603109"/>
                  <a:gd name="connsiteY642" fmla="*/ 924402 h 924402"/>
                  <a:gd name="connsiteX643" fmla="*/ 1482518 w 4603109"/>
                  <a:gd name="connsiteY643" fmla="*/ 924402 h 924402"/>
                  <a:gd name="connsiteX644" fmla="*/ 1460483 w 4603109"/>
                  <a:gd name="connsiteY644" fmla="*/ 924402 h 924402"/>
                  <a:gd name="connsiteX645" fmla="*/ 1452454 w 4603109"/>
                  <a:gd name="connsiteY645" fmla="*/ 924402 h 924402"/>
                  <a:gd name="connsiteX646" fmla="*/ 1444011 w 4603109"/>
                  <a:gd name="connsiteY646" fmla="*/ 924402 h 924402"/>
                  <a:gd name="connsiteX647" fmla="*/ 1436843 w 4603109"/>
                  <a:gd name="connsiteY647" fmla="*/ 924402 h 924402"/>
                  <a:gd name="connsiteX648" fmla="*/ 1413947 w 4603109"/>
                  <a:gd name="connsiteY648" fmla="*/ 924402 h 924402"/>
                  <a:gd name="connsiteX649" fmla="*/ 1354749 w 4603109"/>
                  <a:gd name="connsiteY649" fmla="*/ 924402 h 924402"/>
                  <a:gd name="connsiteX650" fmla="*/ 1332714 w 4603109"/>
                  <a:gd name="connsiteY650" fmla="*/ 924402 h 924402"/>
                  <a:gd name="connsiteX651" fmla="*/ 1324685 w 4603109"/>
                  <a:gd name="connsiteY651" fmla="*/ 924402 h 924402"/>
                  <a:gd name="connsiteX652" fmla="*/ 1316242 w 4603109"/>
                  <a:gd name="connsiteY652" fmla="*/ 924402 h 924402"/>
                  <a:gd name="connsiteX653" fmla="*/ 1312767 w 4603109"/>
                  <a:gd name="connsiteY653" fmla="*/ 924402 h 924402"/>
                  <a:gd name="connsiteX654" fmla="*/ 1286178 w 4603109"/>
                  <a:gd name="connsiteY654" fmla="*/ 924402 h 924402"/>
                  <a:gd name="connsiteX655" fmla="*/ 1282703 w 4603109"/>
                  <a:gd name="connsiteY655" fmla="*/ 924402 h 924402"/>
                  <a:gd name="connsiteX656" fmla="*/ 1243956 w 4603109"/>
                  <a:gd name="connsiteY656" fmla="*/ 924402 h 924402"/>
                  <a:gd name="connsiteX657" fmla="*/ 1184998 w 4603109"/>
                  <a:gd name="connsiteY657" fmla="*/ 924402 h 924402"/>
                  <a:gd name="connsiteX658" fmla="*/ 1154934 w 4603109"/>
                  <a:gd name="connsiteY658" fmla="*/ 924402 h 924402"/>
                  <a:gd name="connsiteX659" fmla="*/ 1139828 w 4603109"/>
                  <a:gd name="connsiteY659" fmla="*/ 924402 h 924402"/>
                  <a:gd name="connsiteX660" fmla="*/ 1116187 w 4603109"/>
                  <a:gd name="connsiteY660" fmla="*/ 924402 h 924402"/>
                  <a:gd name="connsiteX661" fmla="*/ 1112712 w 4603109"/>
                  <a:gd name="connsiteY661" fmla="*/ 924402 h 924402"/>
                  <a:gd name="connsiteX662" fmla="*/ 1057734 w 4603109"/>
                  <a:gd name="connsiteY662" fmla="*/ 924402 h 924402"/>
                  <a:gd name="connsiteX663" fmla="*/ 1027669 w 4603109"/>
                  <a:gd name="connsiteY663" fmla="*/ 924402 h 924402"/>
                  <a:gd name="connsiteX664" fmla="*/ 1012059 w 4603109"/>
                  <a:gd name="connsiteY664" fmla="*/ 924402 h 924402"/>
                  <a:gd name="connsiteX665" fmla="*/ 984943 w 4603109"/>
                  <a:gd name="connsiteY665" fmla="*/ 924402 h 924402"/>
                  <a:gd name="connsiteX666" fmla="*/ 929965 w 4603109"/>
                  <a:gd name="connsiteY666" fmla="*/ 924402 h 924402"/>
                  <a:gd name="connsiteX667" fmla="*/ 899900 w 4603109"/>
                  <a:gd name="connsiteY667" fmla="*/ 924402 h 924402"/>
                  <a:gd name="connsiteX668" fmla="*/ 857678 w 4603109"/>
                  <a:gd name="connsiteY668" fmla="*/ 924402 h 924402"/>
                  <a:gd name="connsiteX669" fmla="*/ 819171 w 4603109"/>
                  <a:gd name="connsiteY669" fmla="*/ 924402 h 924402"/>
                  <a:gd name="connsiteX670" fmla="*/ 729909 w 4603109"/>
                  <a:gd name="connsiteY670" fmla="*/ 924402 h 924402"/>
                  <a:gd name="connsiteX671" fmla="*/ 691402 w 4603109"/>
                  <a:gd name="connsiteY671" fmla="*/ 924402 h 924402"/>
                  <a:gd name="connsiteX672" fmla="*/ 687927 w 4603109"/>
                  <a:gd name="connsiteY672" fmla="*/ 924402 h 924402"/>
                  <a:gd name="connsiteX673" fmla="*/ 560158 w 4603109"/>
                  <a:gd name="connsiteY673" fmla="*/ 924402 h 924402"/>
                  <a:gd name="connsiteX674" fmla="*/ 432894 w 4603109"/>
                  <a:gd name="connsiteY674" fmla="*/ 924402 h 924402"/>
                  <a:gd name="connsiteX675" fmla="*/ 305125 w 4603109"/>
                  <a:gd name="connsiteY675" fmla="*/ 924402 h 924402"/>
                  <a:gd name="connsiteX676" fmla="*/ 223202 w 4603109"/>
                  <a:gd name="connsiteY676" fmla="*/ 877348 h 924402"/>
                  <a:gd name="connsiteX677" fmla="*/ 10809 w 4603109"/>
                  <a:gd name="connsiteY677" fmla="*/ 509257 h 924402"/>
                  <a:gd name="connsiteX678" fmla="*/ 10809 w 4603109"/>
                  <a:gd name="connsiteY678" fmla="*/ 415146 h 924402"/>
                  <a:gd name="connsiteX679" fmla="*/ 223202 w 4603109"/>
                  <a:gd name="connsiteY679" fmla="*/ 47054 h 924402"/>
                  <a:gd name="connsiteX680" fmla="*/ 305125 w 4603109"/>
                  <a:gd name="connsiteY680" fmla="*/ 0 h 924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Lst>
                <a:rect l="l" t="t" r="r" b="b"/>
                <a:pathLst>
                  <a:path w="4603109" h="924402">
                    <a:moveTo>
                      <a:pt x="305125" y="0"/>
                    </a:moveTo>
                    <a:lnTo>
                      <a:pt x="432894" y="0"/>
                    </a:lnTo>
                    <a:lnTo>
                      <a:pt x="445336" y="0"/>
                    </a:lnTo>
                    <a:cubicBezTo>
                      <a:pt x="485989" y="0"/>
                      <a:pt x="520835" y="0"/>
                      <a:pt x="550703" y="0"/>
                    </a:cubicBezTo>
                    <a:lnTo>
                      <a:pt x="560158" y="0"/>
                    </a:lnTo>
                    <a:lnTo>
                      <a:pt x="573105" y="0"/>
                    </a:lnTo>
                    <a:lnTo>
                      <a:pt x="626202" y="0"/>
                    </a:lnTo>
                    <a:cubicBezTo>
                      <a:pt x="646943" y="0"/>
                      <a:pt x="663537" y="0"/>
                      <a:pt x="676811" y="0"/>
                    </a:cubicBezTo>
                    <a:lnTo>
                      <a:pt x="678472" y="0"/>
                    </a:lnTo>
                    <a:lnTo>
                      <a:pt x="687927" y="0"/>
                    </a:lnTo>
                    <a:lnTo>
                      <a:pt x="691402" y="0"/>
                    </a:lnTo>
                    <a:lnTo>
                      <a:pt x="700371" y="0"/>
                    </a:lnTo>
                    <a:lnTo>
                      <a:pt x="707508" y="0"/>
                    </a:lnTo>
                    <a:cubicBezTo>
                      <a:pt x="729909" y="0"/>
                      <a:pt x="729909" y="0"/>
                      <a:pt x="729909" y="0"/>
                    </a:cubicBezTo>
                    <a:lnTo>
                      <a:pt x="753971" y="0"/>
                    </a:lnTo>
                    <a:lnTo>
                      <a:pt x="804580" y="0"/>
                    </a:lnTo>
                    <a:lnTo>
                      <a:pt x="805737" y="0"/>
                    </a:lnTo>
                    <a:lnTo>
                      <a:pt x="819171" y="0"/>
                    </a:lnTo>
                    <a:lnTo>
                      <a:pt x="828140" y="0"/>
                    </a:lnTo>
                    <a:lnTo>
                      <a:pt x="831615" y="0"/>
                    </a:lnTo>
                    <a:lnTo>
                      <a:pt x="835277" y="0"/>
                    </a:lnTo>
                    <a:lnTo>
                      <a:pt x="857678" y="0"/>
                    </a:lnTo>
                    <a:lnTo>
                      <a:pt x="864889" y="0"/>
                    </a:lnTo>
                    <a:lnTo>
                      <a:pt x="899900" y="0"/>
                    </a:lnTo>
                    <a:lnTo>
                      <a:pt x="909341" y="0"/>
                    </a:lnTo>
                    <a:lnTo>
                      <a:pt x="929965" y="0"/>
                    </a:lnTo>
                    <a:lnTo>
                      <a:pt x="933506" y="0"/>
                    </a:lnTo>
                    <a:lnTo>
                      <a:pt x="936982" y="0"/>
                    </a:lnTo>
                    <a:lnTo>
                      <a:pt x="959384" y="0"/>
                    </a:lnTo>
                    <a:lnTo>
                      <a:pt x="962542" y="0"/>
                    </a:lnTo>
                    <a:lnTo>
                      <a:pt x="984943" y="0"/>
                    </a:lnTo>
                    <a:lnTo>
                      <a:pt x="992658" y="0"/>
                    </a:lnTo>
                    <a:lnTo>
                      <a:pt x="1012059" y="0"/>
                    </a:lnTo>
                    <a:lnTo>
                      <a:pt x="1012480" y="0"/>
                    </a:lnTo>
                    <a:lnTo>
                      <a:pt x="1027669" y="0"/>
                    </a:lnTo>
                    <a:lnTo>
                      <a:pt x="1037110" y="0"/>
                    </a:lnTo>
                    <a:lnTo>
                      <a:pt x="1040112" y="0"/>
                    </a:lnTo>
                    <a:lnTo>
                      <a:pt x="1057734" y="0"/>
                    </a:lnTo>
                    <a:lnTo>
                      <a:pt x="1064751" y="0"/>
                    </a:lnTo>
                    <a:lnTo>
                      <a:pt x="1070177" y="0"/>
                    </a:lnTo>
                    <a:lnTo>
                      <a:pt x="1072436" y="0"/>
                    </a:lnTo>
                    <a:lnTo>
                      <a:pt x="1090311" y="0"/>
                    </a:lnTo>
                    <a:lnTo>
                      <a:pt x="1110718" y="0"/>
                    </a:lnTo>
                    <a:lnTo>
                      <a:pt x="1112712" y="0"/>
                    </a:lnTo>
                    <a:lnTo>
                      <a:pt x="1116187" y="0"/>
                    </a:lnTo>
                    <a:lnTo>
                      <a:pt x="1139828" y="0"/>
                    </a:lnTo>
                    <a:lnTo>
                      <a:pt x="1140249" y="0"/>
                    </a:lnTo>
                    <a:lnTo>
                      <a:pt x="1145480" y="0"/>
                    </a:lnTo>
                    <a:lnTo>
                      <a:pt x="1152270" y="0"/>
                    </a:lnTo>
                    <a:lnTo>
                      <a:pt x="1154934" y="0"/>
                    </a:lnTo>
                    <a:lnTo>
                      <a:pt x="1167881" y="0"/>
                    </a:lnTo>
                    <a:lnTo>
                      <a:pt x="1175544" y="0"/>
                    </a:lnTo>
                    <a:lnTo>
                      <a:pt x="1184998" y="0"/>
                    </a:lnTo>
                    <a:lnTo>
                      <a:pt x="1197946" y="0"/>
                    </a:lnTo>
                    <a:lnTo>
                      <a:pt x="1200205" y="0"/>
                    </a:lnTo>
                    <a:lnTo>
                      <a:pt x="1220978" y="0"/>
                    </a:lnTo>
                    <a:lnTo>
                      <a:pt x="1238487" y="0"/>
                    </a:lnTo>
                    <a:lnTo>
                      <a:pt x="1243956" y="0"/>
                    </a:lnTo>
                    <a:lnTo>
                      <a:pt x="1251042" y="0"/>
                    </a:lnTo>
                    <a:lnTo>
                      <a:pt x="1257637" y="0"/>
                    </a:lnTo>
                    <a:lnTo>
                      <a:pt x="1271587" y="0"/>
                    </a:lnTo>
                    <a:lnTo>
                      <a:pt x="1273249" y="0"/>
                    </a:lnTo>
                    <a:lnTo>
                      <a:pt x="1280039" y="0"/>
                    </a:lnTo>
                    <a:lnTo>
                      <a:pt x="1282703" y="0"/>
                    </a:lnTo>
                    <a:lnTo>
                      <a:pt x="1286178" y="0"/>
                    </a:lnTo>
                    <a:lnTo>
                      <a:pt x="1295146" y="0"/>
                    </a:lnTo>
                    <a:lnTo>
                      <a:pt x="1301651" y="0"/>
                    </a:lnTo>
                    <a:lnTo>
                      <a:pt x="1302284" y="0"/>
                    </a:lnTo>
                    <a:lnTo>
                      <a:pt x="1303313" y="0"/>
                    </a:lnTo>
                    <a:lnTo>
                      <a:pt x="1312767" y="0"/>
                    </a:lnTo>
                    <a:lnTo>
                      <a:pt x="1316242" y="0"/>
                    </a:lnTo>
                    <a:lnTo>
                      <a:pt x="1321886" y="0"/>
                    </a:lnTo>
                    <a:lnTo>
                      <a:pt x="1324685" y="0"/>
                    </a:lnTo>
                    <a:lnTo>
                      <a:pt x="1325211" y="0"/>
                    </a:lnTo>
                    <a:lnTo>
                      <a:pt x="1332348" y="0"/>
                    </a:lnTo>
                    <a:lnTo>
                      <a:pt x="1332714" y="0"/>
                    </a:lnTo>
                    <a:lnTo>
                      <a:pt x="1333135" y="0"/>
                    </a:lnTo>
                    <a:lnTo>
                      <a:pt x="1348747" y="0"/>
                    </a:lnTo>
                    <a:lnTo>
                      <a:pt x="1354749" y="0"/>
                    </a:lnTo>
                    <a:lnTo>
                      <a:pt x="1378811" y="0"/>
                    </a:lnTo>
                    <a:lnTo>
                      <a:pt x="1383745" y="0"/>
                    </a:lnTo>
                    <a:lnTo>
                      <a:pt x="1385406" y="0"/>
                    </a:lnTo>
                    <a:lnTo>
                      <a:pt x="1399356" y="0"/>
                    </a:lnTo>
                    <a:lnTo>
                      <a:pt x="1400513" y="0"/>
                    </a:lnTo>
                    <a:lnTo>
                      <a:pt x="1413947" y="0"/>
                    </a:lnTo>
                    <a:lnTo>
                      <a:pt x="1414442" y="0"/>
                    </a:lnTo>
                    <a:lnTo>
                      <a:pt x="1422915" y="0"/>
                    </a:lnTo>
                    <a:lnTo>
                      <a:pt x="1426390" y="0"/>
                    </a:lnTo>
                    <a:lnTo>
                      <a:pt x="1429420" y="0"/>
                    </a:lnTo>
                    <a:lnTo>
                      <a:pt x="1430053" y="0"/>
                    </a:lnTo>
                    <a:lnTo>
                      <a:pt x="1430206" y="0"/>
                    </a:lnTo>
                    <a:lnTo>
                      <a:pt x="1430577" y="0"/>
                    </a:lnTo>
                    <a:lnTo>
                      <a:pt x="1436843" y="0"/>
                    </a:lnTo>
                    <a:lnTo>
                      <a:pt x="1444011" y="0"/>
                    </a:lnTo>
                    <a:lnTo>
                      <a:pt x="1449655" y="0"/>
                    </a:lnTo>
                    <a:lnTo>
                      <a:pt x="1452454" y="0"/>
                    </a:lnTo>
                    <a:lnTo>
                      <a:pt x="1452980" y="0"/>
                    </a:lnTo>
                    <a:lnTo>
                      <a:pt x="1456455" y="0"/>
                    </a:lnTo>
                    <a:lnTo>
                      <a:pt x="1459664" y="0"/>
                    </a:lnTo>
                    <a:lnTo>
                      <a:pt x="1460117" y="0"/>
                    </a:lnTo>
                    <a:lnTo>
                      <a:pt x="1460483" y="0"/>
                    </a:lnTo>
                    <a:lnTo>
                      <a:pt x="1460904" y="0"/>
                    </a:lnTo>
                    <a:lnTo>
                      <a:pt x="1472926" y="0"/>
                    </a:lnTo>
                    <a:lnTo>
                      <a:pt x="1482518" y="0"/>
                    </a:lnTo>
                    <a:lnTo>
                      <a:pt x="1489729" y="0"/>
                    </a:lnTo>
                    <a:lnTo>
                      <a:pt x="1504116" y="0"/>
                    </a:lnTo>
                    <a:lnTo>
                      <a:pt x="1511514" y="0"/>
                    </a:lnTo>
                    <a:lnTo>
                      <a:pt x="1524740" y="0"/>
                    </a:lnTo>
                    <a:lnTo>
                      <a:pt x="1528282" y="0"/>
                    </a:lnTo>
                    <a:lnTo>
                      <a:pt x="1531757" y="0"/>
                    </a:lnTo>
                    <a:lnTo>
                      <a:pt x="1534181" y="0"/>
                    </a:lnTo>
                    <a:lnTo>
                      <a:pt x="1542211" y="0"/>
                    </a:lnTo>
                    <a:lnTo>
                      <a:pt x="1554159" y="0"/>
                    </a:lnTo>
                    <a:lnTo>
                      <a:pt x="1557318" y="0"/>
                    </a:lnTo>
                    <a:lnTo>
                      <a:pt x="1557975" y="0"/>
                    </a:lnTo>
                    <a:lnTo>
                      <a:pt x="1558346" y="0"/>
                    </a:lnTo>
                    <a:lnTo>
                      <a:pt x="1561822" y="0"/>
                    </a:lnTo>
                    <a:lnTo>
                      <a:pt x="1564612" y="0"/>
                    </a:lnTo>
                    <a:lnTo>
                      <a:pt x="1566857" y="0"/>
                    </a:lnTo>
                    <a:lnTo>
                      <a:pt x="1576919" y="0"/>
                    </a:lnTo>
                    <a:lnTo>
                      <a:pt x="1579719" y="0"/>
                    </a:lnTo>
                    <a:lnTo>
                      <a:pt x="1584224" y="0"/>
                    </a:lnTo>
                    <a:lnTo>
                      <a:pt x="1587382" y="0"/>
                    </a:lnTo>
                    <a:lnTo>
                      <a:pt x="1587433" y="0"/>
                    </a:lnTo>
                    <a:lnTo>
                      <a:pt x="1600695" y="0"/>
                    </a:lnTo>
                    <a:lnTo>
                      <a:pt x="1606834" y="0"/>
                    </a:lnTo>
                    <a:lnTo>
                      <a:pt x="1607256" y="0"/>
                    </a:lnTo>
                    <a:lnTo>
                      <a:pt x="1608325" y="0"/>
                    </a:lnTo>
                    <a:lnTo>
                      <a:pt x="1609783" y="0"/>
                    </a:lnTo>
                    <a:lnTo>
                      <a:pt x="1617498" y="0"/>
                    </a:lnTo>
                    <a:lnTo>
                      <a:pt x="1631885" y="0"/>
                    </a:lnTo>
                    <a:lnTo>
                      <a:pt x="1636899" y="0"/>
                    </a:lnTo>
                    <a:lnTo>
                      <a:pt x="1637320" y="0"/>
                    </a:lnTo>
                    <a:lnTo>
                      <a:pt x="1637445" y="0"/>
                    </a:lnTo>
                    <a:lnTo>
                      <a:pt x="1652509" y="0"/>
                    </a:lnTo>
                    <a:lnTo>
                      <a:pt x="1659526" y="0"/>
                    </a:lnTo>
                    <a:lnTo>
                      <a:pt x="1661950" y="0"/>
                    </a:lnTo>
                    <a:lnTo>
                      <a:pt x="1664952" y="0"/>
                    </a:lnTo>
                    <a:lnTo>
                      <a:pt x="1667212" y="0"/>
                    </a:lnTo>
                    <a:lnTo>
                      <a:pt x="1685087" y="0"/>
                    </a:lnTo>
                    <a:lnTo>
                      <a:pt x="1689591" y="0"/>
                    </a:lnTo>
                    <a:lnTo>
                      <a:pt x="1694626" y="0"/>
                    </a:lnTo>
                    <a:lnTo>
                      <a:pt x="1697276" y="0"/>
                    </a:lnTo>
                    <a:lnTo>
                      <a:pt x="1698000" y="0"/>
                    </a:lnTo>
                    <a:lnTo>
                      <a:pt x="1704688" y="0"/>
                    </a:lnTo>
                    <a:lnTo>
                      <a:pt x="1707488" y="0"/>
                    </a:lnTo>
                    <a:lnTo>
                      <a:pt x="1710963" y="0"/>
                    </a:lnTo>
                    <a:lnTo>
                      <a:pt x="1715151" y="0"/>
                    </a:lnTo>
                    <a:lnTo>
                      <a:pt x="1721928" y="0"/>
                    </a:lnTo>
                    <a:lnTo>
                      <a:pt x="1734603" y="0"/>
                    </a:lnTo>
                    <a:lnTo>
                      <a:pt x="1735025" y="0"/>
                    </a:lnTo>
                    <a:lnTo>
                      <a:pt x="1735558" y="0"/>
                    </a:lnTo>
                    <a:lnTo>
                      <a:pt x="1736094" y="0"/>
                    </a:lnTo>
                    <a:lnTo>
                      <a:pt x="1737552" y="0"/>
                    </a:lnTo>
                    <a:lnTo>
                      <a:pt x="1741027" y="0"/>
                    </a:lnTo>
                    <a:lnTo>
                      <a:pt x="1747046" y="0"/>
                    </a:lnTo>
                    <a:lnTo>
                      <a:pt x="1748537" y="0"/>
                    </a:lnTo>
                    <a:lnTo>
                      <a:pt x="1753052" y="0"/>
                    </a:lnTo>
                    <a:lnTo>
                      <a:pt x="1757499" y="0"/>
                    </a:lnTo>
                    <a:lnTo>
                      <a:pt x="1764668" y="0"/>
                    </a:lnTo>
                    <a:lnTo>
                      <a:pt x="1765089" y="0"/>
                    </a:lnTo>
                    <a:lnTo>
                      <a:pt x="1765214" y="0"/>
                    </a:lnTo>
                    <a:lnTo>
                      <a:pt x="1770320" y="0"/>
                    </a:lnTo>
                    <a:lnTo>
                      <a:pt x="1777110" y="0"/>
                    </a:lnTo>
                    <a:lnTo>
                      <a:pt x="1779774" y="0"/>
                    </a:lnTo>
                    <a:lnTo>
                      <a:pt x="1792721" y="0"/>
                    </a:lnTo>
                    <a:lnTo>
                      <a:pt x="1794981" y="0"/>
                    </a:lnTo>
                    <a:lnTo>
                      <a:pt x="1825045" y="0"/>
                    </a:lnTo>
                    <a:lnTo>
                      <a:pt x="1825769" y="0"/>
                    </a:lnTo>
                    <a:lnTo>
                      <a:pt x="1838732" y="0"/>
                    </a:lnTo>
                    <a:lnTo>
                      <a:pt x="1845818" y="0"/>
                    </a:lnTo>
                    <a:lnTo>
                      <a:pt x="1849697" y="0"/>
                    </a:lnTo>
                    <a:lnTo>
                      <a:pt x="1852412" y="0"/>
                    </a:lnTo>
                    <a:lnTo>
                      <a:pt x="1853903" y="0"/>
                    </a:lnTo>
                    <a:lnTo>
                      <a:pt x="1863327" y="0"/>
                    </a:lnTo>
                    <a:lnTo>
                      <a:pt x="1868796" y="0"/>
                    </a:lnTo>
                    <a:lnTo>
                      <a:pt x="1874815" y="0"/>
                    </a:lnTo>
                    <a:lnTo>
                      <a:pt x="1876306" y="0"/>
                    </a:lnTo>
                    <a:lnTo>
                      <a:pt x="1880821" y="0"/>
                    </a:lnTo>
                    <a:lnTo>
                      <a:pt x="1882477" y="0"/>
                    </a:lnTo>
                    <a:lnTo>
                      <a:pt x="1883936" y="0"/>
                    </a:lnTo>
                    <a:lnTo>
                      <a:pt x="1885268" y="0"/>
                    </a:lnTo>
                    <a:lnTo>
                      <a:pt x="1896427" y="0"/>
                    </a:lnTo>
                    <a:lnTo>
                      <a:pt x="1898089" y="0"/>
                    </a:lnTo>
                    <a:lnTo>
                      <a:pt x="1904879" y="0"/>
                    </a:lnTo>
                    <a:lnTo>
                      <a:pt x="1907543" y="0"/>
                    </a:lnTo>
                    <a:lnTo>
                      <a:pt x="1911018" y="0"/>
                    </a:lnTo>
                    <a:lnTo>
                      <a:pt x="1919986" y="0"/>
                    </a:lnTo>
                    <a:lnTo>
                      <a:pt x="1927124" y="0"/>
                    </a:lnTo>
                    <a:lnTo>
                      <a:pt x="1927489" y="0"/>
                    </a:lnTo>
                    <a:lnTo>
                      <a:pt x="1927911" y="0"/>
                    </a:lnTo>
                    <a:lnTo>
                      <a:pt x="1929402" y="0"/>
                    </a:lnTo>
                    <a:lnTo>
                      <a:pt x="1946726" y="0"/>
                    </a:lnTo>
                    <a:lnTo>
                      <a:pt x="1949525" y="0"/>
                    </a:lnTo>
                    <a:lnTo>
                      <a:pt x="1957554" y="0"/>
                    </a:lnTo>
                    <a:lnTo>
                      <a:pt x="1957975" y="0"/>
                    </a:lnTo>
                    <a:lnTo>
                      <a:pt x="1973587" y="0"/>
                    </a:lnTo>
                    <a:lnTo>
                      <a:pt x="1978520" y="0"/>
                    </a:lnTo>
                    <a:lnTo>
                      <a:pt x="1980012" y="0"/>
                    </a:lnTo>
                    <a:lnTo>
                      <a:pt x="1980181" y="0"/>
                    </a:lnTo>
                    <a:lnTo>
                      <a:pt x="1981672" y="0"/>
                    </a:lnTo>
                    <a:lnTo>
                      <a:pt x="2008585" y="0"/>
                    </a:lnTo>
                    <a:lnTo>
                      <a:pt x="2009218" y="0"/>
                    </a:lnTo>
                    <a:lnTo>
                      <a:pt x="2010246" y="0"/>
                    </a:lnTo>
                    <a:lnTo>
                      <a:pt x="2010709" y="0"/>
                    </a:lnTo>
                    <a:lnTo>
                      <a:pt x="2011705" y="0"/>
                    </a:lnTo>
                    <a:lnTo>
                      <a:pt x="2024147" y="0"/>
                    </a:lnTo>
                    <a:lnTo>
                      <a:pt x="2024196" y="0"/>
                    </a:lnTo>
                    <a:lnTo>
                      <a:pt x="2024981" y="0"/>
                    </a:lnTo>
                    <a:lnTo>
                      <a:pt x="2025353" y="0"/>
                    </a:lnTo>
                    <a:lnTo>
                      <a:pt x="2026473" y="0"/>
                    </a:lnTo>
                    <a:lnTo>
                      <a:pt x="2031619" y="0"/>
                    </a:lnTo>
                    <a:lnTo>
                      <a:pt x="2033110" y="0"/>
                    </a:lnTo>
                    <a:lnTo>
                      <a:pt x="2038787" y="0"/>
                    </a:lnTo>
                    <a:lnTo>
                      <a:pt x="2039282" y="0"/>
                    </a:lnTo>
                    <a:lnTo>
                      <a:pt x="2047755" y="0"/>
                    </a:lnTo>
                    <a:lnTo>
                      <a:pt x="2051230" y="0"/>
                    </a:lnTo>
                    <a:lnTo>
                      <a:pt x="2054893" y="0"/>
                    </a:lnTo>
                    <a:lnTo>
                      <a:pt x="2055046" y="0"/>
                    </a:lnTo>
                    <a:lnTo>
                      <a:pt x="2055258" y="0"/>
                    </a:lnTo>
                    <a:lnTo>
                      <a:pt x="2055680" y="0"/>
                    </a:lnTo>
                    <a:lnTo>
                      <a:pt x="2057171" y="0"/>
                    </a:lnTo>
                    <a:lnTo>
                      <a:pt x="2061683" y="0"/>
                    </a:lnTo>
                    <a:lnTo>
                      <a:pt x="2067702" y="0"/>
                    </a:lnTo>
                    <a:lnTo>
                      <a:pt x="2074495" y="0"/>
                    </a:lnTo>
                    <a:lnTo>
                      <a:pt x="2077294" y="0"/>
                    </a:lnTo>
                    <a:lnTo>
                      <a:pt x="2084504" y="0"/>
                    </a:lnTo>
                    <a:lnTo>
                      <a:pt x="2085323" y="0"/>
                    </a:lnTo>
                    <a:lnTo>
                      <a:pt x="2085744" y="0"/>
                    </a:lnTo>
                    <a:lnTo>
                      <a:pt x="2097766" y="0"/>
                    </a:lnTo>
                    <a:lnTo>
                      <a:pt x="2106289" y="0"/>
                    </a:lnTo>
                    <a:lnTo>
                      <a:pt x="2107781" y="0"/>
                    </a:lnTo>
                    <a:lnTo>
                      <a:pt x="2128956" y="0"/>
                    </a:lnTo>
                    <a:lnTo>
                      <a:pt x="2129514" y="0"/>
                    </a:lnTo>
                    <a:lnTo>
                      <a:pt x="2136354" y="0"/>
                    </a:lnTo>
                    <a:lnTo>
                      <a:pt x="2136987" y="0"/>
                    </a:lnTo>
                    <a:lnTo>
                      <a:pt x="2138478" y="0"/>
                    </a:lnTo>
                    <a:lnTo>
                      <a:pt x="2151916" y="0"/>
                    </a:lnTo>
                    <a:lnTo>
                      <a:pt x="2152750" y="0"/>
                    </a:lnTo>
                    <a:lnTo>
                      <a:pt x="2153122" y="0"/>
                    </a:lnTo>
                    <a:lnTo>
                      <a:pt x="2154242" y="0"/>
                    </a:lnTo>
                    <a:lnTo>
                      <a:pt x="2156597" y="0"/>
                    </a:lnTo>
                    <a:lnTo>
                      <a:pt x="2159388" y="0"/>
                    </a:lnTo>
                    <a:lnTo>
                      <a:pt x="2160879" y="0"/>
                    </a:lnTo>
                    <a:lnTo>
                      <a:pt x="2161633" y="0"/>
                    </a:lnTo>
                    <a:lnTo>
                      <a:pt x="2167051" y="0"/>
                    </a:lnTo>
                    <a:lnTo>
                      <a:pt x="2178999" y="0"/>
                    </a:lnTo>
                    <a:lnTo>
                      <a:pt x="2182158" y="0"/>
                    </a:lnTo>
                    <a:lnTo>
                      <a:pt x="2182815" y="0"/>
                    </a:lnTo>
                    <a:lnTo>
                      <a:pt x="2188666" y="0"/>
                    </a:lnTo>
                    <a:lnTo>
                      <a:pt x="2189452" y="0"/>
                    </a:lnTo>
                    <a:lnTo>
                      <a:pt x="2191697" y="0"/>
                    </a:lnTo>
                    <a:lnTo>
                      <a:pt x="2195471" y="0"/>
                    </a:lnTo>
                    <a:lnTo>
                      <a:pt x="2201759" y="0"/>
                    </a:lnTo>
                    <a:lnTo>
                      <a:pt x="2203100" y="0"/>
                    </a:lnTo>
                    <a:lnTo>
                      <a:pt x="2204559" y="0"/>
                    </a:lnTo>
                    <a:lnTo>
                      <a:pt x="2204591" y="0"/>
                    </a:lnTo>
                    <a:lnTo>
                      <a:pt x="2212273" y="0"/>
                    </a:lnTo>
                    <a:lnTo>
                      <a:pt x="2225535" y="0"/>
                    </a:lnTo>
                    <a:lnTo>
                      <a:pt x="2231674" y="0"/>
                    </a:lnTo>
                    <a:lnTo>
                      <a:pt x="2232096" y="0"/>
                    </a:lnTo>
                    <a:lnTo>
                      <a:pt x="2232220" y="0"/>
                    </a:lnTo>
                    <a:lnTo>
                      <a:pt x="2233118" y="0"/>
                    </a:lnTo>
                    <a:lnTo>
                      <a:pt x="2233165" y="0"/>
                    </a:lnTo>
                    <a:lnTo>
                      <a:pt x="2256725" y="0"/>
                    </a:lnTo>
                    <a:lnTo>
                      <a:pt x="2257283" y="0"/>
                    </a:lnTo>
                    <a:lnTo>
                      <a:pt x="2262285" y="0"/>
                    </a:lnTo>
                    <a:lnTo>
                      <a:pt x="2284366" y="0"/>
                    </a:lnTo>
                    <a:lnTo>
                      <a:pt x="2289402" y="0"/>
                    </a:lnTo>
                    <a:lnTo>
                      <a:pt x="2292052" y="0"/>
                    </a:lnTo>
                    <a:lnTo>
                      <a:pt x="2299271" y="0"/>
                    </a:lnTo>
                    <a:lnTo>
                      <a:pt x="2308721" y="0"/>
                    </a:lnTo>
                    <a:lnTo>
                      <a:pt x="2309927" y="0"/>
                    </a:lnTo>
                    <a:lnTo>
                      <a:pt x="2316435" y="0"/>
                    </a:lnTo>
                    <a:lnTo>
                      <a:pt x="2316703" y="0"/>
                    </a:lnTo>
                    <a:lnTo>
                      <a:pt x="2319466" y="0"/>
                    </a:lnTo>
                    <a:lnTo>
                      <a:pt x="2322840" y="0"/>
                    </a:lnTo>
                    <a:lnTo>
                      <a:pt x="2329528" y="0"/>
                    </a:lnTo>
                    <a:lnTo>
                      <a:pt x="2330869" y="0"/>
                    </a:lnTo>
                    <a:lnTo>
                      <a:pt x="2332328" y="0"/>
                    </a:lnTo>
                    <a:lnTo>
                      <a:pt x="2332360" y="0"/>
                    </a:lnTo>
                    <a:lnTo>
                      <a:pt x="2335803" y="0"/>
                    </a:lnTo>
                    <a:lnTo>
                      <a:pt x="2343312" y="0"/>
                    </a:lnTo>
                    <a:lnTo>
                      <a:pt x="2344804" y="0"/>
                    </a:lnTo>
                    <a:lnTo>
                      <a:pt x="2346768" y="0"/>
                    </a:lnTo>
                    <a:lnTo>
                      <a:pt x="2347827" y="0"/>
                    </a:lnTo>
                    <a:lnTo>
                      <a:pt x="2352274" y="0"/>
                    </a:lnTo>
                    <a:lnTo>
                      <a:pt x="2359443" y="0"/>
                    </a:lnTo>
                    <a:lnTo>
                      <a:pt x="2359865" y="0"/>
                    </a:lnTo>
                    <a:lnTo>
                      <a:pt x="2359989" y="0"/>
                    </a:lnTo>
                    <a:lnTo>
                      <a:pt x="2360887" y="0"/>
                    </a:lnTo>
                    <a:lnTo>
                      <a:pt x="2360934" y="0"/>
                    </a:lnTo>
                    <a:lnTo>
                      <a:pt x="2371886" y="0"/>
                    </a:lnTo>
                    <a:lnTo>
                      <a:pt x="2373377" y="0"/>
                    </a:lnTo>
                    <a:lnTo>
                      <a:pt x="2377892" y="0"/>
                    </a:lnTo>
                    <a:cubicBezTo>
                      <a:pt x="2382339" y="0"/>
                      <a:pt x="2382339" y="0"/>
                      <a:pt x="2382339" y="0"/>
                    </a:cubicBezTo>
                    <a:lnTo>
                      <a:pt x="2390054" y="0"/>
                    </a:lnTo>
                    <a:lnTo>
                      <a:pt x="2419821" y="0"/>
                    </a:lnTo>
                    <a:lnTo>
                      <a:pt x="2427040" y="0"/>
                    </a:lnTo>
                    <a:lnTo>
                      <a:pt x="2436490" y="0"/>
                    </a:lnTo>
                    <a:lnTo>
                      <a:pt x="2444472" y="0"/>
                    </a:lnTo>
                    <a:lnTo>
                      <a:pt x="2448678" y="0"/>
                    </a:lnTo>
                    <a:lnTo>
                      <a:pt x="2450171" y="0"/>
                    </a:lnTo>
                    <a:lnTo>
                      <a:pt x="2450609" y="0"/>
                    </a:lnTo>
                    <a:lnTo>
                      <a:pt x="2463572" y="0"/>
                    </a:lnTo>
                    <a:lnTo>
                      <a:pt x="2471081" y="0"/>
                    </a:lnTo>
                    <a:lnTo>
                      <a:pt x="2472573" y="0"/>
                    </a:lnTo>
                    <a:lnTo>
                      <a:pt x="2474537" y="0"/>
                    </a:lnTo>
                    <a:lnTo>
                      <a:pt x="2475596" y="0"/>
                    </a:lnTo>
                    <a:lnTo>
                      <a:pt x="2477252" y="0"/>
                    </a:lnTo>
                    <a:lnTo>
                      <a:pt x="2478712" y="0"/>
                    </a:lnTo>
                    <a:lnTo>
                      <a:pt x="2478743" y="0"/>
                    </a:lnTo>
                    <a:lnTo>
                      <a:pt x="2480043" y="0"/>
                    </a:lnTo>
                    <a:lnTo>
                      <a:pt x="2499655" y="0"/>
                    </a:lnTo>
                    <a:lnTo>
                      <a:pt x="2501146" y="0"/>
                    </a:lnTo>
                    <a:lnTo>
                      <a:pt x="2505661" y="0"/>
                    </a:lnTo>
                    <a:lnTo>
                      <a:pt x="2508776" y="0"/>
                    </a:lnTo>
                    <a:lnTo>
                      <a:pt x="2510108" y="0"/>
                    </a:lnTo>
                    <a:lnTo>
                      <a:pt x="2524178" y="0"/>
                    </a:lnTo>
                    <a:lnTo>
                      <a:pt x="2525248" y="0"/>
                    </a:lnTo>
                    <a:lnTo>
                      <a:pt x="2525669" y="0"/>
                    </a:lnTo>
                    <a:lnTo>
                      <a:pt x="2552329" y="0"/>
                    </a:lnTo>
                    <a:lnTo>
                      <a:pt x="2552751" y="0"/>
                    </a:lnTo>
                    <a:lnTo>
                      <a:pt x="2554242" y="0"/>
                    </a:lnTo>
                    <a:lnTo>
                      <a:pt x="2574787" y="0"/>
                    </a:lnTo>
                    <a:lnTo>
                      <a:pt x="2576279" y="0"/>
                    </a:lnTo>
                    <a:lnTo>
                      <a:pt x="2576447" y="0"/>
                    </a:lnTo>
                    <a:lnTo>
                      <a:pt x="2577940" y="0"/>
                    </a:lnTo>
                    <a:lnTo>
                      <a:pt x="2603360" y="0"/>
                    </a:lnTo>
                    <a:lnTo>
                      <a:pt x="2604852" y="0"/>
                    </a:lnTo>
                    <a:lnTo>
                      <a:pt x="2605021" y="0"/>
                    </a:lnTo>
                    <a:lnTo>
                      <a:pt x="2605484" y="0"/>
                    </a:lnTo>
                    <a:lnTo>
                      <a:pt x="2606481" y="0"/>
                    </a:lnTo>
                    <a:lnTo>
                      <a:pt x="2606512" y="0"/>
                    </a:lnTo>
                    <a:lnTo>
                      <a:pt x="2606976" y="0"/>
                    </a:lnTo>
                    <a:lnTo>
                      <a:pt x="2618923" y="0"/>
                    </a:lnTo>
                    <a:lnTo>
                      <a:pt x="2621248" y="0"/>
                    </a:lnTo>
                    <a:lnTo>
                      <a:pt x="2622740" y="0"/>
                    </a:lnTo>
                    <a:lnTo>
                      <a:pt x="2627885" y="0"/>
                    </a:lnTo>
                    <a:lnTo>
                      <a:pt x="2629377" y="0"/>
                    </a:lnTo>
                    <a:lnTo>
                      <a:pt x="2634058" y="0"/>
                    </a:lnTo>
                    <a:lnTo>
                      <a:pt x="2635549" y="0"/>
                    </a:lnTo>
                    <a:lnTo>
                      <a:pt x="2636545" y="0"/>
                    </a:lnTo>
                    <a:lnTo>
                      <a:pt x="2648987" y="0"/>
                    </a:lnTo>
                    <a:lnTo>
                      <a:pt x="2649821" y="0"/>
                    </a:lnTo>
                    <a:lnTo>
                      <a:pt x="2651313" y="0"/>
                    </a:lnTo>
                    <a:lnTo>
                      <a:pt x="2651947" y="0"/>
                    </a:lnTo>
                    <a:lnTo>
                      <a:pt x="2653017" y="0"/>
                    </a:lnTo>
                    <a:lnTo>
                      <a:pt x="2653438" y="0"/>
                    </a:lnTo>
                    <a:lnTo>
                      <a:pt x="2656459" y="0"/>
                    </a:lnTo>
                    <a:lnTo>
                      <a:pt x="2657950" y="0"/>
                    </a:lnTo>
                    <a:lnTo>
                      <a:pt x="2665460" y="0"/>
                    </a:lnTo>
                    <a:lnTo>
                      <a:pt x="2680098" y="0"/>
                    </a:lnTo>
                    <a:lnTo>
                      <a:pt x="2680520" y="0"/>
                    </a:lnTo>
                    <a:lnTo>
                      <a:pt x="2682011" y="0"/>
                    </a:lnTo>
                    <a:lnTo>
                      <a:pt x="2692542" y="0"/>
                    </a:lnTo>
                    <a:lnTo>
                      <a:pt x="2702556" y="0"/>
                    </a:lnTo>
                    <a:lnTo>
                      <a:pt x="2704048" y="0"/>
                    </a:lnTo>
                    <a:lnTo>
                      <a:pt x="2724289" y="0"/>
                    </a:lnTo>
                    <a:lnTo>
                      <a:pt x="2731129" y="0"/>
                    </a:lnTo>
                    <a:lnTo>
                      <a:pt x="2732621" y="0"/>
                    </a:lnTo>
                    <a:lnTo>
                      <a:pt x="2733253" y="0"/>
                    </a:lnTo>
                    <a:lnTo>
                      <a:pt x="2734745" y="0"/>
                    </a:lnTo>
                    <a:lnTo>
                      <a:pt x="2746692" y="0"/>
                    </a:lnTo>
                    <a:lnTo>
                      <a:pt x="2749017" y="0"/>
                    </a:lnTo>
                    <a:lnTo>
                      <a:pt x="2750509" y="0"/>
                    </a:lnTo>
                    <a:lnTo>
                      <a:pt x="2754354" y="0"/>
                    </a:lnTo>
                    <a:lnTo>
                      <a:pt x="2755654" y="0"/>
                    </a:lnTo>
                    <a:lnTo>
                      <a:pt x="2757146" y="0"/>
                    </a:lnTo>
                    <a:lnTo>
                      <a:pt x="2761827" y="0"/>
                    </a:lnTo>
                    <a:lnTo>
                      <a:pt x="2763318" y="0"/>
                    </a:lnTo>
                    <a:lnTo>
                      <a:pt x="2776756" y="0"/>
                    </a:lnTo>
                    <a:lnTo>
                      <a:pt x="2777590" y="0"/>
                    </a:lnTo>
                    <a:lnTo>
                      <a:pt x="2779082" y="0"/>
                    </a:lnTo>
                    <a:lnTo>
                      <a:pt x="2783442" y="0"/>
                    </a:lnTo>
                    <a:lnTo>
                      <a:pt x="2784228" y="0"/>
                    </a:lnTo>
                    <a:lnTo>
                      <a:pt x="2785719" y="0"/>
                    </a:lnTo>
                    <a:lnTo>
                      <a:pt x="2786473" y="0"/>
                    </a:lnTo>
                    <a:lnTo>
                      <a:pt x="2793229" y="0"/>
                    </a:lnTo>
                    <a:lnTo>
                      <a:pt x="2799367" y="0"/>
                    </a:lnTo>
                    <a:lnTo>
                      <a:pt x="2813506" y="0"/>
                    </a:lnTo>
                    <a:lnTo>
                      <a:pt x="2820311" y="0"/>
                    </a:lnTo>
                    <a:lnTo>
                      <a:pt x="2827893" y="0"/>
                    </a:lnTo>
                    <a:lnTo>
                      <a:pt x="2827940" y="0"/>
                    </a:lnTo>
                    <a:lnTo>
                      <a:pt x="2829431" y="0"/>
                    </a:lnTo>
                    <a:lnTo>
                      <a:pt x="2829978" y="0"/>
                    </a:lnTo>
                    <a:lnTo>
                      <a:pt x="2852058" y="0"/>
                    </a:lnTo>
                    <a:lnTo>
                      <a:pt x="2857060" y="0"/>
                    </a:lnTo>
                    <a:lnTo>
                      <a:pt x="2857958" y="0"/>
                    </a:lnTo>
                    <a:lnTo>
                      <a:pt x="2871601" y="0"/>
                    </a:lnTo>
                    <a:lnTo>
                      <a:pt x="2882123" y="0"/>
                    </a:lnTo>
                    <a:lnTo>
                      <a:pt x="2894046" y="0"/>
                    </a:lnTo>
                    <a:lnTo>
                      <a:pt x="2903496" y="0"/>
                    </a:lnTo>
                    <a:lnTo>
                      <a:pt x="2911211" y="0"/>
                    </a:lnTo>
                    <a:lnTo>
                      <a:pt x="2914242" y="0"/>
                    </a:lnTo>
                    <a:lnTo>
                      <a:pt x="2914461" y="0"/>
                    </a:lnTo>
                    <a:lnTo>
                      <a:pt x="2924111" y="0"/>
                    </a:lnTo>
                    <a:lnTo>
                      <a:pt x="2927136" y="0"/>
                    </a:lnTo>
                    <a:lnTo>
                      <a:pt x="2933561" y="0"/>
                    </a:lnTo>
                    <a:lnTo>
                      <a:pt x="2939580" y="0"/>
                    </a:lnTo>
                    <a:lnTo>
                      <a:pt x="2941275" y="0"/>
                    </a:lnTo>
                    <a:lnTo>
                      <a:pt x="2941543" y="0"/>
                    </a:lnTo>
                    <a:lnTo>
                      <a:pt x="2945586" y="0"/>
                    </a:lnTo>
                    <a:lnTo>
                      <a:pt x="2950032" y="0"/>
                    </a:lnTo>
                    <a:lnTo>
                      <a:pt x="2955662" y="0"/>
                    </a:lnTo>
                    <a:lnTo>
                      <a:pt x="2955709" y="0"/>
                    </a:lnTo>
                    <a:lnTo>
                      <a:pt x="2957200" y="0"/>
                    </a:lnTo>
                    <a:lnTo>
                      <a:pt x="2957747" y="0"/>
                    </a:lnTo>
                    <a:lnTo>
                      <a:pt x="2968152" y="0"/>
                    </a:lnTo>
                    <a:lnTo>
                      <a:pt x="2969644" y="0"/>
                    </a:lnTo>
                    <a:lnTo>
                      <a:pt x="2972667" y="0"/>
                    </a:lnTo>
                    <a:lnTo>
                      <a:pt x="2977114" y="0"/>
                    </a:lnTo>
                    <a:lnTo>
                      <a:pt x="2984829" y="0"/>
                    </a:lnTo>
                    <a:lnTo>
                      <a:pt x="2985727" y="0"/>
                    </a:lnTo>
                    <a:lnTo>
                      <a:pt x="2999370" y="0"/>
                    </a:lnTo>
                    <a:lnTo>
                      <a:pt x="3021815" y="0"/>
                    </a:lnTo>
                    <a:lnTo>
                      <a:pt x="3031265" y="0"/>
                    </a:lnTo>
                    <a:lnTo>
                      <a:pt x="3042230" y="0"/>
                    </a:lnTo>
                    <a:lnTo>
                      <a:pt x="3044946" y="0"/>
                    </a:lnTo>
                    <a:lnTo>
                      <a:pt x="3051880" y="0"/>
                    </a:lnTo>
                    <a:lnTo>
                      <a:pt x="3061330" y="0"/>
                    </a:lnTo>
                    <a:lnTo>
                      <a:pt x="3067349" y="0"/>
                    </a:lnTo>
                    <a:lnTo>
                      <a:pt x="3069312" y="0"/>
                    </a:lnTo>
                    <a:lnTo>
                      <a:pt x="3073355" y="0"/>
                    </a:lnTo>
                    <a:lnTo>
                      <a:pt x="3073518" y="0"/>
                    </a:lnTo>
                    <a:lnTo>
                      <a:pt x="3075011" y="0"/>
                    </a:lnTo>
                    <a:lnTo>
                      <a:pt x="3077801" y="0"/>
                    </a:lnTo>
                    <a:lnTo>
                      <a:pt x="3095921" y="0"/>
                    </a:lnTo>
                    <a:lnTo>
                      <a:pt x="3097413" y="0"/>
                    </a:lnTo>
                    <a:lnTo>
                      <a:pt x="3100436" y="0"/>
                    </a:lnTo>
                    <a:lnTo>
                      <a:pt x="3103552" y="0"/>
                    </a:lnTo>
                    <a:lnTo>
                      <a:pt x="3104883" y="0"/>
                    </a:lnTo>
                    <a:lnTo>
                      <a:pt x="3120023" y="0"/>
                    </a:lnTo>
                    <a:lnTo>
                      <a:pt x="3120445" y="0"/>
                    </a:lnTo>
                    <a:lnTo>
                      <a:pt x="3149018" y="0"/>
                    </a:lnTo>
                    <a:lnTo>
                      <a:pt x="3150088" y="0"/>
                    </a:lnTo>
                    <a:lnTo>
                      <a:pt x="3150509" y="0"/>
                    </a:lnTo>
                    <a:lnTo>
                      <a:pt x="3171054" y="0"/>
                    </a:lnTo>
                    <a:lnTo>
                      <a:pt x="3172715" y="0"/>
                    </a:lnTo>
                    <a:lnTo>
                      <a:pt x="3199627" y="0"/>
                    </a:lnTo>
                    <a:lnTo>
                      <a:pt x="3201119" y="0"/>
                    </a:lnTo>
                    <a:lnTo>
                      <a:pt x="3201287" y="0"/>
                    </a:lnTo>
                    <a:lnTo>
                      <a:pt x="3201751" y="0"/>
                    </a:lnTo>
                    <a:lnTo>
                      <a:pt x="3202780" y="0"/>
                    </a:lnTo>
                    <a:lnTo>
                      <a:pt x="3217515" y="0"/>
                    </a:lnTo>
                    <a:lnTo>
                      <a:pt x="3224152" y="0"/>
                    </a:lnTo>
                    <a:lnTo>
                      <a:pt x="3230324" y="0"/>
                    </a:lnTo>
                    <a:lnTo>
                      <a:pt x="3231321" y="0"/>
                    </a:lnTo>
                    <a:lnTo>
                      <a:pt x="3231816" y="0"/>
                    </a:lnTo>
                    <a:lnTo>
                      <a:pt x="3243763" y="0"/>
                    </a:lnTo>
                    <a:lnTo>
                      <a:pt x="3246088" y="0"/>
                    </a:lnTo>
                    <a:lnTo>
                      <a:pt x="3247580" y="0"/>
                    </a:lnTo>
                    <a:lnTo>
                      <a:pt x="3247792" y="0"/>
                    </a:lnTo>
                    <a:lnTo>
                      <a:pt x="3248214" y="0"/>
                    </a:lnTo>
                    <a:lnTo>
                      <a:pt x="3252725" y="0"/>
                    </a:lnTo>
                    <a:lnTo>
                      <a:pt x="3254217" y="0"/>
                    </a:lnTo>
                    <a:lnTo>
                      <a:pt x="3260235" y="0"/>
                    </a:lnTo>
                    <a:lnTo>
                      <a:pt x="3276787" y="0"/>
                    </a:lnTo>
                    <a:lnTo>
                      <a:pt x="3277857" y="0"/>
                    </a:lnTo>
                    <a:lnTo>
                      <a:pt x="3278278" y="0"/>
                    </a:lnTo>
                    <a:lnTo>
                      <a:pt x="3290300" y="0"/>
                    </a:lnTo>
                    <a:lnTo>
                      <a:pt x="3298823" y="0"/>
                    </a:lnTo>
                    <a:lnTo>
                      <a:pt x="3327396" y="0"/>
                    </a:lnTo>
                    <a:lnTo>
                      <a:pt x="3328888" y="0"/>
                    </a:lnTo>
                    <a:lnTo>
                      <a:pt x="3329520" y="0"/>
                    </a:lnTo>
                    <a:lnTo>
                      <a:pt x="3345284" y="0"/>
                    </a:lnTo>
                    <a:lnTo>
                      <a:pt x="3349129" y="0"/>
                    </a:lnTo>
                    <a:lnTo>
                      <a:pt x="3351921" y="0"/>
                    </a:lnTo>
                    <a:lnTo>
                      <a:pt x="3358093" y="0"/>
                    </a:lnTo>
                    <a:lnTo>
                      <a:pt x="3359585" y="0"/>
                    </a:lnTo>
                    <a:lnTo>
                      <a:pt x="3371532" y="0"/>
                    </a:lnTo>
                    <a:lnTo>
                      <a:pt x="3373857" y="0"/>
                    </a:lnTo>
                    <a:lnTo>
                      <a:pt x="3375349" y="0"/>
                    </a:lnTo>
                    <a:lnTo>
                      <a:pt x="3380494" y="0"/>
                    </a:lnTo>
                    <a:lnTo>
                      <a:pt x="3381986" y="0"/>
                    </a:lnTo>
                    <a:lnTo>
                      <a:pt x="3388004" y="0"/>
                    </a:lnTo>
                    <a:lnTo>
                      <a:pt x="3408282" y="0"/>
                    </a:lnTo>
                    <a:lnTo>
                      <a:pt x="3418069" y="0"/>
                    </a:lnTo>
                    <a:lnTo>
                      <a:pt x="3424207" y="0"/>
                    </a:lnTo>
                    <a:lnTo>
                      <a:pt x="3424753" y="0"/>
                    </a:lnTo>
                    <a:lnTo>
                      <a:pt x="3452733" y="0"/>
                    </a:lnTo>
                    <a:lnTo>
                      <a:pt x="3454818" y="0"/>
                    </a:lnTo>
                    <a:lnTo>
                      <a:pt x="3476898" y="0"/>
                    </a:lnTo>
                    <a:lnTo>
                      <a:pt x="3496441" y="0"/>
                    </a:lnTo>
                    <a:lnTo>
                      <a:pt x="3509236" y="0"/>
                    </a:lnTo>
                    <a:lnTo>
                      <a:pt x="3518886" y="0"/>
                    </a:lnTo>
                    <a:lnTo>
                      <a:pt x="3528336" y="0"/>
                    </a:lnTo>
                    <a:lnTo>
                      <a:pt x="3536051" y="0"/>
                    </a:lnTo>
                    <a:lnTo>
                      <a:pt x="3539301" y="0"/>
                    </a:lnTo>
                    <a:lnTo>
                      <a:pt x="3540361" y="0"/>
                    </a:lnTo>
                    <a:lnTo>
                      <a:pt x="3544807" y="0"/>
                    </a:lnTo>
                    <a:lnTo>
                      <a:pt x="3551976" y="0"/>
                    </a:lnTo>
                    <a:lnTo>
                      <a:pt x="3552522" y="0"/>
                    </a:lnTo>
                    <a:lnTo>
                      <a:pt x="3564420" y="0"/>
                    </a:lnTo>
                    <a:lnTo>
                      <a:pt x="3570426" y="0"/>
                    </a:lnTo>
                    <a:cubicBezTo>
                      <a:pt x="3574872" y="0"/>
                      <a:pt x="3574872" y="0"/>
                      <a:pt x="3574872" y="0"/>
                    </a:cubicBezTo>
                    <a:lnTo>
                      <a:pt x="3580502" y="0"/>
                    </a:lnTo>
                    <a:lnTo>
                      <a:pt x="3582587" y="0"/>
                    </a:lnTo>
                    <a:lnTo>
                      <a:pt x="3624210" y="0"/>
                    </a:lnTo>
                    <a:lnTo>
                      <a:pt x="3637005" y="0"/>
                    </a:lnTo>
                    <a:lnTo>
                      <a:pt x="3646655" y="0"/>
                    </a:lnTo>
                    <a:lnTo>
                      <a:pt x="3656105" y="0"/>
                    </a:lnTo>
                    <a:lnTo>
                      <a:pt x="3667070" y="0"/>
                    </a:lnTo>
                    <a:lnTo>
                      <a:pt x="3668130" y="0"/>
                    </a:lnTo>
                    <a:lnTo>
                      <a:pt x="3669786" y="0"/>
                    </a:lnTo>
                    <a:lnTo>
                      <a:pt x="3672576" y="0"/>
                    </a:lnTo>
                    <a:lnTo>
                      <a:pt x="3692189" y="0"/>
                    </a:lnTo>
                    <a:lnTo>
                      <a:pt x="3698195" y="0"/>
                    </a:lnTo>
                    <a:lnTo>
                      <a:pt x="3702641" y="0"/>
                    </a:lnTo>
                    <a:lnTo>
                      <a:pt x="3744863" y="0"/>
                    </a:lnTo>
                    <a:lnTo>
                      <a:pt x="3745285" y="0"/>
                    </a:lnTo>
                    <a:lnTo>
                      <a:pt x="3795894" y="0"/>
                    </a:lnTo>
                    <a:lnTo>
                      <a:pt x="3797555" y="0"/>
                    </a:lnTo>
                    <a:lnTo>
                      <a:pt x="3826591" y="0"/>
                    </a:lnTo>
                    <a:lnTo>
                      <a:pt x="3842355" y="0"/>
                    </a:lnTo>
                    <a:lnTo>
                      <a:pt x="3848992" y="0"/>
                    </a:lnTo>
                    <a:lnTo>
                      <a:pt x="3872632" y="0"/>
                    </a:lnTo>
                    <a:lnTo>
                      <a:pt x="3873054" y="0"/>
                    </a:lnTo>
                    <a:lnTo>
                      <a:pt x="3885075" y="0"/>
                    </a:lnTo>
                    <a:lnTo>
                      <a:pt x="3923663" y="0"/>
                    </a:lnTo>
                    <a:lnTo>
                      <a:pt x="3954360" y="0"/>
                    </a:lnTo>
                    <a:lnTo>
                      <a:pt x="3970124" y="0"/>
                    </a:lnTo>
                    <a:lnTo>
                      <a:pt x="3976761" y="0"/>
                    </a:lnTo>
                    <a:lnTo>
                      <a:pt x="4012844" y="0"/>
                    </a:lnTo>
                    <a:lnTo>
                      <a:pt x="4049593" y="0"/>
                    </a:lnTo>
                    <a:cubicBezTo>
                      <a:pt x="4169647" y="0"/>
                      <a:pt x="4169647" y="0"/>
                      <a:pt x="4169647" y="0"/>
                    </a:cubicBezTo>
                    <a:lnTo>
                      <a:pt x="4177362" y="0"/>
                    </a:lnTo>
                    <a:cubicBezTo>
                      <a:pt x="4297416" y="0"/>
                      <a:pt x="4297416" y="0"/>
                      <a:pt x="4297416" y="0"/>
                    </a:cubicBezTo>
                    <a:cubicBezTo>
                      <a:pt x="4327758" y="0"/>
                      <a:pt x="4364168" y="21251"/>
                      <a:pt x="4379339" y="47054"/>
                    </a:cubicBezTo>
                    <a:cubicBezTo>
                      <a:pt x="4591731" y="415146"/>
                      <a:pt x="4591731" y="415146"/>
                      <a:pt x="4591731" y="415146"/>
                    </a:cubicBezTo>
                    <a:cubicBezTo>
                      <a:pt x="4606902" y="440951"/>
                      <a:pt x="4606902" y="483452"/>
                      <a:pt x="4591731" y="509257"/>
                    </a:cubicBezTo>
                    <a:cubicBezTo>
                      <a:pt x="4379339" y="877348"/>
                      <a:pt x="4379339" y="877348"/>
                      <a:pt x="4379339" y="877348"/>
                    </a:cubicBezTo>
                    <a:cubicBezTo>
                      <a:pt x="4364168" y="903151"/>
                      <a:pt x="4327758" y="924402"/>
                      <a:pt x="4297416" y="924402"/>
                    </a:cubicBezTo>
                    <a:lnTo>
                      <a:pt x="4169647" y="924402"/>
                    </a:lnTo>
                    <a:lnTo>
                      <a:pt x="3976761" y="924402"/>
                    </a:lnTo>
                    <a:lnTo>
                      <a:pt x="3872632" y="924402"/>
                    </a:lnTo>
                    <a:lnTo>
                      <a:pt x="3848992" y="924402"/>
                    </a:lnTo>
                    <a:lnTo>
                      <a:pt x="3744863" y="924402"/>
                    </a:lnTo>
                    <a:lnTo>
                      <a:pt x="3702641" y="924402"/>
                    </a:lnTo>
                    <a:lnTo>
                      <a:pt x="3672576" y="924402"/>
                    </a:lnTo>
                    <a:lnTo>
                      <a:pt x="3656105" y="924402"/>
                    </a:lnTo>
                    <a:lnTo>
                      <a:pt x="3574872" y="924402"/>
                    </a:lnTo>
                    <a:lnTo>
                      <a:pt x="3551976" y="924402"/>
                    </a:lnTo>
                    <a:lnTo>
                      <a:pt x="3544807" y="924402"/>
                    </a:lnTo>
                    <a:lnTo>
                      <a:pt x="3528336" y="924402"/>
                    </a:lnTo>
                    <a:lnTo>
                      <a:pt x="3424207" y="924402"/>
                    </a:lnTo>
                    <a:lnTo>
                      <a:pt x="3381986" y="924402"/>
                    </a:lnTo>
                    <a:lnTo>
                      <a:pt x="3380494" y="924402"/>
                    </a:lnTo>
                    <a:lnTo>
                      <a:pt x="3351921" y="924402"/>
                    </a:lnTo>
                    <a:lnTo>
                      <a:pt x="3277857" y="924402"/>
                    </a:lnTo>
                    <a:lnTo>
                      <a:pt x="3254217" y="924402"/>
                    </a:lnTo>
                    <a:lnTo>
                      <a:pt x="3252725" y="924402"/>
                    </a:lnTo>
                    <a:lnTo>
                      <a:pt x="3247792" y="924402"/>
                    </a:lnTo>
                    <a:lnTo>
                      <a:pt x="3231321" y="924402"/>
                    </a:lnTo>
                    <a:lnTo>
                      <a:pt x="3224152" y="924402"/>
                    </a:lnTo>
                    <a:lnTo>
                      <a:pt x="3150088" y="924402"/>
                    </a:lnTo>
                    <a:lnTo>
                      <a:pt x="3120023" y="924402"/>
                    </a:lnTo>
                    <a:lnTo>
                      <a:pt x="3104883" y="924402"/>
                    </a:lnTo>
                    <a:lnTo>
                      <a:pt x="3103552" y="924402"/>
                    </a:lnTo>
                    <a:lnTo>
                      <a:pt x="3077801" y="924402"/>
                    </a:lnTo>
                    <a:lnTo>
                      <a:pt x="3061330" y="924402"/>
                    </a:lnTo>
                    <a:lnTo>
                      <a:pt x="3031265" y="924402"/>
                    </a:lnTo>
                    <a:lnTo>
                      <a:pt x="2977114" y="924402"/>
                    </a:lnTo>
                    <a:lnTo>
                      <a:pt x="2957200" y="924402"/>
                    </a:lnTo>
                    <a:lnTo>
                      <a:pt x="2955709" y="924402"/>
                    </a:lnTo>
                    <a:lnTo>
                      <a:pt x="2950032" y="924402"/>
                    </a:lnTo>
                    <a:lnTo>
                      <a:pt x="2933561" y="924402"/>
                    </a:lnTo>
                    <a:lnTo>
                      <a:pt x="2927136" y="924402"/>
                    </a:lnTo>
                    <a:lnTo>
                      <a:pt x="2903496" y="924402"/>
                    </a:lnTo>
                    <a:lnTo>
                      <a:pt x="2829431" y="924402"/>
                    </a:lnTo>
                    <a:lnTo>
                      <a:pt x="2827940" y="924402"/>
                    </a:lnTo>
                    <a:lnTo>
                      <a:pt x="2799367" y="924402"/>
                    </a:lnTo>
                    <a:lnTo>
                      <a:pt x="2785719" y="924402"/>
                    </a:lnTo>
                    <a:lnTo>
                      <a:pt x="2784228" y="924402"/>
                    </a:lnTo>
                    <a:lnTo>
                      <a:pt x="2757146" y="924402"/>
                    </a:lnTo>
                    <a:lnTo>
                      <a:pt x="2755654" y="924402"/>
                    </a:lnTo>
                    <a:lnTo>
                      <a:pt x="2680098" y="924402"/>
                    </a:lnTo>
                    <a:lnTo>
                      <a:pt x="2657950" y="924402"/>
                    </a:lnTo>
                    <a:lnTo>
                      <a:pt x="2656459" y="924402"/>
                    </a:lnTo>
                    <a:lnTo>
                      <a:pt x="2653017" y="924402"/>
                    </a:lnTo>
                    <a:lnTo>
                      <a:pt x="2636545" y="924402"/>
                    </a:lnTo>
                    <a:lnTo>
                      <a:pt x="2629377" y="924402"/>
                    </a:lnTo>
                    <a:lnTo>
                      <a:pt x="2627885" y="924402"/>
                    </a:lnTo>
                    <a:lnTo>
                      <a:pt x="2606481" y="924402"/>
                    </a:lnTo>
                    <a:lnTo>
                      <a:pt x="2552329" y="924402"/>
                    </a:lnTo>
                    <a:lnTo>
                      <a:pt x="2525248" y="924402"/>
                    </a:lnTo>
                    <a:lnTo>
                      <a:pt x="2510108" y="924402"/>
                    </a:lnTo>
                    <a:lnTo>
                      <a:pt x="2508776" y="924402"/>
                    </a:lnTo>
                    <a:lnTo>
                      <a:pt x="2480043" y="924402"/>
                    </a:lnTo>
                    <a:lnTo>
                      <a:pt x="2478712" y="924402"/>
                    </a:lnTo>
                    <a:lnTo>
                      <a:pt x="2463572" y="924402"/>
                    </a:lnTo>
                    <a:lnTo>
                      <a:pt x="2436490" y="924402"/>
                    </a:lnTo>
                    <a:lnTo>
                      <a:pt x="2382339" y="924402"/>
                    </a:lnTo>
                    <a:lnTo>
                      <a:pt x="2360934" y="924402"/>
                    </a:lnTo>
                    <a:lnTo>
                      <a:pt x="2359443" y="924402"/>
                    </a:lnTo>
                    <a:lnTo>
                      <a:pt x="2352274" y="924402"/>
                    </a:lnTo>
                    <a:lnTo>
                      <a:pt x="2335803" y="924402"/>
                    </a:lnTo>
                    <a:lnTo>
                      <a:pt x="2332360" y="924402"/>
                    </a:lnTo>
                    <a:lnTo>
                      <a:pt x="2332328" y="924402"/>
                    </a:lnTo>
                    <a:lnTo>
                      <a:pt x="2330869" y="924402"/>
                    </a:lnTo>
                    <a:lnTo>
                      <a:pt x="2308721" y="924402"/>
                    </a:lnTo>
                    <a:lnTo>
                      <a:pt x="2233165" y="924402"/>
                    </a:lnTo>
                    <a:lnTo>
                      <a:pt x="2231674" y="924402"/>
                    </a:lnTo>
                    <a:lnTo>
                      <a:pt x="2204591" y="924402"/>
                    </a:lnTo>
                    <a:lnTo>
                      <a:pt x="2204559" y="924402"/>
                    </a:lnTo>
                    <a:lnTo>
                      <a:pt x="2203100" y="924402"/>
                    </a:lnTo>
                    <a:lnTo>
                      <a:pt x="2189452" y="924402"/>
                    </a:lnTo>
                    <a:lnTo>
                      <a:pt x="2160879" y="924402"/>
                    </a:lnTo>
                    <a:lnTo>
                      <a:pt x="2159388" y="924402"/>
                    </a:lnTo>
                    <a:lnTo>
                      <a:pt x="2085323" y="924402"/>
                    </a:lnTo>
                    <a:lnTo>
                      <a:pt x="2077294" y="924402"/>
                    </a:lnTo>
                    <a:lnTo>
                      <a:pt x="2061683" y="924402"/>
                    </a:lnTo>
                    <a:lnTo>
                      <a:pt x="2055258" y="924402"/>
                    </a:lnTo>
                    <a:lnTo>
                      <a:pt x="2038787" y="924402"/>
                    </a:lnTo>
                    <a:lnTo>
                      <a:pt x="2033110" y="924402"/>
                    </a:lnTo>
                    <a:lnTo>
                      <a:pt x="2031619" y="924402"/>
                    </a:lnTo>
                    <a:lnTo>
                      <a:pt x="2011705" y="924402"/>
                    </a:lnTo>
                    <a:lnTo>
                      <a:pt x="1957554" y="924402"/>
                    </a:lnTo>
                    <a:lnTo>
                      <a:pt x="1949525" y="924402"/>
                    </a:lnTo>
                    <a:lnTo>
                      <a:pt x="1927489" y="924402"/>
                    </a:lnTo>
                    <a:lnTo>
                      <a:pt x="1911018" y="924402"/>
                    </a:lnTo>
                    <a:lnTo>
                      <a:pt x="1907543" y="924402"/>
                    </a:lnTo>
                    <a:lnTo>
                      <a:pt x="1885268" y="924402"/>
                    </a:lnTo>
                    <a:lnTo>
                      <a:pt x="1883936" y="924402"/>
                    </a:lnTo>
                    <a:lnTo>
                      <a:pt x="1868796" y="924402"/>
                    </a:lnTo>
                    <a:lnTo>
                      <a:pt x="1838732" y="924402"/>
                    </a:lnTo>
                    <a:lnTo>
                      <a:pt x="1779774" y="924402"/>
                    </a:lnTo>
                    <a:lnTo>
                      <a:pt x="1764668" y="924402"/>
                    </a:lnTo>
                    <a:lnTo>
                      <a:pt x="1757499" y="924402"/>
                    </a:lnTo>
                    <a:lnTo>
                      <a:pt x="1741027" y="924402"/>
                    </a:lnTo>
                    <a:lnTo>
                      <a:pt x="1737552" y="924402"/>
                    </a:lnTo>
                    <a:lnTo>
                      <a:pt x="1736094" y="924402"/>
                    </a:lnTo>
                    <a:lnTo>
                      <a:pt x="1734603" y="924402"/>
                    </a:lnTo>
                    <a:lnTo>
                      <a:pt x="1710963" y="924402"/>
                    </a:lnTo>
                    <a:lnTo>
                      <a:pt x="1707488" y="924402"/>
                    </a:lnTo>
                    <a:lnTo>
                      <a:pt x="1652509" y="924402"/>
                    </a:lnTo>
                    <a:lnTo>
                      <a:pt x="1636899" y="924402"/>
                    </a:lnTo>
                    <a:lnTo>
                      <a:pt x="1609783" y="924402"/>
                    </a:lnTo>
                    <a:lnTo>
                      <a:pt x="1608325" y="924402"/>
                    </a:lnTo>
                    <a:lnTo>
                      <a:pt x="1606834" y="924402"/>
                    </a:lnTo>
                    <a:lnTo>
                      <a:pt x="1579719" y="924402"/>
                    </a:lnTo>
                    <a:lnTo>
                      <a:pt x="1564612" y="924402"/>
                    </a:lnTo>
                    <a:lnTo>
                      <a:pt x="1524740" y="924402"/>
                    </a:lnTo>
                    <a:lnTo>
                      <a:pt x="1482518" y="924402"/>
                    </a:lnTo>
                    <a:lnTo>
                      <a:pt x="1460483" y="924402"/>
                    </a:lnTo>
                    <a:lnTo>
                      <a:pt x="1452454" y="924402"/>
                    </a:lnTo>
                    <a:lnTo>
                      <a:pt x="1444011" y="924402"/>
                    </a:lnTo>
                    <a:lnTo>
                      <a:pt x="1436843" y="924402"/>
                    </a:lnTo>
                    <a:lnTo>
                      <a:pt x="1413947" y="924402"/>
                    </a:lnTo>
                    <a:lnTo>
                      <a:pt x="1354749" y="924402"/>
                    </a:lnTo>
                    <a:lnTo>
                      <a:pt x="1332714" y="924402"/>
                    </a:lnTo>
                    <a:lnTo>
                      <a:pt x="1324685" y="924402"/>
                    </a:lnTo>
                    <a:lnTo>
                      <a:pt x="1316242" y="924402"/>
                    </a:lnTo>
                    <a:lnTo>
                      <a:pt x="1312767" y="924402"/>
                    </a:lnTo>
                    <a:lnTo>
                      <a:pt x="1286178" y="924402"/>
                    </a:lnTo>
                    <a:lnTo>
                      <a:pt x="1282703" y="924402"/>
                    </a:lnTo>
                    <a:lnTo>
                      <a:pt x="1243956" y="924402"/>
                    </a:lnTo>
                    <a:lnTo>
                      <a:pt x="1184998" y="924402"/>
                    </a:lnTo>
                    <a:lnTo>
                      <a:pt x="1154934" y="924402"/>
                    </a:lnTo>
                    <a:lnTo>
                      <a:pt x="1139828" y="924402"/>
                    </a:lnTo>
                    <a:lnTo>
                      <a:pt x="1116187" y="924402"/>
                    </a:lnTo>
                    <a:lnTo>
                      <a:pt x="1112712" y="924402"/>
                    </a:lnTo>
                    <a:lnTo>
                      <a:pt x="1057734" y="924402"/>
                    </a:lnTo>
                    <a:lnTo>
                      <a:pt x="1027669" y="924402"/>
                    </a:lnTo>
                    <a:lnTo>
                      <a:pt x="1012059" y="924402"/>
                    </a:lnTo>
                    <a:lnTo>
                      <a:pt x="984943" y="924402"/>
                    </a:lnTo>
                    <a:lnTo>
                      <a:pt x="929965" y="924402"/>
                    </a:lnTo>
                    <a:lnTo>
                      <a:pt x="899900" y="924402"/>
                    </a:lnTo>
                    <a:lnTo>
                      <a:pt x="857678" y="924402"/>
                    </a:lnTo>
                    <a:lnTo>
                      <a:pt x="819171" y="924402"/>
                    </a:lnTo>
                    <a:lnTo>
                      <a:pt x="729909" y="924402"/>
                    </a:lnTo>
                    <a:lnTo>
                      <a:pt x="691402" y="924402"/>
                    </a:lnTo>
                    <a:lnTo>
                      <a:pt x="687927" y="924402"/>
                    </a:lnTo>
                    <a:lnTo>
                      <a:pt x="560158" y="924402"/>
                    </a:lnTo>
                    <a:lnTo>
                      <a:pt x="432894" y="924402"/>
                    </a:lnTo>
                    <a:lnTo>
                      <a:pt x="305125" y="924402"/>
                    </a:lnTo>
                    <a:cubicBezTo>
                      <a:pt x="275541" y="924402"/>
                      <a:pt x="238373" y="903151"/>
                      <a:pt x="223202" y="877348"/>
                    </a:cubicBezTo>
                    <a:cubicBezTo>
                      <a:pt x="10809" y="509257"/>
                      <a:pt x="10809" y="509257"/>
                      <a:pt x="10809" y="509257"/>
                    </a:cubicBezTo>
                    <a:cubicBezTo>
                      <a:pt x="-3603" y="483452"/>
                      <a:pt x="-3603" y="440951"/>
                      <a:pt x="10809" y="415146"/>
                    </a:cubicBezTo>
                    <a:cubicBezTo>
                      <a:pt x="223202" y="47054"/>
                      <a:pt x="223202" y="47054"/>
                      <a:pt x="223202" y="47054"/>
                    </a:cubicBezTo>
                    <a:cubicBezTo>
                      <a:pt x="238373" y="21251"/>
                      <a:pt x="275541" y="0"/>
                      <a:pt x="305125" y="0"/>
                    </a:cubicBezTo>
                    <a:close/>
                  </a:path>
                </a:pathLst>
              </a:custGeom>
              <a:solidFill>
                <a:srgbClr val="F9B81B"/>
              </a:solidFill>
              <a:ln w="19050">
                <a:gradFill flip="none" rotWithShape="1">
                  <a:gsLst>
                    <a:gs pos="0">
                      <a:schemeClr val="bg1">
                        <a:lumMod val="75000"/>
                      </a:schemeClr>
                    </a:gs>
                    <a:gs pos="100000">
                      <a:schemeClr val="bg1"/>
                    </a:gs>
                  </a:gsLst>
                  <a:lin ang="2700000" scaled="1"/>
                  <a:tileRect/>
                </a:gradFill>
              </a:ln>
              <a:effectLst>
                <a:innerShdw blurRad="63500" dist="50800" dir="13500000">
                  <a:prstClr val="black">
                    <a:alpha val="50000"/>
                  </a:prstClr>
                </a:innerShdw>
              </a:effectLst>
            </p:spPr>
            <p:txBody>
              <a:bodyPr vert="horz" wrap="square" lIns="91440" tIns="45720" rIns="91440" bIns="45720" numCol="1" anchor="t" anchorCtr="0" compatLnSpc="1">
                <a:noAutofit/>
              </a:bodyPr>
              <a:p>
                <a:endParaRPr lang="zh-CN" altLang="en-US" sz="3200">
                  <a:solidFill>
                    <a:schemeClr val="bg1"/>
                  </a:solidFill>
                  <a:latin typeface="微软雅黑" panose="020B0503020204020204" charset="-122"/>
                  <a:ea typeface="微软雅黑" panose="020B0503020204020204" charset="-122"/>
                </a:endParaRPr>
              </a:p>
            </p:txBody>
          </p:sp>
          <p:grpSp>
            <p:nvGrpSpPr>
              <p:cNvPr id="62" name="组合 61"/>
              <p:cNvGrpSpPr/>
              <p:nvPr/>
            </p:nvGrpSpPr>
            <p:grpSpPr>
              <a:xfrm>
                <a:off x="1619672" y="1242021"/>
                <a:ext cx="1741207" cy="363414"/>
                <a:chOff x="3457192" y="3906440"/>
                <a:chExt cx="2321609" cy="484552"/>
              </a:xfrm>
            </p:grpSpPr>
            <p:sp>
              <p:nvSpPr>
                <p:cNvPr id="63" name="文本框 62"/>
                <p:cNvSpPr txBox="1"/>
                <p:nvPr/>
              </p:nvSpPr>
              <p:spPr>
                <a:xfrm>
                  <a:off x="3457511" y="3906440"/>
                  <a:ext cx="1725052" cy="287168"/>
                </a:xfrm>
                <a:prstGeom prst="rect">
                  <a:avLst/>
                </a:prstGeom>
                <a:noFill/>
              </p:spPr>
              <p:txBody>
                <a:bodyPr wrap="square" rtlCol="0">
                  <a:spAutoFit/>
                </a:bodyPr>
                <a:p>
                  <a:r>
                    <a:rPr lang="zh-CN" altLang="en-US" dirty="0">
                      <a:solidFill>
                        <a:schemeClr val="bg1"/>
                      </a:solidFill>
                      <a:latin typeface="微软雅黑" panose="020B0503020204020204" charset="-122"/>
                      <a:ea typeface="微软雅黑" panose="020B0503020204020204" charset="-122"/>
                    </a:rPr>
                    <a:t>在此添加标题</a:t>
                  </a:r>
                  <a:endParaRPr lang="zh-CN" altLang="en-US" dirty="0">
                    <a:solidFill>
                      <a:schemeClr val="bg1"/>
                    </a:solidFill>
                    <a:latin typeface="微软雅黑" panose="020B0503020204020204" charset="-122"/>
                    <a:ea typeface="微软雅黑" panose="020B0503020204020204" charset="-122"/>
                  </a:endParaRPr>
                </a:p>
              </p:txBody>
            </p:sp>
            <p:sp>
              <p:nvSpPr>
                <p:cNvPr id="64" name="文本框 63"/>
                <p:cNvSpPr txBox="1"/>
                <p:nvPr/>
              </p:nvSpPr>
              <p:spPr>
                <a:xfrm>
                  <a:off x="3457192" y="4135512"/>
                  <a:ext cx="2321609" cy="255480"/>
                </a:xfrm>
                <a:prstGeom prst="rect">
                  <a:avLst/>
                </a:prstGeom>
                <a:noFill/>
              </p:spPr>
              <p:txBody>
                <a:bodyPr wrap="square" rtlCol="0">
                  <a:spAutoFit/>
                </a:bodyPr>
                <a:p>
                  <a:pPr defTabSz="1218565">
                    <a:lnSpc>
                      <a:spcPct val="110000"/>
                    </a:lnSpc>
                    <a:defRPr/>
                  </a:pPr>
                  <a:r>
                    <a:rPr lang="zh-CN" altLang="en-US" sz="1400" dirty="0">
                      <a:solidFill>
                        <a:schemeClr val="bg1"/>
                      </a:solidFill>
                      <a:latin typeface="微软雅黑" panose="020B0503020204020204" charset="-122"/>
                      <a:ea typeface="微软雅黑" panose="020B0503020204020204" charset="-122"/>
                      <a:sym typeface="微软雅黑" panose="020B0503020204020204" charset="-122"/>
                    </a:rPr>
                    <a:t>单机输入你的想要输入的文字内容。</a:t>
                  </a:r>
                  <a:endParaRPr lang="zh-CN" altLang="en-US" sz="1400" dirty="0">
                    <a:solidFill>
                      <a:schemeClr val="bg1"/>
                    </a:solidFill>
                    <a:latin typeface="微软雅黑" panose="020B0503020204020204" charset="-122"/>
                    <a:ea typeface="微软雅黑" panose="020B0503020204020204" charset="-122"/>
                    <a:sym typeface="微软雅黑" panose="020B0503020204020204" charset="-122"/>
                  </a:endParaRPr>
                </a:p>
              </p:txBody>
            </p:sp>
          </p:grpSp>
        </p:grpSp>
        <p:grpSp>
          <p:nvGrpSpPr>
            <p:cNvPr id="65" name="组合 64"/>
            <p:cNvGrpSpPr/>
            <p:nvPr/>
          </p:nvGrpSpPr>
          <p:grpSpPr>
            <a:xfrm>
              <a:off x="1553" y="4513"/>
              <a:ext cx="5606" cy="1346"/>
              <a:chOff x="1301523" y="2104739"/>
              <a:chExt cx="2669844" cy="640957"/>
            </a:xfrm>
          </p:grpSpPr>
          <p:sp>
            <p:nvSpPr>
              <p:cNvPr id="66" name="任意多边形 65"/>
              <p:cNvSpPr/>
              <p:nvPr/>
            </p:nvSpPr>
            <p:spPr bwMode="auto">
              <a:xfrm>
                <a:off x="1301523" y="2104739"/>
                <a:ext cx="2669844" cy="640957"/>
              </a:xfrm>
              <a:custGeom>
                <a:avLst/>
                <a:gdLst>
                  <a:gd name="connsiteX0" fmla="*/ 352810 w 4452260"/>
                  <a:gd name="connsiteY0" fmla="*/ 0 h 1068867"/>
                  <a:gd name="connsiteX1" fmla="*/ 636768 w 4452260"/>
                  <a:gd name="connsiteY1" fmla="*/ 0 h 1068867"/>
                  <a:gd name="connsiteX2" fmla="*/ 647700 w 4452260"/>
                  <a:gd name="connsiteY2" fmla="*/ 0 h 1068867"/>
                  <a:gd name="connsiteX3" fmla="*/ 724065 w 4452260"/>
                  <a:gd name="connsiteY3" fmla="*/ 0 h 1068867"/>
                  <a:gd name="connsiteX4" fmla="*/ 782584 w 4452260"/>
                  <a:gd name="connsiteY4" fmla="*/ 0 h 1068867"/>
                  <a:gd name="connsiteX5" fmla="*/ 799455 w 4452260"/>
                  <a:gd name="connsiteY5" fmla="*/ 0 h 1068867"/>
                  <a:gd name="connsiteX6" fmla="*/ 809825 w 4452260"/>
                  <a:gd name="connsiteY6" fmla="*/ 0 h 1068867"/>
                  <a:gd name="connsiteX7" fmla="*/ 818078 w 4452260"/>
                  <a:gd name="connsiteY7" fmla="*/ 0 h 1068867"/>
                  <a:gd name="connsiteX8" fmla="*/ 843980 w 4452260"/>
                  <a:gd name="connsiteY8" fmla="*/ 0 h 1068867"/>
                  <a:gd name="connsiteX9" fmla="*/ 931658 w 4452260"/>
                  <a:gd name="connsiteY9" fmla="*/ 0 h 1068867"/>
                  <a:gd name="connsiteX10" fmla="*/ 961580 w 4452260"/>
                  <a:gd name="connsiteY10" fmla="*/ 0 h 1068867"/>
                  <a:gd name="connsiteX11" fmla="*/ 1000055 w 4452260"/>
                  <a:gd name="connsiteY11" fmla="*/ 0 h 1068867"/>
                  <a:gd name="connsiteX12" fmla="*/ 1040537 w 4452260"/>
                  <a:gd name="connsiteY12" fmla="*/ 0 h 1068867"/>
                  <a:gd name="connsiteX13" fmla="*/ 1051453 w 4452260"/>
                  <a:gd name="connsiteY13" fmla="*/ 0 h 1068867"/>
                  <a:gd name="connsiteX14" fmla="*/ 1083414 w 4452260"/>
                  <a:gd name="connsiteY14" fmla="*/ 0 h 1068867"/>
                  <a:gd name="connsiteX15" fmla="*/ 1112969 w 4452260"/>
                  <a:gd name="connsiteY15" fmla="*/ 0 h 1068867"/>
                  <a:gd name="connsiteX16" fmla="*/ 1138871 w 4452260"/>
                  <a:gd name="connsiteY16" fmla="*/ 0 h 1068867"/>
                  <a:gd name="connsiteX17" fmla="*/ 1170224 w 4452260"/>
                  <a:gd name="connsiteY17" fmla="*/ 0 h 1068867"/>
                  <a:gd name="connsiteX18" fmla="*/ 1170711 w 4452260"/>
                  <a:gd name="connsiteY18" fmla="*/ 0 h 1068867"/>
                  <a:gd name="connsiteX19" fmla="*/ 1202662 w 4452260"/>
                  <a:gd name="connsiteY19" fmla="*/ 0 h 1068867"/>
                  <a:gd name="connsiteX20" fmla="*/ 1240037 w 4452260"/>
                  <a:gd name="connsiteY20" fmla="*/ 0 h 1068867"/>
                  <a:gd name="connsiteX21" fmla="*/ 1290626 w 4452260"/>
                  <a:gd name="connsiteY21" fmla="*/ 0 h 1068867"/>
                  <a:gd name="connsiteX22" fmla="*/ 1324496 w 4452260"/>
                  <a:gd name="connsiteY22" fmla="*/ 0 h 1068867"/>
                  <a:gd name="connsiteX23" fmla="*/ 1332348 w 4452260"/>
                  <a:gd name="connsiteY23" fmla="*/ 0 h 1068867"/>
                  <a:gd name="connsiteX24" fmla="*/ 1335428 w 4452260"/>
                  <a:gd name="connsiteY24" fmla="*/ 0 h 1068867"/>
                  <a:gd name="connsiteX25" fmla="*/ 1411793 w 4452260"/>
                  <a:gd name="connsiteY25" fmla="*/ 0 h 1068867"/>
                  <a:gd name="connsiteX26" fmla="*/ 1454182 w 4452260"/>
                  <a:gd name="connsiteY26" fmla="*/ 0 h 1068867"/>
                  <a:gd name="connsiteX27" fmla="*/ 1470312 w 4452260"/>
                  <a:gd name="connsiteY27" fmla="*/ 0 h 1068867"/>
                  <a:gd name="connsiteX28" fmla="*/ 1487183 w 4452260"/>
                  <a:gd name="connsiteY28" fmla="*/ 0 h 1068867"/>
                  <a:gd name="connsiteX29" fmla="*/ 1497552 w 4452260"/>
                  <a:gd name="connsiteY29" fmla="*/ 0 h 1068867"/>
                  <a:gd name="connsiteX30" fmla="*/ 1505806 w 4452260"/>
                  <a:gd name="connsiteY30" fmla="*/ 0 h 1068867"/>
                  <a:gd name="connsiteX31" fmla="*/ 1528471 w 4452260"/>
                  <a:gd name="connsiteY31" fmla="*/ 0 h 1068867"/>
                  <a:gd name="connsiteX32" fmla="*/ 1531708 w 4452260"/>
                  <a:gd name="connsiteY32" fmla="*/ 0 h 1068867"/>
                  <a:gd name="connsiteX33" fmla="*/ 1540992 w 4452260"/>
                  <a:gd name="connsiteY33" fmla="*/ 0 h 1068867"/>
                  <a:gd name="connsiteX34" fmla="*/ 1541479 w 4452260"/>
                  <a:gd name="connsiteY34" fmla="*/ 0 h 1068867"/>
                  <a:gd name="connsiteX35" fmla="*/ 1599998 w 4452260"/>
                  <a:gd name="connsiteY35" fmla="*/ 0 h 1068867"/>
                  <a:gd name="connsiteX36" fmla="*/ 1619386 w 4452260"/>
                  <a:gd name="connsiteY36" fmla="*/ 0 h 1068867"/>
                  <a:gd name="connsiteX37" fmla="*/ 1635492 w 4452260"/>
                  <a:gd name="connsiteY37" fmla="*/ 0 h 1068867"/>
                  <a:gd name="connsiteX38" fmla="*/ 1649308 w 4452260"/>
                  <a:gd name="connsiteY38" fmla="*/ 0 h 1068867"/>
                  <a:gd name="connsiteX39" fmla="*/ 1653720 w 4452260"/>
                  <a:gd name="connsiteY39" fmla="*/ 0 h 1068867"/>
                  <a:gd name="connsiteX40" fmla="*/ 1661394 w 4452260"/>
                  <a:gd name="connsiteY40" fmla="*/ 0 h 1068867"/>
                  <a:gd name="connsiteX41" fmla="*/ 1687782 w 4452260"/>
                  <a:gd name="connsiteY41" fmla="*/ 0 h 1068867"/>
                  <a:gd name="connsiteX42" fmla="*/ 1703116 w 4452260"/>
                  <a:gd name="connsiteY42" fmla="*/ 0 h 1068867"/>
                  <a:gd name="connsiteX43" fmla="*/ 1739181 w 4452260"/>
                  <a:gd name="connsiteY43" fmla="*/ 0 h 1068867"/>
                  <a:gd name="connsiteX44" fmla="*/ 1771141 w 4452260"/>
                  <a:gd name="connsiteY44" fmla="*/ 0 h 1068867"/>
                  <a:gd name="connsiteX45" fmla="*/ 1800697 w 4452260"/>
                  <a:gd name="connsiteY45" fmla="*/ 0 h 1068867"/>
                  <a:gd name="connsiteX46" fmla="*/ 1811727 w 4452260"/>
                  <a:gd name="connsiteY46" fmla="*/ 0 h 1068867"/>
                  <a:gd name="connsiteX47" fmla="*/ 1823361 w 4452260"/>
                  <a:gd name="connsiteY47" fmla="*/ 0 h 1068867"/>
                  <a:gd name="connsiteX48" fmla="*/ 1826599 w 4452260"/>
                  <a:gd name="connsiteY48" fmla="*/ 0 h 1068867"/>
                  <a:gd name="connsiteX49" fmla="*/ 1857951 w 4452260"/>
                  <a:gd name="connsiteY49" fmla="*/ 0 h 1068867"/>
                  <a:gd name="connsiteX50" fmla="*/ 1858439 w 4452260"/>
                  <a:gd name="connsiteY50" fmla="*/ 0 h 1068867"/>
                  <a:gd name="connsiteX51" fmla="*/ 1859676 w 4452260"/>
                  <a:gd name="connsiteY51" fmla="*/ 0 h 1068867"/>
                  <a:gd name="connsiteX52" fmla="*/ 1893346 w 4452260"/>
                  <a:gd name="connsiteY52" fmla="*/ 0 h 1068867"/>
                  <a:gd name="connsiteX53" fmla="*/ 1927765 w 4452260"/>
                  <a:gd name="connsiteY53" fmla="*/ 0 h 1068867"/>
                  <a:gd name="connsiteX54" fmla="*/ 1963365 w 4452260"/>
                  <a:gd name="connsiteY54" fmla="*/ 0 h 1068867"/>
                  <a:gd name="connsiteX55" fmla="*/ 1978354 w 4452260"/>
                  <a:gd name="connsiteY55" fmla="*/ 0 h 1068867"/>
                  <a:gd name="connsiteX56" fmla="*/ 1991032 w 4452260"/>
                  <a:gd name="connsiteY56" fmla="*/ 0 h 1068867"/>
                  <a:gd name="connsiteX57" fmla="*/ 2020076 w 4452260"/>
                  <a:gd name="connsiteY57" fmla="*/ 0 h 1068867"/>
                  <a:gd name="connsiteX58" fmla="*/ 2021800 w 4452260"/>
                  <a:gd name="connsiteY58" fmla="*/ 0 h 1068867"/>
                  <a:gd name="connsiteX59" fmla="*/ 2027021 w 4452260"/>
                  <a:gd name="connsiteY59" fmla="*/ 0 h 1068867"/>
                  <a:gd name="connsiteX60" fmla="*/ 2032162 w 4452260"/>
                  <a:gd name="connsiteY60" fmla="*/ 0 h 1068867"/>
                  <a:gd name="connsiteX61" fmla="*/ 2141909 w 4452260"/>
                  <a:gd name="connsiteY61" fmla="*/ 0 h 1068867"/>
                  <a:gd name="connsiteX62" fmla="*/ 2143633 w 4452260"/>
                  <a:gd name="connsiteY62" fmla="*/ 0 h 1068867"/>
                  <a:gd name="connsiteX63" fmla="*/ 2178359 w 4452260"/>
                  <a:gd name="connsiteY63" fmla="*/ 0 h 1068867"/>
                  <a:gd name="connsiteX64" fmla="*/ 2228719 w 4452260"/>
                  <a:gd name="connsiteY64" fmla="*/ 0 h 1068867"/>
                  <a:gd name="connsiteX65" fmla="*/ 2229207 w 4452260"/>
                  <a:gd name="connsiteY65" fmla="*/ 0 h 1068867"/>
                  <a:gd name="connsiteX66" fmla="*/ 2230931 w 4452260"/>
                  <a:gd name="connsiteY66" fmla="*/ 0 h 1068867"/>
                  <a:gd name="connsiteX67" fmla="*/ 2287725 w 4452260"/>
                  <a:gd name="connsiteY67" fmla="*/ 0 h 1068867"/>
                  <a:gd name="connsiteX68" fmla="*/ 2289450 w 4452260"/>
                  <a:gd name="connsiteY68" fmla="*/ 0 h 1068867"/>
                  <a:gd name="connsiteX69" fmla="*/ 2323220 w 4452260"/>
                  <a:gd name="connsiteY69" fmla="*/ 0 h 1068867"/>
                  <a:gd name="connsiteX70" fmla="*/ 2324944 w 4452260"/>
                  <a:gd name="connsiteY70" fmla="*/ 0 h 1068867"/>
                  <a:gd name="connsiteX71" fmla="*/ 2340483 w 4452260"/>
                  <a:gd name="connsiteY71" fmla="*/ 0 h 1068867"/>
                  <a:gd name="connsiteX72" fmla="*/ 2341447 w 4452260"/>
                  <a:gd name="connsiteY72" fmla="*/ 0 h 1068867"/>
                  <a:gd name="connsiteX73" fmla="*/ 2343172 w 4452260"/>
                  <a:gd name="connsiteY73" fmla="*/ 0 h 1068867"/>
                  <a:gd name="connsiteX74" fmla="*/ 2349122 w 4452260"/>
                  <a:gd name="connsiteY74" fmla="*/ 0 h 1068867"/>
                  <a:gd name="connsiteX75" fmla="*/ 2350846 w 4452260"/>
                  <a:gd name="connsiteY75" fmla="*/ 0 h 1068867"/>
                  <a:gd name="connsiteX76" fmla="*/ 2390844 w 4452260"/>
                  <a:gd name="connsiteY76" fmla="*/ 0 h 1068867"/>
                  <a:gd name="connsiteX77" fmla="*/ 2462317 w 4452260"/>
                  <a:gd name="connsiteY77" fmla="*/ 0 h 1068867"/>
                  <a:gd name="connsiteX78" fmla="*/ 2499455 w 4452260"/>
                  <a:gd name="connsiteY78" fmla="*/ 0 h 1068867"/>
                  <a:gd name="connsiteX79" fmla="*/ 2530713 w 4452260"/>
                  <a:gd name="connsiteY79" fmla="*/ 0 h 1068867"/>
                  <a:gd name="connsiteX80" fmla="*/ 2547403 w 4452260"/>
                  <a:gd name="connsiteY80" fmla="*/ 0 h 1068867"/>
                  <a:gd name="connsiteX81" fmla="*/ 2549127 w 4452260"/>
                  <a:gd name="connsiteY81" fmla="*/ 0 h 1068867"/>
                  <a:gd name="connsiteX82" fmla="*/ 2581074 w 4452260"/>
                  <a:gd name="connsiteY82" fmla="*/ 0 h 1068867"/>
                  <a:gd name="connsiteX83" fmla="*/ 2582112 w 4452260"/>
                  <a:gd name="connsiteY83" fmla="*/ 0 h 1068867"/>
                  <a:gd name="connsiteX84" fmla="*/ 2669530 w 4452260"/>
                  <a:gd name="connsiteY84" fmla="*/ 0 h 1068867"/>
                  <a:gd name="connsiteX85" fmla="*/ 2678759 w 4452260"/>
                  <a:gd name="connsiteY85" fmla="*/ 0 h 1068867"/>
                  <a:gd name="connsiteX86" fmla="*/ 2709527 w 4452260"/>
                  <a:gd name="connsiteY86" fmla="*/ 0 h 1068867"/>
                  <a:gd name="connsiteX87" fmla="*/ 2711252 w 4452260"/>
                  <a:gd name="connsiteY87" fmla="*/ 0 h 1068867"/>
                  <a:gd name="connsiteX88" fmla="*/ 2714748 w 4452260"/>
                  <a:gd name="connsiteY88" fmla="*/ 0 h 1068867"/>
                  <a:gd name="connsiteX89" fmla="*/ 2719890 w 4452260"/>
                  <a:gd name="connsiteY89" fmla="*/ 0 h 1068867"/>
                  <a:gd name="connsiteX90" fmla="*/ 2831360 w 4452260"/>
                  <a:gd name="connsiteY90" fmla="*/ 0 h 1068867"/>
                  <a:gd name="connsiteX91" fmla="*/ 2833086 w 4452260"/>
                  <a:gd name="connsiteY91" fmla="*/ 0 h 1068867"/>
                  <a:gd name="connsiteX92" fmla="*/ 2866087 w 4452260"/>
                  <a:gd name="connsiteY92" fmla="*/ 0 h 1068867"/>
                  <a:gd name="connsiteX93" fmla="*/ 2918659 w 4452260"/>
                  <a:gd name="connsiteY93" fmla="*/ 0 h 1068867"/>
                  <a:gd name="connsiteX94" fmla="*/ 2919896 w 4452260"/>
                  <a:gd name="connsiteY94" fmla="*/ 0 h 1068867"/>
                  <a:gd name="connsiteX95" fmla="*/ 2920383 w 4452260"/>
                  <a:gd name="connsiteY95" fmla="*/ 0 h 1068867"/>
                  <a:gd name="connsiteX96" fmla="*/ 2977177 w 4452260"/>
                  <a:gd name="connsiteY96" fmla="*/ 0 h 1068867"/>
                  <a:gd name="connsiteX97" fmla="*/ 2978902 w 4452260"/>
                  <a:gd name="connsiteY97" fmla="*/ 0 h 1068867"/>
                  <a:gd name="connsiteX98" fmla="*/ 3012671 w 4452260"/>
                  <a:gd name="connsiteY98" fmla="*/ 0 h 1068867"/>
                  <a:gd name="connsiteX99" fmla="*/ 3014397 w 4452260"/>
                  <a:gd name="connsiteY99" fmla="*/ 0 h 1068867"/>
                  <a:gd name="connsiteX100" fmla="*/ 3028211 w 4452260"/>
                  <a:gd name="connsiteY100" fmla="*/ 0 h 1068867"/>
                  <a:gd name="connsiteX101" fmla="*/ 3030899 w 4452260"/>
                  <a:gd name="connsiteY101" fmla="*/ 0 h 1068867"/>
                  <a:gd name="connsiteX102" fmla="*/ 3032624 w 4452260"/>
                  <a:gd name="connsiteY102" fmla="*/ 0 h 1068867"/>
                  <a:gd name="connsiteX103" fmla="*/ 3038573 w 4452260"/>
                  <a:gd name="connsiteY103" fmla="*/ 0 h 1068867"/>
                  <a:gd name="connsiteX104" fmla="*/ 3040298 w 4452260"/>
                  <a:gd name="connsiteY104" fmla="*/ 0 h 1068867"/>
                  <a:gd name="connsiteX105" fmla="*/ 3082021 w 4452260"/>
                  <a:gd name="connsiteY105" fmla="*/ 0 h 1068867"/>
                  <a:gd name="connsiteX106" fmla="*/ 3150044 w 4452260"/>
                  <a:gd name="connsiteY106" fmla="*/ 0 h 1068867"/>
                  <a:gd name="connsiteX107" fmla="*/ 3218441 w 4452260"/>
                  <a:gd name="connsiteY107" fmla="*/ 0 h 1068867"/>
                  <a:gd name="connsiteX108" fmla="*/ 3236855 w 4452260"/>
                  <a:gd name="connsiteY108" fmla="*/ 0 h 1068867"/>
                  <a:gd name="connsiteX109" fmla="*/ 3269839 w 4452260"/>
                  <a:gd name="connsiteY109" fmla="*/ 0 h 1068867"/>
                  <a:gd name="connsiteX110" fmla="*/ 3272250 w 4452260"/>
                  <a:gd name="connsiteY110" fmla="*/ 0 h 1068867"/>
                  <a:gd name="connsiteX111" fmla="*/ 3320378 w 4452260"/>
                  <a:gd name="connsiteY111" fmla="*/ 0 h 1068867"/>
                  <a:gd name="connsiteX112" fmla="*/ 3346330 w 4452260"/>
                  <a:gd name="connsiteY112" fmla="*/ 0 h 1068867"/>
                  <a:gd name="connsiteX113" fmla="*/ 3357257 w 4452260"/>
                  <a:gd name="connsiteY113" fmla="*/ 0 h 1068867"/>
                  <a:gd name="connsiteX114" fmla="*/ 3369936 w 4452260"/>
                  <a:gd name="connsiteY114" fmla="*/ 0 h 1068867"/>
                  <a:gd name="connsiteX115" fmla="*/ 3398980 w 4452260"/>
                  <a:gd name="connsiteY115" fmla="*/ 0 h 1068867"/>
                  <a:gd name="connsiteX116" fmla="*/ 3405925 w 4452260"/>
                  <a:gd name="connsiteY116" fmla="*/ 0 h 1068867"/>
                  <a:gd name="connsiteX117" fmla="*/ 3411066 w 4452260"/>
                  <a:gd name="connsiteY117" fmla="*/ 0 h 1068867"/>
                  <a:gd name="connsiteX118" fmla="*/ 3520813 w 4452260"/>
                  <a:gd name="connsiteY118" fmla="*/ 0 h 1068867"/>
                  <a:gd name="connsiteX119" fmla="*/ 3607623 w 4452260"/>
                  <a:gd name="connsiteY119" fmla="*/ 0 h 1068867"/>
                  <a:gd name="connsiteX120" fmla="*/ 3608111 w 4452260"/>
                  <a:gd name="connsiteY120" fmla="*/ 0 h 1068867"/>
                  <a:gd name="connsiteX121" fmla="*/ 3666629 w 4452260"/>
                  <a:gd name="connsiteY121" fmla="*/ 0 h 1068867"/>
                  <a:gd name="connsiteX122" fmla="*/ 3702124 w 4452260"/>
                  <a:gd name="connsiteY122" fmla="*/ 0 h 1068867"/>
                  <a:gd name="connsiteX123" fmla="*/ 3720351 w 4452260"/>
                  <a:gd name="connsiteY123" fmla="*/ 0 h 1068867"/>
                  <a:gd name="connsiteX124" fmla="*/ 3728025 w 4452260"/>
                  <a:gd name="connsiteY124" fmla="*/ 0 h 1068867"/>
                  <a:gd name="connsiteX125" fmla="*/ 3769748 w 4452260"/>
                  <a:gd name="connsiteY125" fmla="*/ 0 h 1068867"/>
                  <a:gd name="connsiteX126" fmla="*/ 4098793 w 4452260"/>
                  <a:gd name="connsiteY126" fmla="*/ 0 h 1068867"/>
                  <a:gd name="connsiteX127" fmla="*/ 4193519 w 4452260"/>
                  <a:gd name="connsiteY127" fmla="*/ 54408 h 1068867"/>
                  <a:gd name="connsiteX128" fmla="*/ 4439104 w 4452260"/>
                  <a:gd name="connsiteY128" fmla="*/ 480025 h 1068867"/>
                  <a:gd name="connsiteX129" fmla="*/ 4439104 w 4452260"/>
                  <a:gd name="connsiteY129" fmla="*/ 588843 h 1068867"/>
                  <a:gd name="connsiteX130" fmla="*/ 4193519 w 4452260"/>
                  <a:gd name="connsiteY130" fmla="*/ 1014459 h 1068867"/>
                  <a:gd name="connsiteX131" fmla="*/ 4098793 w 4452260"/>
                  <a:gd name="connsiteY131" fmla="*/ 1068867 h 1068867"/>
                  <a:gd name="connsiteX132" fmla="*/ 3728025 w 4452260"/>
                  <a:gd name="connsiteY132" fmla="*/ 1068867 h 1068867"/>
                  <a:gd name="connsiteX133" fmla="*/ 3607623 w 4452260"/>
                  <a:gd name="connsiteY133" fmla="*/ 1068867 h 1068867"/>
                  <a:gd name="connsiteX134" fmla="*/ 3411066 w 4452260"/>
                  <a:gd name="connsiteY134" fmla="*/ 1068867 h 1068867"/>
                  <a:gd name="connsiteX135" fmla="*/ 3357257 w 4452260"/>
                  <a:gd name="connsiteY135" fmla="*/ 1068867 h 1068867"/>
                  <a:gd name="connsiteX136" fmla="*/ 3236855 w 4452260"/>
                  <a:gd name="connsiteY136" fmla="*/ 1068867 h 1068867"/>
                  <a:gd name="connsiteX137" fmla="*/ 3040298 w 4452260"/>
                  <a:gd name="connsiteY137" fmla="*/ 1068867 h 1068867"/>
                  <a:gd name="connsiteX138" fmla="*/ 3038573 w 4452260"/>
                  <a:gd name="connsiteY138" fmla="*/ 1068867 h 1068867"/>
                  <a:gd name="connsiteX139" fmla="*/ 2919896 w 4452260"/>
                  <a:gd name="connsiteY139" fmla="*/ 1068867 h 1068867"/>
                  <a:gd name="connsiteX140" fmla="*/ 2866087 w 4452260"/>
                  <a:gd name="connsiteY140" fmla="*/ 1068867 h 1068867"/>
                  <a:gd name="connsiteX141" fmla="*/ 2719890 w 4452260"/>
                  <a:gd name="connsiteY141" fmla="*/ 1068867 h 1068867"/>
                  <a:gd name="connsiteX142" fmla="*/ 2669530 w 4452260"/>
                  <a:gd name="connsiteY142" fmla="*/ 1068867 h 1068867"/>
                  <a:gd name="connsiteX143" fmla="*/ 2549127 w 4452260"/>
                  <a:gd name="connsiteY143" fmla="*/ 1068867 h 1068867"/>
                  <a:gd name="connsiteX144" fmla="*/ 2547403 w 4452260"/>
                  <a:gd name="connsiteY144" fmla="*/ 1068867 h 1068867"/>
                  <a:gd name="connsiteX145" fmla="*/ 2350846 w 4452260"/>
                  <a:gd name="connsiteY145" fmla="*/ 1068867 h 1068867"/>
                  <a:gd name="connsiteX146" fmla="*/ 2349122 w 4452260"/>
                  <a:gd name="connsiteY146" fmla="*/ 1068867 h 1068867"/>
                  <a:gd name="connsiteX147" fmla="*/ 2228719 w 4452260"/>
                  <a:gd name="connsiteY147" fmla="*/ 1068867 h 1068867"/>
                  <a:gd name="connsiteX148" fmla="*/ 2178359 w 4452260"/>
                  <a:gd name="connsiteY148" fmla="*/ 1068867 h 1068867"/>
                  <a:gd name="connsiteX149" fmla="*/ 2032162 w 4452260"/>
                  <a:gd name="connsiteY149" fmla="*/ 1068867 h 1068867"/>
                  <a:gd name="connsiteX150" fmla="*/ 1978354 w 4452260"/>
                  <a:gd name="connsiteY150" fmla="*/ 1068867 h 1068867"/>
                  <a:gd name="connsiteX151" fmla="*/ 1859676 w 4452260"/>
                  <a:gd name="connsiteY151" fmla="*/ 1068867 h 1068867"/>
                  <a:gd name="connsiteX152" fmla="*/ 1857951 w 4452260"/>
                  <a:gd name="connsiteY152" fmla="*/ 1068867 h 1068867"/>
                  <a:gd name="connsiteX153" fmla="*/ 1826599 w 4452260"/>
                  <a:gd name="connsiteY153" fmla="*/ 1068867 h 1068867"/>
                  <a:gd name="connsiteX154" fmla="*/ 1661394 w 4452260"/>
                  <a:gd name="connsiteY154" fmla="*/ 1068867 h 1068867"/>
                  <a:gd name="connsiteX155" fmla="*/ 1540992 w 4452260"/>
                  <a:gd name="connsiteY155" fmla="*/ 1068867 h 1068867"/>
                  <a:gd name="connsiteX156" fmla="*/ 1531708 w 4452260"/>
                  <a:gd name="connsiteY156" fmla="*/ 1068867 h 1068867"/>
                  <a:gd name="connsiteX157" fmla="*/ 1487183 w 4452260"/>
                  <a:gd name="connsiteY157" fmla="*/ 1068867 h 1068867"/>
                  <a:gd name="connsiteX158" fmla="*/ 1335428 w 4452260"/>
                  <a:gd name="connsiteY158" fmla="*/ 1068867 h 1068867"/>
                  <a:gd name="connsiteX159" fmla="*/ 1290626 w 4452260"/>
                  <a:gd name="connsiteY159" fmla="*/ 1068867 h 1068867"/>
                  <a:gd name="connsiteX160" fmla="*/ 1170224 w 4452260"/>
                  <a:gd name="connsiteY160" fmla="*/ 1068867 h 1068867"/>
                  <a:gd name="connsiteX161" fmla="*/ 1138871 w 4452260"/>
                  <a:gd name="connsiteY161" fmla="*/ 1068867 h 1068867"/>
                  <a:gd name="connsiteX162" fmla="*/ 1040537 w 4452260"/>
                  <a:gd name="connsiteY162" fmla="*/ 1068867 h 1068867"/>
                  <a:gd name="connsiteX163" fmla="*/ 843980 w 4452260"/>
                  <a:gd name="connsiteY163" fmla="*/ 1068867 h 1068867"/>
                  <a:gd name="connsiteX164" fmla="*/ 799455 w 4452260"/>
                  <a:gd name="connsiteY164" fmla="*/ 1068867 h 1068867"/>
                  <a:gd name="connsiteX165" fmla="*/ 647700 w 4452260"/>
                  <a:gd name="connsiteY165" fmla="*/ 1068867 h 1068867"/>
                  <a:gd name="connsiteX166" fmla="*/ 352810 w 4452260"/>
                  <a:gd name="connsiteY166" fmla="*/ 1068867 h 1068867"/>
                  <a:gd name="connsiteX167" fmla="*/ 258084 w 4452260"/>
                  <a:gd name="connsiteY167" fmla="*/ 1014459 h 1068867"/>
                  <a:gd name="connsiteX168" fmla="*/ 12498 w 4452260"/>
                  <a:gd name="connsiteY168" fmla="*/ 588843 h 1068867"/>
                  <a:gd name="connsiteX169" fmla="*/ 12498 w 4452260"/>
                  <a:gd name="connsiteY169" fmla="*/ 480025 h 1068867"/>
                  <a:gd name="connsiteX170" fmla="*/ 258084 w 4452260"/>
                  <a:gd name="connsiteY170" fmla="*/ 54408 h 1068867"/>
                  <a:gd name="connsiteX171" fmla="*/ 352810 w 4452260"/>
                  <a:gd name="connsiteY171" fmla="*/ 0 h 1068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Lst>
                <a:rect l="l" t="t" r="r" b="b"/>
                <a:pathLst>
                  <a:path w="4452260" h="1068867">
                    <a:moveTo>
                      <a:pt x="352810" y="0"/>
                    </a:moveTo>
                    <a:cubicBezTo>
                      <a:pt x="475602" y="0"/>
                      <a:pt x="567696" y="0"/>
                      <a:pt x="636768" y="0"/>
                    </a:cubicBezTo>
                    <a:lnTo>
                      <a:pt x="647700" y="0"/>
                    </a:lnTo>
                    <a:lnTo>
                      <a:pt x="724065" y="0"/>
                    </a:lnTo>
                    <a:cubicBezTo>
                      <a:pt x="748048" y="0"/>
                      <a:pt x="767235" y="0"/>
                      <a:pt x="782584" y="0"/>
                    </a:cubicBezTo>
                    <a:lnTo>
                      <a:pt x="799455" y="0"/>
                    </a:lnTo>
                    <a:lnTo>
                      <a:pt x="809825" y="0"/>
                    </a:lnTo>
                    <a:lnTo>
                      <a:pt x="818078" y="0"/>
                    </a:lnTo>
                    <a:cubicBezTo>
                      <a:pt x="843980" y="0"/>
                      <a:pt x="843980" y="0"/>
                      <a:pt x="843980" y="0"/>
                    </a:cubicBezTo>
                    <a:lnTo>
                      <a:pt x="931658" y="0"/>
                    </a:lnTo>
                    <a:lnTo>
                      <a:pt x="961580" y="0"/>
                    </a:lnTo>
                    <a:lnTo>
                      <a:pt x="1000055" y="0"/>
                    </a:lnTo>
                    <a:lnTo>
                      <a:pt x="1040537" y="0"/>
                    </a:lnTo>
                    <a:lnTo>
                      <a:pt x="1051453" y="0"/>
                    </a:lnTo>
                    <a:lnTo>
                      <a:pt x="1083414" y="0"/>
                    </a:lnTo>
                    <a:lnTo>
                      <a:pt x="1112969" y="0"/>
                    </a:lnTo>
                    <a:cubicBezTo>
                      <a:pt x="1138871" y="0"/>
                      <a:pt x="1138871" y="0"/>
                      <a:pt x="1138871" y="0"/>
                    </a:cubicBezTo>
                    <a:lnTo>
                      <a:pt x="1170224" y="0"/>
                    </a:lnTo>
                    <a:lnTo>
                      <a:pt x="1170711" y="0"/>
                    </a:lnTo>
                    <a:lnTo>
                      <a:pt x="1202662" y="0"/>
                    </a:lnTo>
                    <a:lnTo>
                      <a:pt x="1240037" y="0"/>
                    </a:lnTo>
                    <a:cubicBezTo>
                      <a:pt x="1290626" y="0"/>
                      <a:pt x="1290626" y="0"/>
                      <a:pt x="1290626" y="0"/>
                    </a:cubicBezTo>
                    <a:lnTo>
                      <a:pt x="1324496" y="0"/>
                    </a:lnTo>
                    <a:lnTo>
                      <a:pt x="1332348" y="0"/>
                    </a:lnTo>
                    <a:lnTo>
                      <a:pt x="1335428" y="0"/>
                    </a:lnTo>
                    <a:lnTo>
                      <a:pt x="1411793" y="0"/>
                    </a:lnTo>
                    <a:lnTo>
                      <a:pt x="1454182" y="0"/>
                    </a:lnTo>
                    <a:lnTo>
                      <a:pt x="1470312" y="0"/>
                    </a:lnTo>
                    <a:lnTo>
                      <a:pt x="1487183" y="0"/>
                    </a:lnTo>
                    <a:lnTo>
                      <a:pt x="1497552" y="0"/>
                    </a:lnTo>
                    <a:lnTo>
                      <a:pt x="1505806" y="0"/>
                    </a:lnTo>
                    <a:lnTo>
                      <a:pt x="1528471" y="0"/>
                    </a:lnTo>
                    <a:lnTo>
                      <a:pt x="1531708" y="0"/>
                    </a:lnTo>
                    <a:lnTo>
                      <a:pt x="1540992" y="0"/>
                    </a:lnTo>
                    <a:lnTo>
                      <a:pt x="1541479" y="0"/>
                    </a:lnTo>
                    <a:lnTo>
                      <a:pt x="1599998" y="0"/>
                    </a:lnTo>
                    <a:lnTo>
                      <a:pt x="1619386" y="0"/>
                    </a:lnTo>
                    <a:lnTo>
                      <a:pt x="1635492" y="0"/>
                    </a:lnTo>
                    <a:lnTo>
                      <a:pt x="1649308" y="0"/>
                    </a:lnTo>
                    <a:lnTo>
                      <a:pt x="1653720" y="0"/>
                    </a:lnTo>
                    <a:lnTo>
                      <a:pt x="1661394" y="0"/>
                    </a:lnTo>
                    <a:lnTo>
                      <a:pt x="1687782" y="0"/>
                    </a:lnTo>
                    <a:lnTo>
                      <a:pt x="1703116" y="0"/>
                    </a:lnTo>
                    <a:lnTo>
                      <a:pt x="1739181" y="0"/>
                    </a:lnTo>
                    <a:lnTo>
                      <a:pt x="1771141" y="0"/>
                    </a:lnTo>
                    <a:lnTo>
                      <a:pt x="1800697" y="0"/>
                    </a:lnTo>
                    <a:lnTo>
                      <a:pt x="1811727" y="0"/>
                    </a:lnTo>
                    <a:lnTo>
                      <a:pt x="1823361" y="0"/>
                    </a:lnTo>
                    <a:lnTo>
                      <a:pt x="1826599" y="0"/>
                    </a:lnTo>
                    <a:lnTo>
                      <a:pt x="1857951" y="0"/>
                    </a:lnTo>
                    <a:lnTo>
                      <a:pt x="1858439" y="0"/>
                    </a:lnTo>
                    <a:lnTo>
                      <a:pt x="1859676" y="0"/>
                    </a:lnTo>
                    <a:lnTo>
                      <a:pt x="1893346" y="0"/>
                    </a:lnTo>
                    <a:lnTo>
                      <a:pt x="1927765" y="0"/>
                    </a:lnTo>
                    <a:lnTo>
                      <a:pt x="1963365" y="0"/>
                    </a:lnTo>
                    <a:lnTo>
                      <a:pt x="1978354" y="0"/>
                    </a:lnTo>
                    <a:lnTo>
                      <a:pt x="1991032" y="0"/>
                    </a:lnTo>
                    <a:lnTo>
                      <a:pt x="2020076" y="0"/>
                    </a:lnTo>
                    <a:lnTo>
                      <a:pt x="2021800" y="0"/>
                    </a:lnTo>
                    <a:lnTo>
                      <a:pt x="2027021" y="0"/>
                    </a:lnTo>
                    <a:cubicBezTo>
                      <a:pt x="2032162" y="0"/>
                      <a:pt x="2032162" y="0"/>
                      <a:pt x="2032162" y="0"/>
                    </a:cubicBezTo>
                    <a:lnTo>
                      <a:pt x="2141909" y="0"/>
                    </a:lnTo>
                    <a:lnTo>
                      <a:pt x="2143633" y="0"/>
                    </a:lnTo>
                    <a:lnTo>
                      <a:pt x="2178359" y="0"/>
                    </a:lnTo>
                    <a:lnTo>
                      <a:pt x="2228719" y="0"/>
                    </a:lnTo>
                    <a:lnTo>
                      <a:pt x="2229207" y="0"/>
                    </a:lnTo>
                    <a:lnTo>
                      <a:pt x="2230931" y="0"/>
                    </a:lnTo>
                    <a:lnTo>
                      <a:pt x="2287725" y="0"/>
                    </a:lnTo>
                    <a:lnTo>
                      <a:pt x="2289450" y="0"/>
                    </a:lnTo>
                    <a:lnTo>
                      <a:pt x="2323220" y="0"/>
                    </a:lnTo>
                    <a:lnTo>
                      <a:pt x="2324944" y="0"/>
                    </a:lnTo>
                    <a:lnTo>
                      <a:pt x="2340483" y="0"/>
                    </a:lnTo>
                    <a:lnTo>
                      <a:pt x="2341447" y="0"/>
                    </a:lnTo>
                    <a:lnTo>
                      <a:pt x="2343172" y="0"/>
                    </a:lnTo>
                    <a:lnTo>
                      <a:pt x="2349122" y="0"/>
                    </a:lnTo>
                    <a:lnTo>
                      <a:pt x="2350846" y="0"/>
                    </a:lnTo>
                    <a:lnTo>
                      <a:pt x="2390844" y="0"/>
                    </a:lnTo>
                    <a:lnTo>
                      <a:pt x="2462317" y="0"/>
                    </a:lnTo>
                    <a:lnTo>
                      <a:pt x="2499455" y="0"/>
                    </a:lnTo>
                    <a:lnTo>
                      <a:pt x="2530713" y="0"/>
                    </a:lnTo>
                    <a:lnTo>
                      <a:pt x="2547403" y="0"/>
                    </a:lnTo>
                    <a:lnTo>
                      <a:pt x="2549127" y="0"/>
                    </a:lnTo>
                    <a:lnTo>
                      <a:pt x="2581074" y="0"/>
                    </a:lnTo>
                    <a:lnTo>
                      <a:pt x="2582112" y="0"/>
                    </a:lnTo>
                    <a:cubicBezTo>
                      <a:pt x="2669530" y="0"/>
                      <a:pt x="2669530" y="0"/>
                      <a:pt x="2669530" y="0"/>
                    </a:cubicBezTo>
                    <a:lnTo>
                      <a:pt x="2678759" y="0"/>
                    </a:lnTo>
                    <a:lnTo>
                      <a:pt x="2709527" y="0"/>
                    </a:lnTo>
                    <a:lnTo>
                      <a:pt x="2711252" y="0"/>
                    </a:lnTo>
                    <a:lnTo>
                      <a:pt x="2714748" y="0"/>
                    </a:lnTo>
                    <a:lnTo>
                      <a:pt x="2719890" y="0"/>
                    </a:lnTo>
                    <a:lnTo>
                      <a:pt x="2831360" y="0"/>
                    </a:lnTo>
                    <a:lnTo>
                      <a:pt x="2833086" y="0"/>
                    </a:lnTo>
                    <a:lnTo>
                      <a:pt x="2866087" y="0"/>
                    </a:lnTo>
                    <a:lnTo>
                      <a:pt x="2918659" y="0"/>
                    </a:lnTo>
                    <a:lnTo>
                      <a:pt x="2919896" y="0"/>
                    </a:lnTo>
                    <a:lnTo>
                      <a:pt x="2920383" y="0"/>
                    </a:lnTo>
                    <a:lnTo>
                      <a:pt x="2977177" y="0"/>
                    </a:lnTo>
                    <a:lnTo>
                      <a:pt x="2978902" y="0"/>
                    </a:lnTo>
                    <a:lnTo>
                      <a:pt x="3012671" y="0"/>
                    </a:lnTo>
                    <a:lnTo>
                      <a:pt x="3014397" y="0"/>
                    </a:lnTo>
                    <a:lnTo>
                      <a:pt x="3028211" y="0"/>
                    </a:lnTo>
                    <a:lnTo>
                      <a:pt x="3030899" y="0"/>
                    </a:lnTo>
                    <a:lnTo>
                      <a:pt x="3032624" y="0"/>
                    </a:lnTo>
                    <a:lnTo>
                      <a:pt x="3038573" y="0"/>
                    </a:lnTo>
                    <a:lnTo>
                      <a:pt x="3040298" y="0"/>
                    </a:lnTo>
                    <a:lnTo>
                      <a:pt x="3082021" y="0"/>
                    </a:lnTo>
                    <a:lnTo>
                      <a:pt x="3150044" y="0"/>
                    </a:lnTo>
                    <a:lnTo>
                      <a:pt x="3218441" y="0"/>
                    </a:lnTo>
                    <a:lnTo>
                      <a:pt x="3236855" y="0"/>
                    </a:lnTo>
                    <a:lnTo>
                      <a:pt x="3269839" y="0"/>
                    </a:lnTo>
                    <a:lnTo>
                      <a:pt x="3272250" y="0"/>
                    </a:lnTo>
                    <a:lnTo>
                      <a:pt x="3320378" y="0"/>
                    </a:lnTo>
                    <a:lnTo>
                      <a:pt x="3346330" y="0"/>
                    </a:lnTo>
                    <a:lnTo>
                      <a:pt x="3357257" y="0"/>
                    </a:lnTo>
                    <a:lnTo>
                      <a:pt x="3369936" y="0"/>
                    </a:lnTo>
                    <a:lnTo>
                      <a:pt x="3398980" y="0"/>
                    </a:lnTo>
                    <a:lnTo>
                      <a:pt x="3405925" y="0"/>
                    </a:lnTo>
                    <a:cubicBezTo>
                      <a:pt x="3411066" y="0"/>
                      <a:pt x="3411066" y="0"/>
                      <a:pt x="3411066" y="0"/>
                    </a:cubicBezTo>
                    <a:lnTo>
                      <a:pt x="3520813" y="0"/>
                    </a:lnTo>
                    <a:lnTo>
                      <a:pt x="3607623" y="0"/>
                    </a:lnTo>
                    <a:lnTo>
                      <a:pt x="3608111" y="0"/>
                    </a:lnTo>
                    <a:lnTo>
                      <a:pt x="3666629" y="0"/>
                    </a:lnTo>
                    <a:lnTo>
                      <a:pt x="3702124" y="0"/>
                    </a:lnTo>
                    <a:lnTo>
                      <a:pt x="3720351" y="0"/>
                    </a:lnTo>
                    <a:lnTo>
                      <a:pt x="3728025" y="0"/>
                    </a:lnTo>
                    <a:lnTo>
                      <a:pt x="3769748" y="0"/>
                    </a:lnTo>
                    <a:cubicBezTo>
                      <a:pt x="4098793" y="0"/>
                      <a:pt x="4098793" y="0"/>
                      <a:pt x="4098793" y="0"/>
                    </a:cubicBezTo>
                    <a:cubicBezTo>
                      <a:pt x="4133877" y="0"/>
                      <a:pt x="4175977" y="24572"/>
                      <a:pt x="4193519" y="54408"/>
                    </a:cubicBezTo>
                    <a:cubicBezTo>
                      <a:pt x="4439104" y="480025"/>
                      <a:pt x="4439104" y="480025"/>
                      <a:pt x="4439104" y="480025"/>
                    </a:cubicBezTo>
                    <a:cubicBezTo>
                      <a:pt x="4456646" y="509862"/>
                      <a:pt x="4456646" y="559005"/>
                      <a:pt x="4439104" y="588843"/>
                    </a:cubicBezTo>
                    <a:cubicBezTo>
                      <a:pt x="4193519" y="1014459"/>
                      <a:pt x="4193519" y="1014459"/>
                      <a:pt x="4193519" y="1014459"/>
                    </a:cubicBezTo>
                    <a:cubicBezTo>
                      <a:pt x="4175977" y="1044295"/>
                      <a:pt x="4133877" y="1068867"/>
                      <a:pt x="4098793" y="1068867"/>
                    </a:cubicBezTo>
                    <a:lnTo>
                      <a:pt x="3728025" y="1068867"/>
                    </a:lnTo>
                    <a:lnTo>
                      <a:pt x="3607623" y="1068867"/>
                    </a:lnTo>
                    <a:lnTo>
                      <a:pt x="3411066" y="1068867"/>
                    </a:lnTo>
                    <a:lnTo>
                      <a:pt x="3357257" y="1068867"/>
                    </a:lnTo>
                    <a:lnTo>
                      <a:pt x="3236855" y="1068867"/>
                    </a:lnTo>
                    <a:lnTo>
                      <a:pt x="3040298" y="1068867"/>
                    </a:lnTo>
                    <a:lnTo>
                      <a:pt x="3038573" y="1068867"/>
                    </a:lnTo>
                    <a:lnTo>
                      <a:pt x="2919896" y="1068867"/>
                    </a:lnTo>
                    <a:lnTo>
                      <a:pt x="2866087" y="1068867"/>
                    </a:lnTo>
                    <a:lnTo>
                      <a:pt x="2719890" y="1068867"/>
                    </a:lnTo>
                    <a:lnTo>
                      <a:pt x="2669530" y="1068867"/>
                    </a:lnTo>
                    <a:lnTo>
                      <a:pt x="2549127" y="1068867"/>
                    </a:lnTo>
                    <a:lnTo>
                      <a:pt x="2547403" y="1068867"/>
                    </a:lnTo>
                    <a:lnTo>
                      <a:pt x="2350846" y="1068867"/>
                    </a:lnTo>
                    <a:lnTo>
                      <a:pt x="2349122" y="1068867"/>
                    </a:lnTo>
                    <a:lnTo>
                      <a:pt x="2228719" y="1068867"/>
                    </a:lnTo>
                    <a:lnTo>
                      <a:pt x="2178359" y="1068867"/>
                    </a:lnTo>
                    <a:lnTo>
                      <a:pt x="2032162" y="1068867"/>
                    </a:lnTo>
                    <a:lnTo>
                      <a:pt x="1978354" y="1068867"/>
                    </a:lnTo>
                    <a:lnTo>
                      <a:pt x="1859676" y="1068867"/>
                    </a:lnTo>
                    <a:lnTo>
                      <a:pt x="1857951" y="1068867"/>
                    </a:lnTo>
                    <a:lnTo>
                      <a:pt x="1826599" y="1068867"/>
                    </a:lnTo>
                    <a:lnTo>
                      <a:pt x="1661394" y="1068867"/>
                    </a:lnTo>
                    <a:lnTo>
                      <a:pt x="1540992" y="1068867"/>
                    </a:lnTo>
                    <a:lnTo>
                      <a:pt x="1531708" y="1068867"/>
                    </a:lnTo>
                    <a:lnTo>
                      <a:pt x="1487183" y="1068867"/>
                    </a:lnTo>
                    <a:lnTo>
                      <a:pt x="1335428" y="1068867"/>
                    </a:lnTo>
                    <a:lnTo>
                      <a:pt x="1290626" y="1068867"/>
                    </a:lnTo>
                    <a:lnTo>
                      <a:pt x="1170224" y="1068867"/>
                    </a:lnTo>
                    <a:lnTo>
                      <a:pt x="1138871" y="1068867"/>
                    </a:lnTo>
                    <a:lnTo>
                      <a:pt x="1040537" y="1068867"/>
                    </a:lnTo>
                    <a:lnTo>
                      <a:pt x="843980" y="1068867"/>
                    </a:lnTo>
                    <a:lnTo>
                      <a:pt x="799455" y="1068867"/>
                    </a:lnTo>
                    <a:lnTo>
                      <a:pt x="647700" y="1068867"/>
                    </a:lnTo>
                    <a:lnTo>
                      <a:pt x="352810" y="1068867"/>
                    </a:lnTo>
                    <a:cubicBezTo>
                      <a:pt x="318603" y="1068867"/>
                      <a:pt x="275626" y="1044295"/>
                      <a:pt x="258084" y="1014459"/>
                    </a:cubicBezTo>
                    <a:cubicBezTo>
                      <a:pt x="12498" y="588843"/>
                      <a:pt x="12498" y="588843"/>
                      <a:pt x="12498" y="588843"/>
                    </a:cubicBezTo>
                    <a:cubicBezTo>
                      <a:pt x="-4166" y="559005"/>
                      <a:pt x="-4166" y="509862"/>
                      <a:pt x="12498" y="480025"/>
                    </a:cubicBezTo>
                    <a:cubicBezTo>
                      <a:pt x="258084" y="54408"/>
                      <a:pt x="258084" y="54408"/>
                      <a:pt x="258084" y="54408"/>
                    </a:cubicBezTo>
                    <a:cubicBezTo>
                      <a:pt x="275626" y="24572"/>
                      <a:pt x="318603" y="0"/>
                      <a:pt x="352810" y="0"/>
                    </a:cubicBezTo>
                    <a:close/>
                  </a:path>
                </a:pathLst>
              </a:custGeom>
              <a:gradFill flip="none" rotWithShape="1">
                <a:gsLst>
                  <a:gs pos="100000">
                    <a:schemeClr val="bg1">
                      <a:lumMod val="95000"/>
                    </a:schemeClr>
                  </a:gs>
                  <a:gs pos="0">
                    <a:srgbClr val="D3D3D3"/>
                  </a:gs>
                </a:gsLst>
                <a:lin ang="2700000" scaled="1"/>
                <a:tileRect/>
              </a:gradFill>
              <a:ln w="19050">
                <a:gradFill flip="none" rotWithShape="1">
                  <a:gsLst>
                    <a:gs pos="100000">
                      <a:schemeClr val="bg1">
                        <a:lumMod val="75000"/>
                      </a:schemeClr>
                    </a:gs>
                    <a:gs pos="0">
                      <a:schemeClr val="bg1"/>
                    </a:gs>
                  </a:gsLst>
                  <a:lin ang="2700000" scaled="1"/>
                  <a:tileRect/>
                </a:gradFill>
              </a:ln>
              <a:effectLst>
                <a:outerShdw blurRad="127000" dist="50800" dir="2700000" algn="tl" rotWithShape="0">
                  <a:prstClr val="black">
                    <a:alpha val="40000"/>
                  </a:prstClr>
                </a:outerShdw>
              </a:effectLst>
            </p:spPr>
            <p:txBody>
              <a:bodyPr vert="horz" wrap="square" lIns="91440" tIns="45720" rIns="91440" bIns="45720" numCol="1" anchor="t" anchorCtr="0" compatLnSpc="1">
                <a:noAutofit/>
              </a:bodyPr>
              <a:p>
                <a:endParaRPr lang="zh-CN" altLang="en-US" sz="3200">
                  <a:solidFill>
                    <a:schemeClr val="bg1"/>
                  </a:solidFill>
                  <a:latin typeface="微软雅黑" panose="020B0503020204020204" charset="-122"/>
                  <a:ea typeface="微软雅黑" panose="020B0503020204020204" charset="-122"/>
                </a:endParaRPr>
              </a:p>
            </p:txBody>
          </p:sp>
          <p:sp>
            <p:nvSpPr>
              <p:cNvPr id="67" name="任意多边形 66"/>
              <p:cNvSpPr/>
              <p:nvPr/>
            </p:nvSpPr>
            <p:spPr bwMode="auto">
              <a:xfrm>
                <a:off x="1391454" y="2162226"/>
                <a:ext cx="2478628" cy="497761"/>
              </a:xfrm>
              <a:custGeom>
                <a:avLst/>
                <a:gdLst>
                  <a:gd name="connsiteX0" fmla="*/ 305125 w 4603109"/>
                  <a:gd name="connsiteY0" fmla="*/ 0 h 924402"/>
                  <a:gd name="connsiteX1" fmla="*/ 432894 w 4603109"/>
                  <a:gd name="connsiteY1" fmla="*/ 0 h 924402"/>
                  <a:gd name="connsiteX2" fmla="*/ 445336 w 4603109"/>
                  <a:gd name="connsiteY2" fmla="*/ 0 h 924402"/>
                  <a:gd name="connsiteX3" fmla="*/ 550703 w 4603109"/>
                  <a:gd name="connsiteY3" fmla="*/ 0 h 924402"/>
                  <a:gd name="connsiteX4" fmla="*/ 560158 w 4603109"/>
                  <a:gd name="connsiteY4" fmla="*/ 0 h 924402"/>
                  <a:gd name="connsiteX5" fmla="*/ 573105 w 4603109"/>
                  <a:gd name="connsiteY5" fmla="*/ 0 h 924402"/>
                  <a:gd name="connsiteX6" fmla="*/ 626202 w 4603109"/>
                  <a:gd name="connsiteY6" fmla="*/ 0 h 924402"/>
                  <a:gd name="connsiteX7" fmla="*/ 676811 w 4603109"/>
                  <a:gd name="connsiteY7" fmla="*/ 0 h 924402"/>
                  <a:gd name="connsiteX8" fmla="*/ 678472 w 4603109"/>
                  <a:gd name="connsiteY8" fmla="*/ 0 h 924402"/>
                  <a:gd name="connsiteX9" fmla="*/ 687927 w 4603109"/>
                  <a:gd name="connsiteY9" fmla="*/ 0 h 924402"/>
                  <a:gd name="connsiteX10" fmla="*/ 691402 w 4603109"/>
                  <a:gd name="connsiteY10" fmla="*/ 0 h 924402"/>
                  <a:gd name="connsiteX11" fmla="*/ 700371 w 4603109"/>
                  <a:gd name="connsiteY11" fmla="*/ 0 h 924402"/>
                  <a:gd name="connsiteX12" fmla="*/ 707508 w 4603109"/>
                  <a:gd name="connsiteY12" fmla="*/ 0 h 924402"/>
                  <a:gd name="connsiteX13" fmla="*/ 729909 w 4603109"/>
                  <a:gd name="connsiteY13" fmla="*/ 0 h 924402"/>
                  <a:gd name="connsiteX14" fmla="*/ 753971 w 4603109"/>
                  <a:gd name="connsiteY14" fmla="*/ 0 h 924402"/>
                  <a:gd name="connsiteX15" fmla="*/ 804580 w 4603109"/>
                  <a:gd name="connsiteY15" fmla="*/ 0 h 924402"/>
                  <a:gd name="connsiteX16" fmla="*/ 805737 w 4603109"/>
                  <a:gd name="connsiteY16" fmla="*/ 0 h 924402"/>
                  <a:gd name="connsiteX17" fmla="*/ 819171 w 4603109"/>
                  <a:gd name="connsiteY17" fmla="*/ 0 h 924402"/>
                  <a:gd name="connsiteX18" fmla="*/ 828140 w 4603109"/>
                  <a:gd name="connsiteY18" fmla="*/ 0 h 924402"/>
                  <a:gd name="connsiteX19" fmla="*/ 831615 w 4603109"/>
                  <a:gd name="connsiteY19" fmla="*/ 0 h 924402"/>
                  <a:gd name="connsiteX20" fmla="*/ 835277 w 4603109"/>
                  <a:gd name="connsiteY20" fmla="*/ 0 h 924402"/>
                  <a:gd name="connsiteX21" fmla="*/ 857678 w 4603109"/>
                  <a:gd name="connsiteY21" fmla="*/ 0 h 924402"/>
                  <a:gd name="connsiteX22" fmla="*/ 864889 w 4603109"/>
                  <a:gd name="connsiteY22" fmla="*/ 0 h 924402"/>
                  <a:gd name="connsiteX23" fmla="*/ 899900 w 4603109"/>
                  <a:gd name="connsiteY23" fmla="*/ 0 h 924402"/>
                  <a:gd name="connsiteX24" fmla="*/ 909341 w 4603109"/>
                  <a:gd name="connsiteY24" fmla="*/ 0 h 924402"/>
                  <a:gd name="connsiteX25" fmla="*/ 929965 w 4603109"/>
                  <a:gd name="connsiteY25" fmla="*/ 0 h 924402"/>
                  <a:gd name="connsiteX26" fmla="*/ 933506 w 4603109"/>
                  <a:gd name="connsiteY26" fmla="*/ 0 h 924402"/>
                  <a:gd name="connsiteX27" fmla="*/ 936982 w 4603109"/>
                  <a:gd name="connsiteY27" fmla="*/ 0 h 924402"/>
                  <a:gd name="connsiteX28" fmla="*/ 959384 w 4603109"/>
                  <a:gd name="connsiteY28" fmla="*/ 0 h 924402"/>
                  <a:gd name="connsiteX29" fmla="*/ 962542 w 4603109"/>
                  <a:gd name="connsiteY29" fmla="*/ 0 h 924402"/>
                  <a:gd name="connsiteX30" fmla="*/ 984943 w 4603109"/>
                  <a:gd name="connsiteY30" fmla="*/ 0 h 924402"/>
                  <a:gd name="connsiteX31" fmla="*/ 992658 w 4603109"/>
                  <a:gd name="connsiteY31" fmla="*/ 0 h 924402"/>
                  <a:gd name="connsiteX32" fmla="*/ 1012059 w 4603109"/>
                  <a:gd name="connsiteY32" fmla="*/ 0 h 924402"/>
                  <a:gd name="connsiteX33" fmla="*/ 1012480 w 4603109"/>
                  <a:gd name="connsiteY33" fmla="*/ 0 h 924402"/>
                  <a:gd name="connsiteX34" fmla="*/ 1027669 w 4603109"/>
                  <a:gd name="connsiteY34" fmla="*/ 0 h 924402"/>
                  <a:gd name="connsiteX35" fmla="*/ 1037110 w 4603109"/>
                  <a:gd name="connsiteY35" fmla="*/ 0 h 924402"/>
                  <a:gd name="connsiteX36" fmla="*/ 1040112 w 4603109"/>
                  <a:gd name="connsiteY36" fmla="*/ 0 h 924402"/>
                  <a:gd name="connsiteX37" fmla="*/ 1057734 w 4603109"/>
                  <a:gd name="connsiteY37" fmla="*/ 0 h 924402"/>
                  <a:gd name="connsiteX38" fmla="*/ 1064751 w 4603109"/>
                  <a:gd name="connsiteY38" fmla="*/ 0 h 924402"/>
                  <a:gd name="connsiteX39" fmla="*/ 1070177 w 4603109"/>
                  <a:gd name="connsiteY39" fmla="*/ 0 h 924402"/>
                  <a:gd name="connsiteX40" fmla="*/ 1072436 w 4603109"/>
                  <a:gd name="connsiteY40" fmla="*/ 0 h 924402"/>
                  <a:gd name="connsiteX41" fmla="*/ 1090311 w 4603109"/>
                  <a:gd name="connsiteY41" fmla="*/ 0 h 924402"/>
                  <a:gd name="connsiteX42" fmla="*/ 1110718 w 4603109"/>
                  <a:gd name="connsiteY42" fmla="*/ 0 h 924402"/>
                  <a:gd name="connsiteX43" fmla="*/ 1112712 w 4603109"/>
                  <a:gd name="connsiteY43" fmla="*/ 0 h 924402"/>
                  <a:gd name="connsiteX44" fmla="*/ 1116187 w 4603109"/>
                  <a:gd name="connsiteY44" fmla="*/ 0 h 924402"/>
                  <a:gd name="connsiteX45" fmla="*/ 1139828 w 4603109"/>
                  <a:gd name="connsiteY45" fmla="*/ 0 h 924402"/>
                  <a:gd name="connsiteX46" fmla="*/ 1140249 w 4603109"/>
                  <a:gd name="connsiteY46" fmla="*/ 0 h 924402"/>
                  <a:gd name="connsiteX47" fmla="*/ 1145480 w 4603109"/>
                  <a:gd name="connsiteY47" fmla="*/ 0 h 924402"/>
                  <a:gd name="connsiteX48" fmla="*/ 1152270 w 4603109"/>
                  <a:gd name="connsiteY48" fmla="*/ 0 h 924402"/>
                  <a:gd name="connsiteX49" fmla="*/ 1154934 w 4603109"/>
                  <a:gd name="connsiteY49" fmla="*/ 0 h 924402"/>
                  <a:gd name="connsiteX50" fmla="*/ 1167881 w 4603109"/>
                  <a:gd name="connsiteY50" fmla="*/ 0 h 924402"/>
                  <a:gd name="connsiteX51" fmla="*/ 1175544 w 4603109"/>
                  <a:gd name="connsiteY51" fmla="*/ 0 h 924402"/>
                  <a:gd name="connsiteX52" fmla="*/ 1184998 w 4603109"/>
                  <a:gd name="connsiteY52" fmla="*/ 0 h 924402"/>
                  <a:gd name="connsiteX53" fmla="*/ 1197946 w 4603109"/>
                  <a:gd name="connsiteY53" fmla="*/ 0 h 924402"/>
                  <a:gd name="connsiteX54" fmla="*/ 1200205 w 4603109"/>
                  <a:gd name="connsiteY54" fmla="*/ 0 h 924402"/>
                  <a:gd name="connsiteX55" fmla="*/ 1220978 w 4603109"/>
                  <a:gd name="connsiteY55" fmla="*/ 0 h 924402"/>
                  <a:gd name="connsiteX56" fmla="*/ 1238487 w 4603109"/>
                  <a:gd name="connsiteY56" fmla="*/ 0 h 924402"/>
                  <a:gd name="connsiteX57" fmla="*/ 1243956 w 4603109"/>
                  <a:gd name="connsiteY57" fmla="*/ 0 h 924402"/>
                  <a:gd name="connsiteX58" fmla="*/ 1251042 w 4603109"/>
                  <a:gd name="connsiteY58" fmla="*/ 0 h 924402"/>
                  <a:gd name="connsiteX59" fmla="*/ 1257637 w 4603109"/>
                  <a:gd name="connsiteY59" fmla="*/ 0 h 924402"/>
                  <a:gd name="connsiteX60" fmla="*/ 1271587 w 4603109"/>
                  <a:gd name="connsiteY60" fmla="*/ 0 h 924402"/>
                  <a:gd name="connsiteX61" fmla="*/ 1273249 w 4603109"/>
                  <a:gd name="connsiteY61" fmla="*/ 0 h 924402"/>
                  <a:gd name="connsiteX62" fmla="*/ 1280039 w 4603109"/>
                  <a:gd name="connsiteY62" fmla="*/ 0 h 924402"/>
                  <a:gd name="connsiteX63" fmla="*/ 1282703 w 4603109"/>
                  <a:gd name="connsiteY63" fmla="*/ 0 h 924402"/>
                  <a:gd name="connsiteX64" fmla="*/ 1286178 w 4603109"/>
                  <a:gd name="connsiteY64" fmla="*/ 0 h 924402"/>
                  <a:gd name="connsiteX65" fmla="*/ 1295146 w 4603109"/>
                  <a:gd name="connsiteY65" fmla="*/ 0 h 924402"/>
                  <a:gd name="connsiteX66" fmla="*/ 1301651 w 4603109"/>
                  <a:gd name="connsiteY66" fmla="*/ 0 h 924402"/>
                  <a:gd name="connsiteX67" fmla="*/ 1302284 w 4603109"/>
                  <a:gd name="connsiteY67" fmla="*/ 0 h 924402"/>
                  <a:gd name="connsiteX68" fmla="*/ 1303313 w 4603109"/>
                  <a:gd name="connsiteY68" fmla="*/ 0 h 924402"/>
                  <a:gd name="connsiteX69" fmla="*/ 1312767 w 4603109"/>
                  <a:gd name="connsiteY69" fmla="*/ 0 h 924402"/>
                  <a:gd name="connsiteX70" fmla="*/ 1316242 w 4603109"/>
                  <a:gd name="connsiteY70" fmla="*/ 0 h 924402"/>
                  <a:gd name="connsiteX71" fmla="*/ 1321886 w 4603109"/>
                  <a:gd name="connsiteY71" fmla="*/ 0 h 924402"/>
                  <a:gd name="connsiteX72" fmla="*/ 1324685 w 4603109"/>
                  <a:gd name="connsiteY72" fmla="*/ 0 h 924402"/>
                  <a:gd name="connsiteX73" fmla="*/ 1325211 w 4603109"/>
                  <a:gd name="connsiteY73" fmla="*/ 0 h 924402"/>
                  <a:gd name="connsiteX74" fmla="*/ 1332348 w 4603109"/>
                  <a:gd name="connsiteY74" fmla="*/ 0 h 924402"/>
                  <a:gd name="connsiteX75" fmla="*/ 1332714 w 4603109"/>
                  <a:gd name="connsiteY75" fmla="*/ 0 h 924402"/>
                  <a:gd name="connsiteX76" fmla="*/ 1333135 w 4603109"/>
                  <a:gd name="connsiteY76" fmla="*/ 0 h 924402"/>
                  <a:gd name="connsiteX77" fmla="*/ 1348747 w 4603109"/>
                  <a:gd name="connsiteY77" fmla="*/ 0 h 924402"/>
                  <a:gd name="connsiteX78" fmla="*/ 1354749 w 4603109"/>
                  <a:gd name="connsiteY78" fmla="*/ 0 h 924402"/>
                  <a:gd name="connsiteX79" fmla="*/ 1378811 w 4603109"/>
                  <a:gd name="connsiteY79" fmla="*/ 0 h 924402"/>
                  <a:gd name="connsiteX80" fmla="*/ 1383745 w 4603109"/>
                  <a:gd name="connsiteY80" fmla="*/ 0 h 924402"/>
                  <a:gd name="connsiteX81" fmla="*/ 1385406 w 4603109"/>
                  <a:gd name="connsiteY81" fmla="*/ 0 h 924402"/>
                  <a:gd name="connsiteX82" fmla="*/ 1399356 w 4603109"/>
                  <a:gd name="connsiteY82" fmla="*/ 0 h 924402"/>
                  <a:gd name="connsiteX83" fmla="*/ 1400513 w 4603109"/>
                  <a:gd name="connsiteY83" fmla="*/ 0 h 924402"/>
                  <a:gd name="connsiteX84" fmla="*/ 1413947 w 4603109"/>
                  <a:gd name="connsiteY84" fmla="*/ 0 h 924402"/>
                  <a:gd name="connsiteX85" fmla="*/ 1414442 w 4603109"/>
                  <a:gd name="connsiteY85" fmla="*/ 0 h 924402"/>
                  <a:gd name="connsiteX86" fmla="*/ 1422915 w 4603109"/>
                  <a:gd name="connsiteY86" fmla="*/ 0 h 924402"/>
                  <a:gd name="connsiteX87" fmla="*/ 1426390 w 4603109"/>
                  <a:gd name="connsiteY87" fmla="*/ 0 h 924402"/>
                  <a:gd name="connsiteX88" fmla="*/ 1429420 w 4603109"/>
                  <a:gd name="connsiteY88" fmla="*/ 0 h 924402"/>
                  <a:gd name="connsiteX89" fmla="*/ 1430053 w 4603109"/>
                  <a:gd name="connsiteY89" fmla="*/ 0 h 924402"/>
                  <a:gd name="connsiteX90" fmla="*/ 1430206 w 4603109"/>
                  <a:gd name="connsiteY90" fmla="*/ 0 h 924402"/>
                  <a:gd name="connsiteX91" fmla="*/ 1430577 w 4603109"/>
                  <a:gd name="connsiteY91" fmla="*/ 0 h 924402"/>
                  <a:gd name="connsiteX92" fmla="*/ 1436843 w 4603109"/>
                  <a:gd name="connsiteY92" fmla="*/ 0 h 924402"/>
                  <a:gd name="connsiteX93" fmla="*/ 1444011 w 4603109"/>
                  <a:gd name="connsiteY93" fmla="*/ 0 h 924402"/>
                  <a:gd name="connsiteX94" fmla="*/ 1449655 w 4603109"/>
                  <a:gd name="connsiteY94" fmla="*/ 0 h 924402"/>
                  <a:gd name="connsiteX95" fmla="*/ 1452454 w 4603109"/>
                  <a:gd name="connsiteY95" fmla="*/ 0 h 924402"/>
                  <a:gd name="connsiteX96" fmla="*/ 1452980 w 4603109"/>
                  <a:gd name="connsiteY96" fmla="*/ 0 h 924402"/>
                  <a:gd name="connsiteX97" fmla="*/ 1456455 w 4603109"/>
                  <a:gd name="connsiteY97" fmla="*/ 0 h 924402"/>
                  <a:gd name="connsiteX98" fmla="*/ 1459664 w 4603109"/>
                  <a:gd name="connsiteY98" fmla="*/ 0 h 924402"/>
                  <a:gd name="connsiteX99" fmla="*/ 1460117 w 4603109"/>
                  <a:gd name="connsiteY99" fmla="*/ 0 h 924402"/>
                  <a:gd name="connsiteX100" fmla="*/ 1460483 w 4603109"/>
                  <a:gd name="connsiteY100" fmla="*/ 0 h 924402"/>
                  <a:gd name="connsiteX101" fmla="*/ 1460904 w 4603109"/>
                  <a:gd name="connsiteY101" fmla="*/ 0 h 924402"/>
                  <a:gd name="connsiteX102" fmla="*/ 1472926 w 4603109"/>
                  <a:gd name="connsiteY102" fmla="*/ 0 h 924402"/>
                  <a:gd name="connsiteX103" fmla="*/ 1482518 w 4603109"/>
                  <a:gd name="connsiteY103" fmla="*/ 0 h 924402"/>
                  <a:gd name="connsiteX104" fmla="*/ 1489729 w 4603109"/>
                  <a:gd name="connsiteY104" fmla="*/ 0 h 924402"/>
                  <a:gd name="connsiteX105" fmla="*/ 1504116 w 4603109"/>
                  <a:gd name="connsiteY105" fmla="*/ 0 h 924402"/>
                  <a:gd name="connsiteX106" fmla="*/ 1511514 w 4603109"/>
                  <a:gd name="connsiteY106" fmla="*/ 0 h 924402"/>
                  <a:gd name="connsiteX107" fmla="*/ 1524740 w 4603109"/>
                  <a:gd name="connsiteY107" fmla="*/ 0 h 924402"/>
                  <a:gd name="connsiteX108" fmla="*/ 1528282 w 4603109"/>
                  <a:gd name="connsiteY108" fmla="*/ 0 h 924402"/>
                  <a:gd name="connsiteX109" fmla="*/ 1531757 w 4603109"/>
                  <a:gd name="connsiteY109" fmla="*/ 0 h 924402"/>
                  <a:gd name="connsiteX110" fmla="*/ 1534181 w 4603109"/>
                  <a:gd name="connsiteY110" fmla="*/ 0 h 924402"/>
                  <a:gd name="connsiteX111" fmla="*/ 1542211 w 4603109"/>
                  <a:gd name="connsiteY111" fmla="*/ 0 h 924402"/>
                  <a:gd name="connsiteX112" fmla="*/ 1554159 w 4603109"/>
                  <a:gd name="connsiteY112" fmla="*/ 0 h 924402"/>
                  <a:gd name="connsiteX113" fmla="*/ 1557318 w 4603109"/>
                  <a:gd name="connsiteY113" fmla="*/ 0 h 924402"/>
                  <a:gd name="connsiteX114" fmla="*/ 1557975 w 4603109"/>
                  <a:gd name="connsiteY114" fmla="*/ 0 h 924402"/>
                  <a:gd name="connsiteX115" fmla="*/ 1558346 w 4603109"/>
                  <a:gd name="connsiteY115" fmla="*/ 0 h 924402"/>
                  <a:gd name="connsiteX116" fmla="*/ 1561822 w 4603109"/>
                  <a:gd name="connsiteY116" fmla="*/ 0 h 924402"/>
                  <a:gd name="connsiteX117" fmla="*/ 1564612 w 4603109"/>
                  <a:gd name="connsiteY117" fmla="*/ 0 h 924402"/>
                  <a:gd name="connsiteX118" fmla="*/ 1566857 w 4603109"/>
                  <a:gd name="connsiteY118" fmla="*/ 0 h 924402"/>
                  <a:gd name="connsiteX119" fmla="*/ 1576919 w 4603109"/>
                  <a:gd name="connsiteY119" fmla="*/ 0 h 924402"/>
                  <a:gd name="connsiteX120" fmla="*/ 1579719 w 4603109"/>
                  <a:gd name="connsiteY120" fmla="*/ 0 h 924402"/>
                  <a:gd name="connsiteX121" fmla="*/ 1584224 w 4603109"/>
                  <a:gd name="connsiteY121" fmla="*/ 0 h 924402"/>
                  <a:gd name="connsiteX122" fmla="*/ 1587382 w 4603109"/>
                  <a:gd name="connsiteY122" fmla="*/ 0 h 924402"/>
                  <a:gd name="connsiteX123" fmla="*/ 1587433 w 4603109"/>
                  <a:gd name="connsiteY123" fmla="*/ 0 h 924402"/>
                  <a:gd name="connsiteX124" fmla="*/ 1600695 w 4603109"/>
                  <a:gd name="connsiteY124" fmla="*/ 0 h 924402"/>
                  <a:gd name="connsiteX125" fmla="*/ 1606834 w 4603109"/>
                  <a:gd name="connsiteY125" fmla="*/ 0 h 924402"/>
                  <a:gd name="connsiteX126" fmla="*/ 1607256 w 4603109"/>
                  <a:gd name="connsiteY126" fmla="*/ 0 h 924402"/>
                  <a:gd name="connsiteX127" fmla="*/ 1608325 w 4603109"/>
                  <a:gd name="connsiteY127" fmla="*/ 0 h 924402"/>
                  <a:gd name="connsiteX128" fmla="*/ 1609783 w 4603109"/>
                  <a:gd name="connsiteY128" fmla="*/ 0 h 924402"/>
                  <a:gd name="connsiteX129" fmla="*/ 1617498 w 4603109"/>
                  <a:gd name="connsiteY129" fmla="*/ 0 h 924402"/>
                  <a:gd name="connsiteX130" fmla="*/ 1631885 w 4603109"/>
                  <a:gd name="connsiteY130" fmla="*/ 0 h 924402"/>
                  <a:gd name="connsiteX131" fmla="*/ 1636899 w 4603109"/>
                  <a:gd name="connsiteY131" fmla="*/ 0 h 924402"/>
                  <a:gd name="connsiteX132" fmla="*/ 1637320 w 4603109"/>
                  <a:gd name="connsiteY132" fmla="*/ 0 h 924402"/>
                  <a:gd name="connsiteX133" fmla="*/ 1637445 w 4603109"/>
                  <a:gd name="connsiteY133" fmla="*/ 0 h 924402"/>
                  <a:gd name="connsiteX134" fmla="*/ 1652509 w 4603109"/>
                  <a:gd name="connsiteY134" fmla="*/ 0 h 924402"/>
                  <a:gd name="connsiteX135" fmla="*/ 1659526 w 4603109"/>
                  <a:gd name="connsiteY135" fmla="*/ 0 h 924402"/>
                  <a:gd name="connsiteX136" fmla="*/ 1661950 w 4603109"/>
                  <a:gd name="connsiteY136" fmla="*/ 0 h 924402"/>
                  <a:gd name="connsiteX137" fmla="*/ 1664952 w 4603109"/>
                  <a:gd name="connsiteY137" fmla="*/ 0 h 924402"/>
                  <a:gd name="connsiteX138" fmla="*/ 1667212 w 4603109"/>
                  <a:gd name="connsiteY138" fmla="*/ 0 h 924402"/>
                  <a:gd name="connsiteX139" fmla="*/ 1685087 w 4603109"/>
                  <a:gd name="connsiteY139" fmla="*/ 0 h 924402"/>
                  <a:gd name="connsiteX140" fmla="*/ 1689591 w 4603109"/>
                  <a:gd name="connsiteY140" fmla="*/ 0 h 924402"/>
                  <a:gd name="connsiteX141" fmla="*/ 1694626 w 4603109"/>
                  <a:gd name="connsiteY141" fmla="*/ 0 h 924402"/>
                  <a:gd name="connsiteX142" fmla="*/ 1697276 w 4603109"/>
                  <a:gd name="connsiteY142" fmla="*/ 0 h 924402"/>
                  <a:gd name="connsiteX143" fmla="*/ 1698000 w 4603109"/>
                  <a:gd name="connsiteY143" fmla="*/ 0 h 924402"/>
                  <a:gd name="connsiteX144" fmla="*/ 1704688 w 4603109"/>
                  <a:gd name="connsiteY144" fmla="*/ 0 h 924402"/>
                  <a:gd name="connsiteX145" fmla="*/ 1707488 w 4603109"/>
                  <a:gd name="connsiteY145" fmla="*/ 0 h 924402"/>
                  <a:gd name="connsiteX146" fmla="*/ 1710963 w 4603109"/>
                  <a:gd name="connsiteY146" fmla="*/ 0 h 924402"/>
                  <a:gd name="connsiteX147" fmla="*/ 1715151 w 4603109"/>
                  <a:gd name="connsiteY147" fmla="*/ 0 h 924402"/>
                  <a:gd name="connsiteX148" fmla="*/ 1721928 w 4603109"/>
                  <a:gd name="connsiteY148" fmla="*/ 0 h 924402"/>
                  <a:gd name="connsiteX149" fmla="*/ 1734603 w 4603109"/>
                  <a:gd name="connsiteY149" fmla="*/ 0 h 924402"/>
                  <a:gd name="connsiteX150" fmla="*/ 1735025 w 4603109"/>
                  <a:gd name="connsiteY150" fmla="*/ 0 h 924402"/>
                  <a:gd name="connsiteX151" fmla="*/ 1735558 w 4603109"/>
                  <a:gd name="connsiteY151" fmla="*/ 0 h 924402"/>
                  <a:gd name="connsiteX152" fmla="*/ 1736094 w 4603109"/>
                  <a:gd name="connsiteY152" fmla="*/ 0 h 924402"/>
                  <a:gd name="connsiteX153" fmla="*/ 1737552 w 4603109"/>
                  <a:gd name="connsiteY153" fmla="*/ 0 h 924402"/>
                  <a:gd name="connsiteX154" fmla="*/ 1741027 w 4603109"/>
                  <a:gd name="connsiteY154" fmla="*/ 0 h 924402"/>
                  <a:gd name="connsiteX155" fmla="*/ 1747046 w 4603109"/>
                  <a:gd name="connsiteY155" fmla="*/ 0 h 924402"/>
                  <a:gd name="connsiteX156" fmla="*/ 1748537 w 4603109"/>
                  <a:gd name="connsiteY156" fmla="*/ 0 h 924402"/>
                  <a:gd name="connsiteX157" fmla="*/ 1753052 w 4603109"/>
                  <a:gd name="connsiteY157" fmla="*/ 0 h 924402"/>
                  <a:gd name="connsiteX158" fmla="*/ 1757499 w 4603109"/>
                  <a:gd name="connsiteY158" fmla="*/ 0 h 924402"/>
                  <a:gd name="connsiteX159" fmla="*/ 1764668 w 4603109"/>
                  <a:gd name="connsiteY159" fmla="*/ 0 h 924402"/>
                  <a:gd name="connsiteX160" fmla="*/ 1765089 w 4603109"/>
                  <a:gd name="connsiteY160" fmla="*/ 0 h 924402"/>
                  <a:gd name="connsiteX161" fmla="*/ 1765214 w 4603109"/>
                  <a:gd name="connsiteY161" fmla="*/ 0 h 924402"/>
                  <a:gd name="connsiteX162" fmla="*/ 1770320 w 4603109"/>
                  <a:gd name="connsiteY162" fmla="*/ 0 h 924402"/>
                  <a:gd name="connsiteX163" fmla="*/ 1777110 w 4603109"/>
                  <a:gd name="connsiteY163" fmla="*/ 0 h 924402"/>
                  <a:gd name="connsiteX164" fmla="*/ 1779774 w 4603109"/>
                  <a:gd name="connsiteY164" fmla="*/ 0 h 924402"/>
                  <a:gd name="connsiteX165" fmla="*/ 1792721 w 4603109"/>
                  <a:gd name="connsiteY165" fmla="*/ 0 h 924402"/>
                  <a:gd name="connsiteX166" fmla="*/ 1794981 w 4603109"/>
                  <a:gd name="connsiteY166" fmla="*/ 0 h 924402"/>
                  <a:gd name="connsiteX167" fmla="*/ 1825045 w 4603109"/>
                  <a:gd name="connsiteY167" fmla="*/ 0 h 924402"/>
                  <a:gd name="connsiteX168" fmla="*/ 1825769 w 4603109"/>
                  <a:gd name="connsiteY168" fmla="*/ 0 h 924402"/>
                  <a:gd name="connsiteX169" fmla="*/ 1838732 w 4603109"/>
                  <a:gd name="connsiteY169" fmla="*/ 0 h 924402"/>
                  <a:gd name="connsiteX170" fmla="*/ 1845818 w 4603109"/>
                  <a:gd name="connsiteY170" fmla="*/ 0 h 924402"/>
                  <a:gd name="connsiteX171" fmla="*/ 1849697 w 4603109"/>
                  <a:gd name="connsiteY171" fmla="*/ 0 h 924402"/>
                  <a:gd name="connsiteX172" fmla="*/ 1852412 w 4603109"/>
                  <a:gd name="connsiteY172" fmla="*/ 0 h 924402"/>
                  <a:gd name="connsiteX173" fmla="*/ 1853903 w 4603109"/>
                  <a:gd name="connsiteY173" fmla="*/ 0 h 924402"/>
                  <a:gd name="connsiteX174" fmla="*/ 1863327 w 4603109"/>
                  <a:gd name="connsiteY174" fmla="*/ 0 h 924402"/>
                  <a:gd name="connsiteX175" fmla="*/ 1868796 w 4603109"/>
                  <a:gd name="connsiteY175" fmla="*/ 0 h 924402"/>
                  <a:gd name="connsiteX176" fmla="*/ 1874815 w 4603109"/>
                  <a:gd name="connsiteY176" fmla="*/ 0 h 924402"/>
                  <a:gd name="connsiteX177" fmla="*/ 1876306 w 4603109"/>
                  <a:gd name="connsiteY177" fmla="*/ 0 h 924402"/>
                  <a:gd name="connsiteX178" fmla="*/ 1880821 w 4603109"/>
                  <a:gd name="connsiteY178" fmla="*/ 0 h 924402"/>
                  <a:gd name="connsiteX179" fmla="*/ 1882477 w 4603109"/>
                  <a:gd name="connsiteY179" fmla="*/ 0 h 924402"/>
                  <a:gd name="connsiteX180" fmla="*/ 1883936 w 4603109"/>
                  <a:gd name="connsiteY180" fmla="*/ 0 h 924402"/>
                  <a:gd name="connsiteX181" fmla="*/ 1885268 w 4603109"/>
                  <a:gd name="connsiteY181" fmla="*/ 0 h 924402"/>
                  <a:gd name="connsiteX182" fmla="*/ 1896427 w 4603109"/>
                  <a:gd name="connsiteY182" fmla="*/ 0 h 924402"/>
                  <a:gd name="connsiteX183" fmla="*/ 1898089 w 4603109"/>
                  <a:gd name="connsiteY183" fmla="*/ 0 h 924402"/>
                  <a:gd name="connsiteX184" fmla="*/ 1904879 w 4603109"/>
                  <a:gd name="connsiteY184" fmla="*/ 0 h 924402"/>
                  <a:gd name="connsiteX185" fmla="*/ 1907543 w 4603109"/>
                  <a:gd name="connsiteY185" fmla="*/ 0 h 924402"/>
                  <a:gd name="connsiteX186" fmla="*/ 1911018 w 4603109"/>
                  <a:gd name="connsiteY186" fmla="*/ 0 h 924402"/>
                  <a:gd name="connsiteX187" fmla="*/ 1919986 w 4603109"/>
                  <a:gd name="connsiteY187" fmla="*/ 0 h 924402"/>
                  <a:gd name="connsiteX188" fmla="*/ 1927124 w 4603109"/>
                  <a:gd name="connsiteY188" fmla="*/ 0 h 924402"/>
                  <a:gd name="connsiteX189" fmla="*/ 1927489 w 4603109"/>
                  <a:gd name="connsiteY189" fmla="*/ 0 h 924402"/>
                  <a:gd name="connsiteX190" fmla="*/ 1927911 w 4603109"/>
                  <a:gd name="connsiteY190" fmla="*/ 0 h 924402"/>
                  <a:gd name="connsiteX191" fmla="*/ 1929402 w 4603109"/>
                  <a:gd name="connsiteY191" fmla="*/ 0 h 924402"/>
                  <a:gd name="connsiteX192" fmla="*/ 1946726 w 4603109"/>
                  <a:gd name="connsiteY192" fmla="*/ 0 h 924402"/>
                  <a:gd name="connsiteX193" fmla="*/ 1949525 w 4603109"/>
                  <a:gd name="connsiteY193" fmla="*/ 0 h 924402"/>
                  <a:gd name="connsiteX194" fmla="*/ 1957554 w 4603109"/>
                  <a:gd name="connsiteY194" fmla="*/ 0 h 924402"/>
                  <a:gd name="connsiteX195" fmla="*/ 1957975 w 4603109"/>
                  <a:gd name="connsiteY195" fmla="*/ 0 h 924402"/>
                  <a:gd name="connsiteX196" fmla="*/ 1973587 w 4603109"/>
                  <a:gd name="connsiteY196" fmla="*/ 0 h 924402"/>
                  <a:gd name="connsiteX197" fmla="*/ 1978520 w 4603109"/>
                  <a:gd name="connsiteY197" fmla="*/ 0 h 924402"/>
                  <a:gd name="connsiteX198" fmla="*/ 1980012 w 4603109"/>
                  <a:gd name="connsiteY198" fmla="*/ 0 h 924402"/>
                  <a:gd name="connsiteX199" fmla="*/ 1980181 w 4603109"/>
                  <a:gd name="connsiteY199" fmla="*/ 0 h 924402"/>
                  <a:gd name="connsiteX200" fmla="*/ 1981672 w 4603109"/>
                  <a:gd name="connsiteY200" fmla="*/ 0 h 924402"/>
                  <a:gd name="connsiteX201" fmla="*/ 2008585 w 4603109"/>
                  <a:gd name="connsiteY201" fmla="*/ 0 h 924402"/>
                  <a:gd name="connsiteX202" fmla="*/ 2009218 w 4603109"/>
                  <a:gd name="connsiteY202" fmla="*/ 0 h 924402"/>
                  <a:gd name="connsiteX203" fmla="*/ 2010246 w 4603109"/>
                  <a:gd name="connsiteY203" fmla="*/ 0 h 924402"/>
                  <a:gd name="connsiteX204" fmla="*/ 2010709 w 4603109"/>
                  <a:gd name="connsiteY204" fmla="*/ 0 h 924402"/>
                  <a:gd name="connsiteX205" fmla="*/ 2011705 w 4603109"/>
                  <a:gd name="connsiteY205" fmla="*/ 0 h 924402"/>
                  <a:gd name="connsiteX206" fmla="*/ 2024147 w 4603109"/>
                  <a:gd name="connsiteY206" fmla="*/ 0 h 924402"/>
                  <a:gd name="connsiteX207" fmla="*/ 2024196 w 4603109"/>
                  <a:gd name="connsiteY207" fmla="*/ 0 h 924402"/>
                  <a:gd name="connsiteX208" fmla="*/ 2024981 w 4603109"/>
                  <a:gd name="connsiteY208" fmla="*/ 0 h 924402"/>
                  <a:gd name="connsiteX209" fmla="*/ 2025353 w 4603109"/>
                  <a:gd name="connsiteY209" fmla="*/ 0 h 924402"/>
                  <a:gd name="connsiteX210" fmla="*/ 2026473 w 4603109"/>
                  <a:gd name="connsiteY210" fmla="*/ 0 h 924402"/>
                  <a:gd name="connsiteX211" fmla="*/ 2031619 w 4603109"/>
                  <a:gd name="connsiteY211" fmla="*/ 0 h 924402"/>
                  <a:gd name="connsiteX212" fmla="*/ 2033110 w 4603109"/>
                  <a:gd name="connsiteY212" fmla="*/ 0 h 924402"/>
                  <a:gd name="connsiteX213" fmla="*/ 2038787 w 4603109"/>
                  <a:gd name="connsiteY213" fmla="*/ 0 h 924402"/>
                  <a:gd name="connsiteX214" fmla="*/ 2039282 w 4603109"/>
                  <a:gd name="connsiteY214" fmla="*/ 0 h 924402"/>
                  <a:gd name="connsiteX215" fmla="*/ 2047755 w 4603109"/>
                  <a:gd name="connsiteY215" fmla="*/ 0 h 924402"/>
                  <a:gd name="connsiteX216" fmla="*/ 2051230 w 4603109"/>
                  <a:gd name="connsiteY216" fmla="*/ 0 h 924402"/>
                  <a:gd name="connsiteX217" fmla="*/ 2054893 w 4603109"/>
                  <a:gd name="connsiteY217" fmla="*/ 0 h 924402"/>
                  <a:gd name="connsiteX218" fmla="*/ 2055046 w 4603109"/>
                  <a:gd name="connsiteY218" fmla="*/ 0 h 924402"/>
                  <a:gd name="connsiteX219" fmla="*/ 2055258 w 4603109"/>
                  <a:gd name="connsiteY219" fmla="*/ 0 h 924402"/>
                  <a:gd name="connsiteX220" fmla="*/ 2055680 w 4603109"/>
                  <a:gd name="connsiteY220" fmla="*/ 0 h 924402"/>
                  <a:gd name="connsiteX221" fmla="*/ 2057171 w 4603109"/>
                  <a:gd name="connsiteY221" fmla="*/ 0 h 924402"/>
                  <a:gd name="connsiteX222" fmla="*/ 2061683 w 4603109"/>
                  <a:gd name="connsiteY222" fmla="*/ 0 h 924402"/>
                  <a:gd name="connsiteX223" fmla="*/ 2067702 w 4603109"/>
                  <a:gd name="connsiteY223" fmla="*/ 0 h 924402"/>
                  <a:gd name="connsiteX224" fmla="*/ 2074495 w 4603109"/>
                  <a:gd name="connsiteY224" fmla="*/ 0 h 924402"/>
                  <a:gd name="connsiteX225" fmla="*/ 2077294 w 4603109"/>
                  <a:gd name="connsiteY225" fmla="*/ 0 h 924402"/>
                  <a:gd name="connsiteX226" fmla="*/ 2084504 w 4603109"/>
                  <a:gd name="connsiteY226" fmla="*/ 0 h 924402"/>
                  <a:gd name="connsiteX227" fmla="*/ 2085323 w 4603109"/>
                  <a:gd name="connsiteY227" fmla="*/ 0 h 924402"/>
                  <a:gd name="connsiteX228" fmla="*/ 2085744 w 4603109"/>
                  <a:gd name="connsiteY228" fmla="*/ 0 h 924402"/>
                  <a:gd name="connsiteX229" fmla="*/ 2097766 w 4603109"/>
                  <a:gd name="connsiteY229" fmla="*/ 0 h 924402"/>
                  <a:gd name="connsiteX230" fmla="*/ 2106289 w 4603109"/>
                  <a:gd name="connsiteY230" fmla="*/ 0 h 924402"/>
                  <a:gd name="connsiteX231" fmla="*/ 2107781 w 4603109"/>
                  <a:gd name="connsiteY231" fmla="*/ 0 h 924402"/>
                  <a:gd name="connsiteX232" fmla="*/ 2128956 w 4603109"/>
                  <a:gd name="connsiteY232" fmla="*/ 0 h 924402"/>
                  <a:gd name="connsiteX233" fmla="*/ 2129514 w 4603109"/>
                  <a:gd name="connsiteY233" fmla="*/ 0 h 924402"/>
                  <a:gd name="connsiteX234" fmla="*/ 2136354 w 4603109"/>
                  <a:gd name="connsiteY234" fmla="*/ 0 h 924402"/>
                  <a:gd name="connsiteX235" fmla="*/ 2136987 w 4603109"/>
                  <a:gd name="connsiteY235" fmla="*/ 0 h 924402"/>
                  <a:gd name="connsiteX236" fmla="*/ 2138478 w 4603109"/>
                  <a:gd name="connsiteY236" fmla="*/ 0 h 924402"/>
                  <a:gd name="connsiteX237" fmla="*/ 2151916 w 4603109"/>
                  <a:gd name="connsiteY237" fmla="*/ 0 h 924402"/>
                  <a:gd name="connsiteX238" fmla="*/ 2152750 w 4603109"/>
                  <a:gd name="connsiteY238" fmla="*/ 0 h 924402"/>
                  <a:gd name="connsiteX239" fmla="*/ 2153122 w 4603109"/>
                  <a:gd name="connsiteY239" fmla="*/ 0 h 924402"/>
                  <a:gd name="connsiteX240" fmla="*/ 2154242 w 4603109"/>
                  <a:gd name="connsiteY240" fmla="*/ 0 h 924402"/>
                  <a:gd name="connsiteX241" fmla="*/ 2156597 w 4603109"/>
                  <a:gd name="connsiteY241" fmla="*/ 0 h 924402"/>
                  <a:gd name="connsiteX242" fmla="*/ 2159388 w 4603109"/>
                  <a:gd name="connsiteY242" fmla="*/ 0 h 924402"/>
                  <a:gd name="connsiteX243" fmla="*/ 2160879 w 4603109"/>
                  <a:gd name="connsiteY243" fmla="*/ 0 h 924402"/>
                  <a:gd name="connsiteX244" fmla="*/ 2161633 w 4603109"/>
                  <a:gd name="connsiteY244" fmla="*/ 0 h 924402"/>
                  <a:gd name="connsiteX245" fmla="*/ 2167051 w 4603109"/>
                  <a:gd name="connsiteY245" fmla="*/ 0 h 924402"/>
                  <a:gd name="connsiteX246" fmla="*/ 2178999 w 4603109"/>
                  <a:gd name="connsiteY246" fmla="*/ 0 h 924402"/>
                  <a:gd name="connsiteX247" fmla="*/ 2182158 w 4603109"/>
                  <a:gd name="connsiteY247" fmla="*/ 0 h 924402"/>
                  <a:gd name="connsiteX248" fmla="*/ 2182815 w 4603109"/>
                  <a:gd name="connsiteY248" fmla="*/ 0 h 924402"/>
                  <a:gd name="connsiteX249" fmla="*/ 2188666 w 4603109"/>
                  <a:gd name="connsiteY249" fmla="*/ 0 h 924402"/>
                  <a:gd name="connsiteX250" fmla="*/ 2189452 w 4603109"/>
                  <a:gd name="connsiteY250" fmla="*/ 0 h 924402"/>
                  <a:gd name="connsiteX251" fmla="*/ 2191697 w 4603109"/>
                  <a:gd name="connsiteY251" fmla="*/ 0 h 924402"/>
                  <a:gd name="connsiteX252" fmla="*/ 2195471 w 4603109"/>
                  <a:gd name="connsiteY252" fmla="*/ 0 h 924402"/>
                  <a:gd name="connsiteX253" fmla="*/ 2201759 w 4603109"/>
                  <a:gd name="connsiteY253" fmla="*/ 0 h 924402"/>
                  <a:gd name="connsiteX254" fmla="*/ 2203100 w 4603109"/>
                  <a:gd name="connsiteY254" fmla="*/ 0 h 924402"/>
                  <a:gd name="connsiteX255" fmla="*/ 2204559 w 4603109"/>
                  <a:gd name="connsiteY255" fmla="*/ 0 h 924402"/>
                  <a:gd name="connsiteX256" fmla="*/ 2204591 w 4603109"/>
                  <a:gd name="connsiteY256" fmla="*/ 0 h 924402"/>
                  <a:gd name="connsiteX257" fmla="*/ 2212273 w 4603109"/>
                  <a:gd name="connsiteY257" fmla="*/ 0 h 924402"/>
                  <a:gd name="connsiteX258" fmla="*/ 2225535 w 4603109"/>
                  <a:gd name="connsiteY258" fmla="*/ 0 h 924402"/>
                  <a:gd name="connsiteX259" fmla="*/ 2231674 w 4603109"/>
                  <a:gd name="connsiteY259" fmla="*/ 0 h 924402"/>
                  <a:gd name="connsiteX260" fmla="*/ 2232096 w 4603109"/>
                  <a:gd name="connsiteY260" fmla="*/ 0 h 924402"/>
                  <a:gd name="connsiteX261" fmla="*/ 2232220 w 4603109"/>
                  <a:gd name="connsiteY261" fmla="*/ 0 h 924402"/>
                  <a:gd name="connsiteX262" fmla="*/ 2233118 w 4603109"/>
                  <a:gd name="connsiteY262" fmla="*/ 0 h 924402"/>
                  <a:gd name="connsiteX263" fmla="*/ 2233165 w 4603109"/>
                  <a:gd name="connsiteY263" fmla="*/ 0 h 924402"/>
                  <a:gd name="connsiteX264" fmla="*/ 2256725 w 4603109"/>
                  <a:gd name="connsiteY264" fmla="*/ 0 h 924402"/>
                  <a:gd name="connsiteX265" fmla="*/ 2257283 w 4603109"/>
                  <a:gd name="connsiteY265" fmla="*/ 0 h 924402"/>
                  <a:gd name="connsiteX266" fmla="*/ 2262285 w 4603109"/>
                  <a:gd name="connsiteY266" fmla="*/ 0 h 924402"/>
                  <a:gd name="connsiteX267" fmla="*/ 2284366 w 4603109"/>
                  <a:gd name="connsiteY267" fmla="*/ 0 h 924402"/>
                  <a:gd name="connsiteX268" fmla="*/ 2289402 w 4603109"/>
                  <a:gd name="connsiteY268" fmla="*/ 0 h 924402"/>
                  <a:gd name="connsiteX269" fmla="*/ 2292052 w 4603109"/>
                  <a:gd name="connsiteY269" fmla="*/ 0 h 924402"/>
                  <a:gd name="connsiteX270" fmla="*/ 2299271 w 4603109"/>
                  <a:gd name="connsiteY270" fmla="*/ 0 h 924402"/>
                  <a:gd name="connsiteX271" fmla="*/ 2308721 w 4603109"/>
                  <a:gd name="connsiteY271" fmla="*/ 0 h 924402"/>
                  <a:gd name="connsiteX272" fmla="*/ 2309927 w 4603109"/>
                  <a:gd name="connsiteY272" fmla="*/ 0 h 924402"/>
                  <a:gd name="connsiteX273" fmla="*/ 2316435 w 4603109"/>
                  <a:gd name="connsiteY273" fmla="*/ 0 h 924402"/>
                  <a:gd name="connsiteX274" fmla="*/ 2316703 w 4603109"/>
                  <a:gd name="connsiteY274" fmla="*/ 0 h 924402"/>
                  <a:gd name="connsiteX275" fmla="*/ 2319466 w 4603109"/>
                  <a:gd name="connsiteY275" fmla="*/ 0 h 924402"/>
                  <a:gd name="connsiteX276" fmla="*/ 2322840 w 4603109"/>
                  <a:gd name="connsiteY276" fmla="*/ 0 h 924402"/>
                  <a:gd name="connsiteX277" fmla="*/ 2329528 w 4603109"/>
                  <a:gd name="connsiteY277" fmla="*/ 0 h 924402"/>
                  <a:gd name="connsiteX278" fmla="*/ 2330869 w 4603109"/>
                  <a:gd name="connsiteY278" fmla="*/ 0 h 924402"/>
                  <a:gd name="connsiteX279" fmla="*/ 2332328 w 4603109"/>
                  <a:gd name="connsiteY279" fmla="*/ 0 h 924402"/>
                  <a:gd name="connsiteX280" fmla="*/ 2332360 w 4603109"/>
                  <a:gd name="connsiteY280" fmla="*/ 0 h 924402"/>
                  <a:gd name="connsiteX281" fmla="*/ 2335803 w 4603109"/>
                  <a:gd name="connsiteY281" fmla="*/ 0 h 924402"/>
                  <a:gd name="connsiteX282" fmla="*/ 2343312 w 4603109"/>
                  <a:gd name="connsiteY282" fmla="*/ 0 h 924402"/>
                  <a:gd name="connsiteX283" fmla="*/ 2344804 w 4603109"/>
                  <a:gd name="connsiteY283" fmla="*/ 0 h 924402"/>
                  <a:gd name="connsiteX284" fmla="*/ 2346768 w 4603109"/>
                  <a:gd name="connsiteY284" fmla="*/ 0 h 924402"/>
                  <a:gd name="connsiteX285" fmla="*/ 2347827 w 4603109"/>
                  <a:gd name="connsiteY285" fmla="*/ 0 h 924402"/>
                  <a:gd name="connsiteX286" fmla="*/ 2352274 w 4603109"/>
                  <a:gd name="connsiteY286" fmla="*/ 0 h 924402"/>
                  <a:gd name="connsiteX287" fmla="*/ 2359443 w 4603109"/>
                  <a:gd name="connsiteY287" fmla="*/ 0 h 924402"/>
                  <a:gd name="connsiteX288" fmla="*/ 2359865 w 4603109"/>
                  <a:gd name="connsiteY288" fmla="*/ 0 h 924402"/>
                  <a:gd name="connsiteX289" fmla="*/ 2359989 w 4603109"/>
                  <a:gd name="connsiteY289" fmla="*/ 0 h 924402"/>
                  <a:gd name="connsiteX290" fmla="*/ 2360887 w 4603109"/>
                  <a:gd name="connsiteY290" fmla="*/ 0 h 924402"/>
                  <a:gd name="connsiteX291" fmla="*/ 2360934 w 4603109"/>
                  <a:gd name="connsiteY291" fmla="*/ 0 h 924402"/>
                  <a:gd name="connsiteX292" fmla="*/ 2371886 w 4603109"/>
                  <a:gd name="connsiteY292" fmla="*/ 0 h 924402"/>
                  <a:gd name="connsiteX293" fmla="*/ 2373377 w 4603109"/>
                  <a:gd name="connsiteY293" fmla="*/ 0 h 924402"/>
                  <a:gd name="connsiteX294" fmla="*/ 2377892 w 4603109"/>
                  <a:gd name="connsiteY294" fmla="*/ 0 h 924402"/>
                  <a:gd name="connsiteX295" fmla="*/ 2382339 w 4603109"/>
                  <a:gd name="connsiteY295" fmla="*/ 0 h 924402"/>
                  <a:gd name="connsiteX296" fmla="*/ 2390054 w 4603109"/>
                  <a:gd name="connsiteY296" fmla="*/ 0 h 924402"/>
                  <a:gd name="connsiteX297" fmla="*/ 2419821 w 4603109"/>
                  <a:gd name="connsiteY297" fmla="*/ 0 h 924402"/>
                  <a:gd name="connsiteX298" fmla="*/ 2427040 w 4603109"/>
                  <a:gd name="connsiteY298" fmla="*/ 0 h 924402"/>
                  <a:gd name="connsiteX299" fmla="*/ 2436490 w 4603109"/>
                  <a:gd name="connsiteY299" fmla="*/ 0 h 924402"/>
                  <a:gd name="connsiteX300" fmla="*/ 2444472 w 4603109"/>
                  <a:gd name="connsiteY300" fmla="*/ 0 h 924402"/>
                  <a:gd name="connsiteX301" fmla="*/ 2448678 w 4603109"/>
                  <a:gd name="connsiteY301" fmla="*/ 0 h 924402"/>
                  <a:gd name="connsiteX302" fmla="*/ 2450171 w 4603109"/>
                  <a:gd name="connsiteY302" fmla="*/ 0 h 924402"/>
                  <a:gd name="connsiteX303" fmla="*/ 2450609 w 4603109"/>
                  <a:gd name="connsiteY303" fmla="*/ 0 h 924402"/>
                  <a:gd name="connsiteX304" fmla="*/ 2463572 w 4603109"/>
                  <a:gd name="connsiteY304" fmla="*/ 0 h 924402"/>
                  <a:gd name="connsiteX305" fmla="*/ 2471081 w 4603109"/>
                  <a:gd name="connsiteY305" fmla="*/ 0 h 924402"/>
                  <a:gd name="connsiteX306" fmla="*/ 2472573 w 4603109"/>
                  <a:gd name="connsiteY306" fmla="*/ 0 h 924402"/>
                  <a:gd name="connsiteX307" fmla="*/ 2474537 w 4603109"/>
                  <a:gd name="connsiteY307" fmla="*/ 0 h 924402"/>
                  <a:gd name="connsiteX308" fmla="*/ 2475596 w 4603109"/>
                  <a:gd name="connsiteY308" fmla="*/ 0 h 924402"/>
                  <a:gd name="connsiteX309" fmla="*/ 2477252 w 4603109"/>
                  <a:gd name="connsiteY309" fmla="*/ 0 h 924402"/>
                  <a:gd name="connsiteX310" fmla="*/ 2478712 w 4603109"/>
                  <a:gd name="connsiteY310" fmla="*/ 0 h 924402"/>
                  <a:gd name="connsiteX311" fmla="*/ 2478743 w 4603109"/>
                  <a:gd name="connsiteY311" fmla="*/ 0 h 924402"/>
                  <a:gd name="connsiteX312" fmla="*/ 2480043 w 4603109"/>
                  <a:gd name="connsiteY312" fmla="*/ 0 h 924402"/>
                  <a:gd name="connsiteX313" fmla="*/ 2499655 w 4603109"/>
                  <a:gd name="connsiteY313" fmla="*/ 0 h 924402"/>
                  <a:gd name="connsiteX314" fmla="*/ 2501146 w 4603109"/>
                  <a:gd name="connsiteY314" fmla="*/ 0 h 924402"/>
                  <a:gd name="connsiteX315" fmla="*/ 2505661 w 4603109"/>
                  <a:gd name="connsiteY315" fmla="*/ 0 h 924402"/>
                  <a:gd name="connsiteX316" fmla="*/ 2508776 w 4603109"/>
                  <a:gd name="connsiteY316" fmla="*/ 0 h 924402"/>
                  <a:gd name="connsiteX317" fmla="*/ 2510108 w 4603109"/>
                  <a:gd name="connsiteY317" fmla="*/ 0 h 924402"/>
                  <a:gd name="connsiteX318" fmla="*/ 2524178 w 4603109"/>
                  <a:gd name="connsiteY318" fmla="*/ 0 h 924402"/>
                  <a:gd name="connsiteX319" fmla="*/ 2525248 w 4603109"/>
                  <a:gd name="connsiteY319" fmla="*/ 0 h 924402"/>
                  <a:gd name="connsiteX320" fmla="*/ 2525669 w 4603109"/>
                  <a:gd name="connsiteY320" fmla="*/ 0 h 924402"/>
                  <a:gd name="connsiteX321" fmla="*/ 2552329 w 4603109"/>
                  <a:gd name="connsiteY321" fmla="*/ 0 h 924402"/>
                  <a:gd name="connsiteX322" fmla="*/ 2552751 w 4603109"/>
                  <a:gd name="connsiteY322" fmla="*/ 0 h 924402"/>
                  <a:gd name="connsiteX323" fmla="*/ 2554242 w 4603109"/>
                  <a:gd name="connsiteY323" fmla="*/ 0 h 924402"/>
                  <a:gd name="connsiteX324" fmla="*/ 2574787 w 4603109"/>
                  <a:gd name="connsiteY324" fmla="*/ 0 h 924402"/>
                  <a:gd name="connsiteX325" fmla="*/ 2576279 w 4603109"/>
                  <a:gd name="connsiteY325" fmla="*/ 0 h 924402"/>
                  <a:gd name="connsiteX326" fmla="*/ 2576447 w 4603109"/>
                  <a:gd name="connsiteY326" fmla="*/ 0 h 924402"/>
                  <a:gd name="connsiteX327" fmla="*/ 2577940 w 4603109"/>
                  <a:gd name="connsiteY327" fmla="*/ 0 h 924402"/>
                  <a:gd name="connsiteX328" fmla="*/ 2603360 w 4603109"/>
                  <a:gd name="connsiteY328" fmla="*/ 0 h 924402"/>
                  <a:gd name="connsiteX329" fmla="*/ 2604852 w 4603109"/>
                  <a:gd name="connsiteY329" fmla="*/ 0 h 924402"/>
                  <a:gd name="connsiteX330" fmla="*/ 2605021 w 4603109"/>
                  <a:gd name="connsiteY330" fmla="*/ 0 h 924402"/>
                  <a:gd name="connsiteX331" fmla="*/ 2605484 w 4603109"/>
                  <a:gd name="connsiteY331" fmla="*/ 0 h 924402"/>
                  <a:gd name="connsiteX332" fmla="*/ 2606481 w 4603109"/>
                  <a:gd name="connsiteY332" fmla="*/ 0 h 924402"/>
                  <a:gd name="connsiteX333" fmla="*/ 2606512 w 4603109"/>
                  <a:gd name="connsiteY333" fmla="*/ 0 h 924402"/>
                  <a:gd name="connsiteX334" fmla="*/ 2606976 w 4603109"/>
                  <a:gd name="connsiteY334" fmla="*/ 0 h 924402"/>
                  <a:gd name="connsiteX335" fmla="*/ 2618923 w 4603109"/>
                  <a:gd name="connsiteY335" fmla="*/ 0 h 924402"/>
                  <a:gd name="connsiteX336" fmla="*/ 2621248 w 4603109"/>
                  <a:gd name="connsiteY336" fmla="*/ 0 h 924402"/>
                  <a:gd name="connsiteX337" fmla="*/ 2622740 w 4603109"/>
                  <a:gd name="connsiteY337" fmla="*/ 0 h 924402"/>
                  <a:gd name="connsiteX338" fmla="*/ 2627885 w 4603109"/>
                  <a:gd name="connsiteY338" fmla="*/ 0 h 924402"/>
                  <a:gd name="connsiteX339" fmla="*/ 2629377 w 4603109"/>
                  <a:gd name="connsiteY339" fmla="*/ 0 h 924402"/>
                  <a:gd name="connsiteX340" fmla="*/ 2634058 w 4603109"/>
                  <a:gd name="connsiteY340" fmla="*/ 0 h 924402"/>
                  <a:gd name="connsiteX341" fmla="*/ 2635549 w 4603109"/>
                  <a:gd name="connsiteY341" fmla="*/ 0 h 924402"/>
                  <a:gd name="connsiteX342" fmla="*/ 2636545 w 4603109"/>
                  <a:gd name="connsiteY342" fmla="*/ 0 h 924402"/>
                  <a:gd name="connsiteX343" fmla="*/ 2648987 w 4603109"/>
                  <a:gd name="connsiteY343" fmla="*/ 0 h 924402"/>
                  <a:gd name="connsiteX344" fmla="*/ 2649821 w 4603109"/>
                  <a:gd name="connsiteY344" fmla="*/ 0 h 924402"/>
                  <a:gd name="connsiteX345" fmla="*/ 2651313 w 4603109"/>
                  <a:gd name="connsiteY345" fmla="*/ 0 h 924402"/>
                  <a:gd name="connsiteX346" fmla="*/ 2651947 w 4603109"/>
                  <a:gd name="connsiteY346" fmla="*/ 0 h 924402"/>
                  <a:gd name="connsiteX347" fmla="*/ 2653017 w 4603109"/>
                  <a:gd name="connsiteY347" fmla="*/ 0 h 924402"/>
                  <a:gd name="connsiteX348" fmla="*/ 2653438 w 4603109"/>
                  <a:gd name="connsiteY348" fmla="*/ 0 h 924402"/>
                  <a:gd name="connsiteX349" fmla="*/ 2656459 w 4603109"/>
                  <a:gd name="connsiteY349" fmla="*/ 0 h 924402"/>
                  <a:gd name="connsiteX350" fmla="*/ 2657950 w 4603109"/>
                  <a:gd name="connsiteY350" fmla="*/ 0 h 924402"/>
                  <a:gd name="connsiteX351" fmla="*/ 2665460 w 4603109"/>
                  <a:gd name="connsiteY351" fmla="*/ 0 h 924402"/>
                  <a:gd name="connsiteX352" fmla="*/ 2680098 w 4603109"/>
                  <a:gd name="connsiteY352" fmla="*/ 0 h 924402"/>
                  <a:gd name="connsiteX353" fmla="*/ 2680520 w 4603109"/>
                  <a:gd name="connsiteY353" fmla="*/ 0 h 924402"/>
                  <a:gd name="connsiteX354" fmla="*/ 2682011 w 4603109"/>
                  <a:gd name="connsiteY354" fmla="*/ 0 h 924402"/>
                  <a:gd name="connsiteX355" fmla="*/ 2692542 w 4603109"/>
                  <a:gd name="connsiteY355" fmla="*/ 0 h 924402"/>
                  <a:gd name="connsiteX356" fmla="*/ 2702556 w 4603109"/>
                  <a:gd name="connsiteY356" fmla="*/ 0 h 924402"/>
                  <a:gd name="connsiteX357" fmla="*/ 2704048 w 4603109"/>
                  <a:gd name="connsiteY357" fmla="*/ 0 h 924402"/>
                  <a:gd name="connsiteX358" fmla="*/ 2724289 w 4603109"/>
                  <a:gd name="connsiteY358" fmla="*/ 0 h 924402"/>
                  <a:gd name="connsiteX359" fmla="*/ 2731129 w 4603109"/>
                  <a:gd name="connsiteY359" fmla="*/ 0 h 924402"/>
                  <a:gd name="connsiteX360" fmla="*/ 2732621 w 4603109"/>
                  <a:gd name="connsiteY360" fmla="*/ 0 h 924402"/>
                  <a:gd name="connsiteX361" fmla="*/ 2733253 w 4603109"/>
                  <a:gd name="connsiteY361" fmla="*/ 0 h 924402"/>
                  <a:gd name="connsiteX362" fmla="*/ 2734745 w 4603109"/>
                  <a:gd name="connsiteY362" fmla="*/ 0 h 924402"/>
                  <a:gd name="connsiteX363" fmla="*/ 2746692 w 4603109"/>
                  <a:gd name="connsiteY363" fmla="*/ 0 h 924402"/>
                  <a:gd name="connsiteX364" fmla="*/ 2749017 w 4603109"/>
                  <a:gd name="connsiteY364" fmla="*/ 0 h 924402"/>
                  <a:gd name="connsiteX365" fmla="*/ 2750509 w 4603109"/>
                  <a:gd name="connsiteY365" fmla="*/ 0 h 924402"/>
                  <a:gd name="connsiteX366" fmla="*/ 2754354 w 4603109"/>
                  <a:gd name="connsiteY366" fmla="*/ 0 h 924402"/>
                  <a:gd name="connsiteX367" fmla="*/ 2755654 w 4603109"/>
                  <a:gd name="connsiteY367" fmla="*/ 0 h 924402"/>
                  <a:gd name="connsiteX368" fmla="*/ 2757146 w 4603109"/>
                  <a:gd name="connsiteY368" fmla="*/ 0 h 924402"/>
                  <a:gd name="connsiteX369" fmla="*/ 2761827 w 4603109"/>
                  <a:gd name="connsiteY369" fmla="*/ 0 h 924402"/>
                  <a:gd name="connsiteX370" fmla="*/ 2763318 w 4603109"/>
                  <a:gd name="connsiteY370" fmla="*/ 0 h 924402"/>
                  <a:gd name="connsiteX371" fmla="*/ 2776756 w 4603109"/>
                  <a:gd name="connsiteY371" fmla="*/ 0 h 924402"/>
                  <a:gd name="connsiteX372" fmla="*/ 2777590 w 4603109"/>
                  <a:gd name="connsiteY372" fmla="*/ 0 h 924402"/>
                  <a:gd name="connsiteX373" fmla="*/ 2779082 w 4603109"/>
                  <a:gd name="connsiteY373" fmla="*/ 0 h 924402"/>
                  <a:gd name="connsiteX374" fmla="*/ 2783442 w 4603109"/>
                  <a:gd name="connsiteY374" fmla="*/ 0 h 924402"/>
                  <a:gd name="connsiteX375" fmla="*/ 2784228 w 4603109"/>
                  <a:gd name="connsiteY375" fmla="*/ 0 h 924402"/>
                  <a:gd name="connsiteX376" fmla="*/ 2785719 w 4603109"/>
                  <a:gd name="connsiteY376" fmla="*/ 0 h 924402"/>
                  <a:gd name="connsiteX377" fmla="*/ 2786473 w 4603109"/>
                  <a:gd name="connsiteY377" fmla="*/ 0 h 924402"/>
                  <a:gd name="connsiteX378" fmla="*/ 2793229 w 4603109"/>
                  <a:gd name="connsiteY378" fmla="*/ 0 h 924402"/>
                  <a:gd name="connsiteX379" fmla="*/ 2799367 w 4603109"/>
                  <a:gd name="connsiteY379" fmla="*/ 0 h 924402"/>
                  <a:gd name="connsiteX380" fmla="*/ 2813506 w 4603109"/>
                  <a:gd name="connsiteY380" fmla="*/ 0 h 924402"/>
                  <a:gd name="connsiteX381" fmla="*/ 2820311 w 4603109"/>
                  <a:gd name="connsiteY381" fmla="*/ 0 h 924402"/>
                  <a:gd name="connsiteX382" fmla="*/ 2827893 w 4603109"/>
                  <a:gd name="connsiteY382" fmla="*/ 0 h 924402"/>
                  <a:gd name="connsiteX383" fmla="*/ 2827940 w 4603109"/>
                  <a:gd name="connsiteY383" fmla="*/ 0 h 924402"/>
                  <a:gd name="connsiteX384" fmla="*/ 2829431 w 4603109"/>
                  <a:gd name="connsiteY384" fmla="*/ 0 h 924402"/>
                  <a:gd name="connsiteX385" fmla="*/ 2829978 w 4603109"/>
                  <a:gd name="connsiteY385" fmla="*/ 0 h 924402"/>
                  <a:gd name="connsiteX386" fmla="*/ 2852058 w 4603109"/>
                  <a:gd name="connsiteY386" fmla="*/ 0 h 924402"/>
                  <a:gd name="connsiteX387" fmla="*/ 2857060 w 4603109"/>
                  <a:gd name="connsiteY387" fmla="*/ 0 h 924402"/>
                  <a:gd name="connsiteX388" fmla="*/ 2857958 w 4603109"/>
                  <a:gd name="connsiteY388" fmla="*/ 0 h 924402"/>
                  <a:gd name="connsiteX389" fmla="*/ 2871601 w 4603109"/>
                  <a:gd name="connsiteY389" fmla="*/ 0 h 924402"/>
                  <a:gd name="connsiteX390" fmla="*/ 2882123 w 4603109"/>
                  <a:gd name="connsiteY390" fmla="*/ 0 h 924402"/>
                  <a:gd name="connsiteX391" fmla="*/ 2894046 w 4603109"/>
                  <a:gd name="connsiteY391" fmla="*/ 0 h 924402"/>
                  <a:gd name="connsiteX392" fmla="*/ 2903496 w 4603109"/>
                  <a:gd name="connsiteY392" fmla="*/ 0 h 924402"/>
                  <a:gd name="connsiteX393" fmla="*/ 2911211 w 4603109"/>
                  <a:gd name="connsiteY393" fmla="*/ 0 h 924402"/>
                  <a:gd name="connsiteX394" fmla="*/ 2914242 w 4603109"/>
                  <a:gd name="connsiteY394" fmla="*/ 0 h 924402"/>
                  <a:gd name="connsiteX395" fmla="*/ 2914461 w 4603109"/>
                  <a:gd name="connsiteY395" fmla="*/ 0 h 924402"/>
                  <a:gd name="connsiteX396" fmla="*/ 2924111 w 4603109"/>
                  <a:gd name="connsiteY396" fmla="*/ 0 h 924402"/>
                  <a:gd name="connsiteX397" fmla="*/ 2927136 w 4603109"/>
                  <a:gd name="connsiteY397" fmla="*/ 0 h 924402"/>
                  <a:gd name="connsiteX398" fmla="*/ 2933561 w 4603109"/>
                  <a:gd name="connsiteY398" fmla="*/ 0 h 924402"/>
                  <a:gd name="connsiteX399" fmla="*/ 2939580 w 4603109"/>
                  <a:gd name="connsiteY399" fmla="*/ 0 h 924402"/>
                  <a:gd name="connsiteX400" fmla="*/ 2941275 w 4603109"/>
                  <a:gd name="connsiteY400" fmla="*/ 0 h 924402"/>
                  <a:gd name="connsiteX401" fmla="*/ 2941543 w 4603109"/>
                  <a:gd name="connsiteY401" fmla="*/ 0 h 924402"/>
                  <a:gd name="connsiteX402" fmla="*/ 2945586 w 4603109"/>
                  <a:gd name="connsiteY402" fmla="*/ 0 h 924402"/>
                  <a:gd name="connsiteX403" fmla="*/ 2950032 w 4603109"/>
                  <a:gd name="connsiteY403" fmla="*/ 0 h 924402"/>
                  <a:gd name="connsiteX404" fmla="*/ 2955662 w 4603109"/>
                  <a:gd name="connsiteY404" fmla="*/ 0 h 924402"/>
                  <a:gd name="connsiteX405" fmla="*/ 2955709 w 4603109"/>
                  <a:gd name="connsiteY405" fmla="*/ 0 h 924402"/>
                  <a:gd name="connsiteX406" fmla="*/ 2957200 w 4603109"/>
                  <a:gd name="connsiteY406" fmla="*/ 0 h 924402"/>
                  <a:gd name="connsiteX407" fmla="*/ 2957747 w 4603109"/>
                  <a:gd name="connsiteY407" fmla="*/ 0 h 924402"/>
                  <a:gd name="connsiteX408" fmla="*/ 2968152 w 4603109"/>
                  <a:gd name="connsiteY408" fmla="*/ 0 h 924402"/>
                  <a:gd name="connsiteX409" fmla="*/ 2969644 w 4603109"/>
                  <a:gd name="connsiteY409" fmla="*/ 0 h 924402"/>
                  <a:gd name="connsiteX410" fmla="*/ 2972667 w 4603109"/>
                  <a:gd name="connsiteY410" fmla="*/ 0 h 924402"/>
                  <a:gd name="connsiteX411" fmla="*/ 2977114 w 4603109"/>
                  <a:gd name="connsiteY411" fmla="*/ 0 h 924402"/>
                  <a:gd name="connsiteX412" fmla="*/ 2984829 w 4603109"/>
                  <a:gd name="connsiteY412" fmla="*/ 0 h 924402"/>
                  <a:gd name="connsiteX413" fmla="*/ 2985727 w 4603109"/>
                  <a:gd name="connsiteY413" fmla="*/ 0 h 924402"/>
                  <a:gd name="connsiteX414" fmla="*/ 2999370 w 4603109"/>
                  <a:gd name="connsiteY414" fmla="*/ 0 h 924402"/>
                  <a:gd name="connsiteX415" fmla="*/ 3021815 w 4603109"/>
                  <a:gd name="connsiteY415" fmla="*/ 0 h 924402"/>
                  <a:gd name="connsiteX416" fmla="*/ 3031265 w 4603109"/>
                  <a:gd name="connsiteY416" fmla="*/ 0 h 924402"/>
                  <a:gd name="connsiteX417" fmla="*/ 3042230 w 4603109"/>
                  <a:gd name="connsiteY417" fmla="*/ 0 h 924402"/>
                  <a:gd name="connsiteX418" fmla="*/ 3044946 w 4603109"/>
                  <a:gd name="connsiteY418" fmla="*/ 0 h 924402"/>
                  <a:gd name="connsiteX419" fmla="*/ 3051880 w 4603109"/>
                  <a:gd name="connsiteY419" fmla="*/ 0 h 924402"/>
                  <a:gd name="connsiteX420" fmla="*/ 3061330 w 4603109"/>
                  <a:gd name="connsiteY420" fmla="*/ 0 h 924402"/>
                  <a:gd name="connsiteX421" fmla="*/ 3067349 w 4603109"/>
                  <a:gd name="connsiteY421" fmla="*/ 0 h 924402"/>
                  <a:gd name="connsiteX422" fmla="*/ 3069312 w 4603109"/>
                  <a:gd name="connsiteY422" fmla="*/ 0 h 924402"/>
                  <a:gd name="connsiteX423" fmla="*/ 3073355 w 4603109"/>
                  <a:gd name="connsiteY423" fmla="*/ 0 h 924402"/>
                  <a:gd name="connsiteX424" fmla="*/ 3073518 w 4603109"/>
                  <a:gd name="connsiteY424" fmla="*/ 0 h 924402"/>
                  <a:gd name="connsiteX425" fmla="*/ 3075011 w 4603109"/>
                  <a:gd name="connsiteY425" fmla="*/ 0 h 924402"/>
                  <a:gd name="connsiteX426" fmla="*/ 3077801 w 4603109"/>
                  <a:gd name="connsiteY426" fmla="*/ 0 h 924402"/>
                  <a:gd name="connsiteX427" fmla="*/ 3095921 w 4603109"/>
                  <a:gd name="connsiteY427" fmla="*/ 0 h 924402"/>
                  <a:gd name="connsiteX428" fmla="*/ 3097413 w 4603109"/>
                  <a:gd name="connsiteY428" fmla="*/ 0 h 924402"/>
                  <a:gd name="connsiteX429" fmla="*/ 3100436 w 4603109"/>
                  <a:gd name="connsiteY429" fmla="*/ 0 h 924402"/>
                  <a:gd name="connsiteX430" fmla="*/ 3103552 w 4603109"/>
                  <a:gd name="connsiteY430" fmla="*/ 0 h 924402"/>
                  <a:gd name="connsiteX431" fmla="*/ 3104883 w 4603109"/>
                  <a:gd name="connsiteY431" fmla="*/ 0 h 924402"/>
                  <a:gd name="connsiteX432" fmla="*/ 3120023 w 4603109"/>
                  <a:gd name="connsiteY432" fmla="*/ 0 h 924402"/>
                  <a:gd name="connsiteX433" fmla="*/ 3120445 w 4603109"/>
                  <a:gd name="connsiteY433" fmla="*/ 0 h 924402"/>
                  <a:gd name="connsiteX434" fmla="*/ 3149018 w 4603109"/>
                  <a:gd name="connsiteY434" fmla="*/ 0 h 924402"/>
                  <a:gd name="connsiteX435" fmla="*/ 3150088 w 4603109"/>
                  <a:gd name="connsiteY435" fmla="*/ 0 h 924402"/>
                  <a:gd name="connsiteX436" fmla="*/ 3150509 w 4603109"/>
                  <a:gd name="connsiteY436" fmla="*/ 0 h 924402"/>
                  <a:gd name="connsiteX437" fmla="*/ 3171054 w 4603109"/>
                  <a:gd name="connsiteY437" fmla="*/ 0 h 924402"/>
                  <a:gd name="connsiteX438" fmla="*/ 3172715 w 4603109"/>
                  <a:gd name="connsiteY438" fmla="*/ 0 h 924402"/>
                  <a:gd name="connsiteX439" fmla="*/ 3199627 w 4603109"/>
                  <a:gd name="connsiteY439" fmla="*/ 0 h 924402"/>
                  <a:gd name="connsiteX440" fmla="*/ 3201119 w 4603109"/>
                  <a:gd name="connsiteY440" fmla="*/ 0 h 924402"/>
                  <a:gd name="connsiteX441" fmla="*/ 3201287 w 4603109"/>
                  <a:gd name="connsiteY441" fmla="*/ 0 h 924402"/>
                  <a:gd name="connsiteX442" fmla="*/ 3201751 w 4603109"/>
                  <a:gd name="connsiteY442" fmla="*/ 0 h 924402"/>
                  <a:gd name="connsiteX443" fmla="*/ 3202780 w 4603109"/>
                  <a:gd name="connsiteY443" fmla="*/ 0 h 924402"/>
                  <a:gd name="connsiteX444" fmla="*/ 3217515 w 4603109"/>
                  <a:gd name="connsiteY444" fmla="*/ 0 h 924402"/>
                  <a:gd name="connsiteX445" fmla="*/ 3224152 w 4603109"/>
                  <a:gd name="connsiteY445" fmla="*/ 0 h 924402"/>
                  <a:gd name="connsiteX446" fmla="*/ 3230324 w 4603109"/>
                  <a:gd name="connsiteY446" fmla="*/ 0 h 924402"/>
                  <a:gd name="connsiteX447" fmla="*/ 3231321 w 4603109"/>
                  <a:gd name="connsiteY447" fmla="*/ 0 h 924402"/>
                  <a:gd name="connsiteX448" fmla="*/ 3231816 w 4603109"/>
                  <a:gd name="connsiteY448" fmla="*/ 0 h 924402"/>
                  <a:gd name="connsiteX449" fmla="*/ 3243763 w 4603109"/>
                  <a:gd name="connsiteY449" fmla="*/ 0 h 924402"/>
                  <a:gd name="connsiteX450" fmla="*/ 3246088 w 4603109"/>
                  <a:gd name="connsiteY450" fmla="*/ 0 h 924402"/>
                  <a:gd name="connsiteX451" fmla="*/ 3247580 w 4603109"/>
                  <a:gd name="connsiteY451" fmla="*/ 0 h 924402"/>
                  <a:gd name="connsiteX452" fmla="*/ 3247792 w 4603109"/>
                  <a:gd name="connsiteY452" fmla="*/ 0 h 924402"/>
                  <a:gd name="connsiteX453" fmla="*/ 3248214 w 4603109"/>
                  <a:gd name="connsiteY453" fmla="*/ 0 h 924402"/>
                  <a:gd name="connsiteX454" fmla="*/ 3252725 w 4603109"/>
                  <a:gd name="connsiteY454" fmla="*/ 0 h 924402"/>
                  <a:gd name="connsiteX455" fmla="*/ 3254217 w 4603109"/>
                  <a:gd name="connsiteY455" fmla="*/ 0 h 924402"/>
                  <a:gd name="connsiteX456" fmla="*/ 3260235 w 4603109"/>
                  <a:gd name="connsiteY456" fmla="*/ 0 h 924402"/>
                  <a:gd name="connsiteX457" fmla="*/ 3276787 w 4603109"/>
                  <a:gd name="connsiteY457" fmla="*/ 0 h 924402"/>
                  <a:gd name="connsiteX458" fmla="*/ 3277857 w 4603109"/>
                  <a:gd name="connsiteY458" fmla="*/ 0 h 924402"/>
                  <a:gd name="connsiteX459" fmla="*/ 3278278 w 4603109"/>
                  <a:gd name="connsiteY459" fmla="*/ 0 h 924402"/>
                  <a:gd name="connsiteX460" fmla="*/ 3290300 w 4603109"/>
                  <a:gd name="connsiteY460" fmla="*/ 0 h 924402"/>
                  <a:gd name="connsiteX461" fmla="*/ 3298823 w 4603109"/>
                  <a:gd name="connsiteY461" fmla="*/ 0 h 924402"/>
                  <a:gd name="connsiteX462" fmla="*/ 3327396 w 4603109"/>
                  <a:gd name="connsiteY462" fmla="*/ 0 h 924402"/>
                  <a:gd name="connsiteX463" fmla="*/ 3328888 w 4603109"/>
                  <a:gd name="connsiteY463" fmla="*/ 0 h 924402"/>
                  <a:gd name="connsiteX464" fmla="*/ 3329520 w 4603109"/>
                  <a:gd name="connsiteY464" fmla="*/ 0 h 924402"/>
                  <a:gd name="connsiteX465" fmla="*/ 3345284 w 4603109"/>
                  <a:gd name="connsiteY465" fmla="*/ 0 h 924402"/>
                  <a:gd name="connsiteX466" fmla="*/ 3349129 w 4603109"/>
                  <a:gd name="connsiteY466" fmla="*/ 0 h 924402"/>
                  <a:gd name="connsiteX467" fmla="*/ 3351921 w 4603109"/>
                  <a:gd name="connsiteY467" fmla="*/ 0 h 924402"/>
                  <a:gd name="connsiteX468" fmla="*/ 3358093 w 4603109"/>
                  <a:gd name="connsiteY468" fmla="*/ 0 h 924402"/>
                  <a:gd name="connsiteX469" fmla="*/ 3359585 w 4603109"/>
                  <a:gd name="connsiteY469" fmla="*/ 0 h 924402"/>
                  <a:gd name="connsiteX470" fmla="*/ 3371532 w 4603109"/>
                  <a:gd name="connsiteY470" fmla="*/ 0 h 924402"/>
                  <a:gd name="connsiteX471" fmla="*/ 3373857 w 4603109"/>
                  <a:gd name="connsiteY471" fmla="*/ 0 h 924402"/>
                  <a:gd name="connsiteX472" fmla="*/ 3375349 w 4603109"/>
                  <a:gd name="connsiteY472" fmla="*/ 0 h 924402"/>
                  <a:gd name="connsiteX473" fmla="*/ 3380494 w 4603109"/>
                  <a:gd name="connsiteY473" fmla="*/ 0 h 924402"/>
                  <a:gd name="connsiteX474" fmla="*/ 3381986 w 4603109"/>
                  <a:gd name="connsiteY474" fmla="*/ 0 h 924402"/>
                  <a:gd name="connsiteX475" fmla="*/ 3388004 w 4603109"/>
                  <a:gd name="connsiteY475" fmla="*/ 0 h 924402"/>
                  <a:gd name="connsiteX476" fmla="*/ 3408282 w 4603109"/>
                  <a:gd name="connsiteY476" fmla="*/ 0 h 924402"/>
                  <a:gd name="connsiteX477" fmla="*/ 3418069 w 4603109"/>
                  <a:gd name="connsiteY477" fmla="*/ 0 h 924402"/>
                  <a:gd name="connsiteX478" fmla="*/ 3424207 w 4603109"/>
                  <a:gd name="connsiteY478" fmla="*/ 0 h 924402"/>
                  <a:gd name="connsiteX479" fmla="*/ 3424753 w 4603109"/>
                  <a:gd name="connsiteY479" fmla="*/ 0 h 924402"/>
                  <a:gd name="connsiteX480" fmla="*/ 3452733 w 4603109"/>
                  <a:gd name="connsiteY480" fmla="*/ 0 h 924402"/>
                  <a:gd name="connsiteX481" fmla="*/ 3454818 w 4603109"/>
                  <a:gd name="connsiteY481" fmla="*/ 0 h 924402"/>
                  <a:gd name="connsiteX482" fmla="*/ 3476898 w 4603109"/>
                  <a:gd name="connsiteY482" fmla="*/ 0 h 924402"/>
                  <a:gd name="connsiteX483" fmla="*/ 3496441 w 4603109"/>
                  <a:gd name="connsiteY483" fmla="*/ 0 h 924402"/>
                  <a:gd name="connsiteX484" fmla="*/ 3509236 w 4603109"/>
                  <a:gd name="connsiteY484" fmla="*/ 0 h 924402"/>
                  <a:gd name="connsiteX485" fmla="*/ 3518886 w 4603109"/>
                  <a:gd name="connsiteY485" fmla="*/ 0 h 924402"/>
                  <a:gd name="connsiteX486" fmla="*/ 3528336 w 4603109"/>
                  <a:gd name="connsiteY486" fmla="*/ 0 h 924402"/>
                  <a:gd name="connsiteX487" fmla="*/ 3536051 w 4603109"/>
                  <a:gd name="connsiteY487" fmla="*/ 0 h 924402"/>
                  <a:gd name="connsiteX488" fmla="*/ 3539301 w 4603109"/>
                  <a:gd name="connsiteY488" fmla="*/ 0 h 924402"/>
                  <a:gd name="connsiteX489" fmla="*/ 3540361 w 4603109"/>
                  <a:gd name="connsiteY489" fmla="*/ 0 h 924402"/>
                  <a:gd name="connsiteX490" fmla="*/ 3544807 w 4603109"/>
                  <a:gd name="connsiteY490" fmla="*/ 0 h 924402"/>
                  <a:gd name="connsiteX491" fmla="*/ 3551976 w 4603109"/>
                  <a:gd name="connsiteY491" fmla="*/ 0 h 924402"/>
                  <a:gd name="connsiteX492" fmla="*/ 3552522 w 4603109"/>
                  <a:gd name="connsiteY492" fmla="*/ 0 h 924402"/>
                  <a:gd name="connsiteX493" fmla="*/ 3564420 w 4603109"/>
                  <a:gd name="connsiteY493" fmla="*/ 0 h 924402"/>
                  <a:gd name="connsiteX494" fmla="*/ 3570426 w 4603109"/>
                  <a:gd name="connsiteY494" fmla="*/ 0 h 924402"/>
                  <a:gd name="connsiteX495" fmla="*/ 3574872 w 4603109"/>
                  <a:gd name="connsiteY495" fmla="*/ 0 h 924402"/>
                  <a:gd name="connsiteX496" fmla="*/ 3580502 w 4603109"/>
                  <a:gd name="connsiteY496" fmla="*/ 0 h 924402"/>
                  <a:gd name="connsiteX497" fmla="*/ 3582587 w 4603109"/>
                  <a:gd name="connsiteY497" fmla="*/ 0 h 924402"/>
                  <a:gd name="connsiteX498" fmla="*/ 3624210 w 4603109"/>
                  <a:gd name="connsiteY498" fmla="*/ 0 h 924402"/>
                  <a:gd name="connsiteX499" fmla="*/ 3637005 w 4603109"/>
                  <a:gd name="connsiteY499" fmla="*/ 0 h 924402"/>
                  <a:gd name="connsiteX500" fmla="*/ 3646655 w 4603109"/>
                  <a:gd name="connsiteY500" fmla="*/ 0 h 924402"/>
                  <a:gd name="connsiteX501" fmla="*/ 3656105 w 4603109"/>
                  <a:gd name="connsiteY501" fmla="*/ 0 h 924402"/>
                  <a:gd name="connsiteX502" fmla="*/ 3667070 w 4603109"/>
                  <a:gd name="connsiteY502" fmla="*/ 0 h 924402"/>
                  <a:gd name="connsiteX503" fmla="*/ 3668130 w 4603109"/>
                  <a:gd name="connsiteY503" fmla="*/ 0 h 924402"/>
                  <a:gd name="connsiteX504" fmla="*/ 3669786 w 4603109"/>
                  <a:gd name="connsiteY504" fmla="*/ 0 h 924402"/>
                  <a:gd name="connsiteX505" fmla="*/ 3672576 w 4603109"/>
                  <a:gd name="connsiteY505" fmla="*/ 0 h 924402"/>
                  <a:gd name="connsiteX506" fmla="*/ 3692189 w 4603109"/>
                  <a:gd name="connsiteY506" fmla="*/ 0 h 924402"/>
                  <a:gd name="connsiteX507" fmla="*/ 3698195 w 4603109"/>
                  <a:gd name="connsiteY507" fmla="*/ 0 h 924402"/>
                  <a:gd name="connsiteX508" fmla="*/ 3702641 w 4603109"/>
                  <a:gd name="connsiteY508" fmla="*/ 0 h 924402"/>
                  <a:gd name="connsiteX509" fmla="*/ 3744863 w 4603109"/>
                  <a:gd name="connsiteY509" fmla="*/ 0 h 924402"/>
                  <a:gd name="connsiteX510" fmla="*/ 3745285 w 4603109"/>
                  <a:gd name="connsiteY510" fmla="*/ 0 h 924402"/>
                  <a:gd name="connsiteX511" fmla="*/ 3795894 w 4603109"/>
                  <a:gd name="connsiteY511" fmla="*/ 0 h 924402"/>
                  <a:gd name="connsiteX512" fmla="*/ 3797555 w 4603109"/>
                  <a:gd name="connsiteY512" fmla="*/ 0 h 924402"/>
                  <a:gd name="connsiteX513" fmla="*/ 3826591 w 4603109"/>
                  <a:gd name="connsiteY513" fmla="*/ 0 h 924402"/>
                  <a:gd name="connsiteX514" fmla="*/ 3842355 w 4603109"/>
                  <a:gd name="connsiteY514" fmla="*/ 0 h 924402"/>
                  <a:gd name="connsiteX515" fmla="*/ 3848992 w 4603109"/>
                  <a:gd name="connsiteY515" fmla="*/ 0 h 924402"/>
                  <a:gd name="connsiteX516" fmla="*/ 3872632 w 4603109"/>
                  <a:gd name="connsiteY516" fmla="*/ 0 h 924402"/>
                  <a:gd name="connsiteX517" fmla="*/ 3873054 w 4603109"/>
                  <a:gd name="connsiteY517" fmla="*/ 0 h 924402"/>
                  <a:gd name="connsiteX518" fmla="*/ 3885075 w 4603109"/>
                  <a:gd name="connsiteY518" fmla="*/ 0 h 924402"/>
                  <a:gd name="connsiteX519" fmla="*/ 3923663 w 4603109"/>
                  <a:gd name="connsiteY519" fmla="*/ 0 h 924402"/>
                  <a:gd name="connsiteX520" fmla="*/ 3954360 w 4603109"/>
                  <a:gd name="connsiteY520" fmla="*/ 0 h 924402"/>
                  <a:gd name="connsiteX521" fmla="*/ 3970124 w 4603109"/>
                  <a:gd name="connsiteY521" fmla="*/ 0 h 924402"/>
                  <a:gd name="connsiteX522" fmla="*/ 3976761 w 4603109"/>
                  <a:gd name="connsiteY522" fmla="*/ 0 h 924402"/>
                  <a:gd name="connsiteX523" fmla="*/ 4012844 w 4603109"/>
                  <a:gd name="connsiteY523" fmla="*/ 0 h 924402"/>
                  <a:gd name="connsiteX524" fmla="*/ 4049593 w 4603109"/>
                  <a:gd name="connsiteY524" fmla="*/ 0 h 924402"/>
                  <a:gd name="connsiteX525" fmla="*/ 4169647 w 4603109"/>
                  <a:gd name="connsiteY525" fmla="*/ 0 h 924402"/>
                  <a:gd name="connsiteX526" fmla="*/ 4177362 w 4603109"/>
                  <a:gd name="connsiteY526" fmla="*/ 0 h 924402"/>
                  <a:gd name="connsiteX527" fmla="*/ 4297416 w 4603109"/>
                  <a:gd name="connsiteY527" fmla="*/ 0 h 924402"/>
                  <a:gd name="connsiteX528" fmla="*/ 4379339 w 4603109"/>
                  <a:gd name="connsiteY528" fmla="*/ 47054 h 924402"/>
                  <a:gd name="connsiteX529" fmla="*/ 4591731 w 4603109"/>
                  <a:gd name="connsiteY529" fmla="*/ 415146 h 924402"/>
                  <a:gd name="connsiteX530" fmla="*/ 4591731 w 4603109"/>
                  <a:gd name="connsiteY530" fmla="*/ 509257 h 924402"/>
                  <a:gd name="connsiteX531" fmla="*/ 4379339 w 4603109"/>
                  <a:gd name="connsiteY531" fmla="*/ 877348 h 924402"/>
                  <a:gd name="connsiteX532" fmla="*/ 4297416 w 4603109"/>
                  <a:gd name="connsiteY532" fmla="*/ 924402 h 924402"/>
                  <a:gd name="connsiteX533" fmla="*/ 4169647 w 4603109"/>
                  <a:gd name="connsiteY533" fmla="*/ 924402 h 924402"/>
                  <a:gd name="connsiteX534" fmla="*/ 3976761 w 4603109"/>
                  <a:gd name="connsiteY534" fmla="*/ 924402 h 924402"/>
                  <a:gd name="connsiteX535" fmla="*/ 3872632 w 4603109"/>
                  <a:gd name="connsiteY535" fmla="*/ 924402 h 924402"/>
                  <a:gd name="connsiteX536" fmla="*/ 3848992 w 4603109"/>
                  <a:gd name="connsiteY536" fmla="*/ 924402 h 924402"/>
                  <a:gd name="connsiteX537" fmla="*/ 3744863 w 4603109"/>
                  <a:gd name="connsiteY537" fmla="*/ 924402 h 924402"/>
                  <a:gd name="connsiteX538" fmla="*/ 3702641 w 4603109"/>
                  <a:gd name="connsiteY538" fmla="*/ 924402 h 924402"/>
                  <a:gd name="connsiteX539" fmla="*/ 3672576 w 4603109"/>
                  <a:gd name="connsiteY539" fmla="*/ 924402 h 924402"/>
                  <a:gd name="connsiteX540" fmla="*/ 3656105 w 4603109"/>
                  <a:gd name="connsiteY540" fmla="*/ 924402 h 924402"/>
                  <a:gd name="connsiteX541" fmla="*/ 3574872 w 4603109"/>
                  <a:gd name="connsiteY541" fmla="*/ 924402 h 924402"/>
                  <a:gd name="connsiteX542" fmla="*/ 3551976 w 4603109"/>
                  <a:gd name="connsiteY542" fmla="*/ 924402 h 924402"/>
                  <a:gd name="connsiteX543" fmla="*/ 3544807 w 4603109"/>
                  <a:gd name="connsiteY543" fmla="*/ 924402 h 924402"/>
                  <a:gd name="connsiteX544" fmla="*/ 3528336 w 4603109"/>
                  <a:gd name="connsiteY544" fmla="*/ 924402 h 924402"/>
                  <a:gd name="connsiteX545" fmla="*/ 3424207 w 4603109"/>
                  <a:gd name="connsiteY545" fmla="*/ 924402 h 924402"/>
                  <a:gd name="connsiteX546" fmla="*/ 3381986 w 4603109"/>
                  <a:gd name="connsiteY546" fmla="*/ 924402 h 924402"/>
                  <a:gd name="connsiteX547" fmla="*/ 3380494 w 4603109"/>
                  <a:gd name="connsiteY547" fmla="*/ 924402 h 924402"/>
                  <a:gd name="connsiteX548" fmla="*/ 3351921 w 4603109"/>
                  <a:gd name="connsiteY548" fmla="*/ 924402 h 924402"/>
                  <a:gd name="connsiteX549" fmla="*/ 3277857 w 4603109"/>
                  <a:gd name="connsiteY549" fmla="*/ 924402 h 924402"/>
                  <a:gd name="connsiteX550" fmla="*/ 3254217 w 4603109"/>
                  <a:gd name="connsiteY550" fmla="*/ 924402 h 924402"/>
                  <a:gd name="connsiteX551" fmla="*/ 3252725 w 4603109"/>
                  <a:gd name="connsiteY551" fmla="*/ 924402 h 924402"/>
                  <a:gd name="connsiteX552" fmla="*/ 3247792 w 4603109"/>
                  <a:gd name="connsiteY552" fmla="*/ 924402 h 924402"/>
                  <a:gd name="connsiteX553" fmla="*/ 3231321 w 4603109"/>
                  <a:gd name="connsiteY553" fmla="*/ 924402 h 924402"/>
                  <a:gd name="connsiteX554" fmla="*/ 3224152 w 4603109"/>
                  <a:gd name="connsiteY554" fmla="*/ 924402 h 924402"/>
                  <a:gd name="connsiteX555" fmla="*/ 3150088 w 4603109"/>
                  <a:gd name="connsiteY555" fmla="*/ 924402 h 924402"/>
                  <a:gd name="connsiteX556" fmla="*/ 3120023 w 4603109"/>
                  <a:gd name="connsiteY556" fmla="*/ 924402 h 924402"/>
                  <a:gd name="connsiteX557" fmla="*/ 3104883 w 4603109"/>
                  <a:gd name="connsiteY557" fmla="*/ 924402 h 924402"/>
                  <a:gd name="connsiteX558" fmla="*/ 3103552 w 4603109"/>
                  <a:gd name="connsiteY558" fmla="*/ 924402 h 924402"/>
                  <a:gd name="connsiteX559" fmla="*/ 3077801 w 4603109"/>
                  <a:gd name="connsiteY559" fmla="*/ 924402 h 924402"/>
                  <a:gd name="connsiteX560" fmla="*/ 3061330 w 4603109"/>
                  <a:gd name="connsiteY560" fmla="*/ 924402 h 924402"/>
                  <a:gd name="connsiteX561" fmla="*/ 3031265 w 4603109"/>
                  <a:gd name="connsiteY561" fmla="*/ 924402 h 924402"/>
                  <a:gd name="connsiteX562" fmla="*/ 2977114 w 4603109"/>
                  <a:gd name="connsiteY562" fmla="*/ 924402 h 924402"/>
                  <a:gd name="connsiteX563" fmla="*/ 2957200 w 4603109"/>
                  <a:gd name="connsiteY563" fmla="*/ 924402 h 924402"/>
                  <a:gd name="connsiteX564" fmla="*/ 2955709 w 4603109"/>
                  <a:gd name="connsiteY564" fmla="*/ 924402 h 924402"/>
                  <a:gd name="connsiteX565" fmla="*/ 2950032 w 4603109"/>
                  <a:gd name="connsiteY565" fmla="*/ 924402 h 924402"/>
                  <a:gd name="connsiteX566" fmla="*/ 2933561 w 4603109"/>
                  <a:gd name="connsiteY566" fmla="*/ 924402 h 924402"/>
                  <a:gd name="connsiteX567" fmla="*/ 2927136 w 4603109"/>
                  <a:gd name="connsiteY567" fmla="*/ 924402 h 924402"/>
                  <a:gd name="connsiteX568" fmla="*/ 2903496 w 4603109"/>
                  <a:gd name="connsiteY568" fmla="*/ 924402 h 924402"/>
                  <a:gd name="connsiteX569" fmla="*/ 2829431 w 4603109"/>
                  <a:gd name="connsiteY569" fmla="*/ 924402 h 924402"/>
                  <a:gd name="connsiteX570" fmla="*/ 2827940 w 4603109"/>
                  <a:gd name="connsiteY570" fmla="*/ 924402 h 924402"/>
                  <a:gd name="connsiteX571" fmla="*/ 2799367 w 4603109"/>
                  <a:gd name="connsiteY571" fmla="*/ 924402 h 924402"/>
                  <a:gd name="connsiteX572" fmla="*/ 2785719 w 4603109"/>
                  <a:gd name="connsiteY572" fmla="*/ 924402 h 924402"/>
                  <a:gd name="connsiteX573" fmla="*/ 2784228 w 4603109"/>
                  <a:gd name="connsiteY573" fmla="*/ 924402 h 924402"/>
                  <a:gd name="connsiteX574" fmla="*/ 2757146 w 4603109"/>
                  <a:gd name="connsiteY574" fmla="*/ 924402 h 924402"/>
                  <a:gd name="connsiteX575" fmla="*/ 2755654 w 4603109"/>
                  <a:gd name="connsiteY575" fmla="*/ 924402 h 924402"/>
                  <a:gd name="connsiteX576" fmla="*/ 2680098 w 4603109"/>
                  <a:gd name="connsiteY576" fmla="*/ 924402 h 924402"/>
                  <a:gd name="connsiteX577" fmla="*/ 2657950 w 4603109"/>
                  <a:gd name="connsiteY577" fmla="*/ 924402 h 924402"/>
                  <a:gd name="connsiteX578" fmla="*/ 2656459 w 4603109"/>
                  <a:gd name="connsiteY578" fmla="*/ 924402 h 924402"/>
                  <a:gd name="connsiteX579" fmla="*/ 2653017 w 4603109"/>
                  <a:gd name="connsiteY579" fmla="*/ 924402 h 924402"/>
                  <a:gd name="connsiteX580" fmla="*/ 2636545 w 4603109"/>
                  <a:gd name="connsiteY580" fmla="*/ 924402 h 924402"/>
                  <a:gd name="connsiteX581" fmla="*/ 2629377 w 4603109"/>
                  <a:gd name="connsiteY581" fmla="*/ 924402 h 924402"/>
                  <a:gd name="connsiteX582" fmla="*/ 2627885 w 4603109"/>
                  <a:gd name="connsiteY582" fmla="*/ 924402 h 924402"/>
                  <a:gd name="connsiteX583" fmla="*/ 2606481 w 4603109"/>
                  <a:gd name="connsiteY583" fmla="*/ 924402 h 924402"/>
                  <a:gd name="connsiteX584" fmla="*/ 2552329 w 4603109"/>
                  <a:gd name="connsiteY584" fmla="*/ 924402 h 924402"/>
                  <a:gd name="connsiteX585" fmla="*/ 2525248 w 4603109"/>
                  <a:gd name="connsiteY585" fmla="*/ 924402 h 924402"/>
                  <a:gd name="connsiteX586" fmla="*/ 2510108 w 4603109"/>
                  <a:gd name="connsiteY586" fmla="*/ 924402 h 924402"/>
                  <a:gd name="connsiteX587" fmla="*/ 2508776 w 4603109"/>
                  <a:gd name="connsiteY587" fmla="*/ 924402 h 924402"/>
                  <a:gd name="connsiteX588" fmla="*/ 2480043 w 4603109"/>
                  <a:gd name="connsiteY588" fmla="*/ 924402 h 924402"/>
                  <a:gd name="connsiteX589" fmla="*/ 2478712 w 4603109"/>
                  <a:gd name="connsiteY589" fmla="*/ 924402 h 924402"/>
                  <a:gd name="connsiteX590" fmla="*/ 2463572 w 4603109"/>
                  <a:gd name="connsiteY590" fmla="*/ 924402 h 924402"/>
                  <a:gd name="connsiteX591" fmla="*/ 2436490 w 4603109"/>
                  <a:gd name="connsiteY591" fmla="*/ 924402 h 924402"/>
                  <a:gd name="connsiteX592" fmla="*/ 2382339 w 4603109"/>
                  <a:gd name="connsiteY592" fmla="*/ 924402 h 924402"/>
                  <a:gd name="connsiteX593" fmla="*/ 2360934 w 4603109"/>
                  <a:gd name="connsiteY593" fmla="*/ 924402 h 924402"/>
                  <a:gd name="connsiteX594" fmla="*/ 2359443 w 4603109"/>
                  <a:gd name="connsiteY594" fmla="*/ 924402 h 924402"/>
                  <a:gd name="connsiteX595" fmla="*/ 2352274 w 4603109"/>
                  <a:gd name="connsiteY595" fmla="*/ 924402 h 924402"/>
                  <a:gd name="connsiteX596" fmla="*/ 2335803 w 4603109"/>
                  <a:gd name="connsiteY596" fmla="*/ 924402 h 924402"/>
                  <a:gd name="connsiteX597" fmla="*/ 2332360 w 4603109"/>
                  <a:gd name="connsiteY597" fmla="*/ 924402 h 924402"/>
                  <a:gd name="connsiteX598" fmla="*/ 2332328 w 4603109"/>
                  <a:gd name="connsiteY598" fmla="*/ 924402 h 924402"/>
                  <a:gd name="connsiteX599" fmla="*/ 2330869 w 4603109"/>
                  <a:gd name="connsiteY599" fmla="*/ 924402 h 924402"/>
                  <a:gd name="connsiteX600" fmla="*/ 2308721 w 4603109"/>
                  <a:gd name="connsiteY600" fmla="*/ 924402 h 924402"/>
                  <a:gd name="connsiteX601" fmla="*/ 2233165 w 4603109"/>
                  <a:gd name="connsiteY601" fmla="*/ 924402 h 924402"/>
                  <a:gd name="connsiteX602" fmla="*/ 2231674 w 4603109"/>
                  <a:gd name="connsiteY602" fmla="*/ 924402 h 924402"/>
                  <a:gd name="connsiteX603" fmla="*/ 2204591 w 4603109"/>
                  <a:gd name="connsiteY603" fmla="*/ 924402 h 924402"/>
                  <a:gd name="connsiteX604" fmla="*/ 2204559 w 4603109"/>
                  <a:gd name="connsiteY604" fmla="*/ 924402 h 924402"/>
                  <a:gd name="connsiteX605" fmla="*/ 2203100 w 4603109"/>
                  <a:gd name="connsiteY605" fmla="*/ 924402 h 924402"/>
                  <a:gd name="connsiteX606" fmla="*/ 2189452 w 4603109"/>
                  <a:gd name="connsiteY606" fmla="*/ 924402 h 924402"/>
                  <a:gd name="connsiteX607" fmla="*/ 2160879 w 4603109"/>
                  <a:gd name="connsiteY607" fmla="*/ 924402 h 924402"/>
                  <a:gd name="connsiteX608" fmla="*/ 2159388 w 4603109"/>
                  <a:gd name="connsiteY608" fmla="*/ 924402 h 924402"/>
                  <a:gd name="connsiteX609" fmla="*/ 2085323 w 4603109"/>
                  <a:gd name="connsiteY609" fmla="*/ 924402 h 924402"/>
                  <a:gd name="connsiteX610" fmla="*/ 2077294 w 4603109"/>
                  <a:gd name="connsiteY610" fmla="*/ 924402 h 924402"/>
                  <a:gd name="connsiteX611" fmla="*/ 2061683 w 4603109"/>
                  <a:gd name="connsiteY611" fmla="*/ 924402 h 924402"/>
                  <a:gd name="connsiteX612" fmla="*/ 2055258 w 4603109"/>
                  <a:gd name="connsiteY612" fmla="*/ 924402 h 924402"/>
                  <a:gd name="connsiteX613" fmla="*/ 2038787 w 4603109"/>
                  <a:gd name="connsiteY613" fmla="*/ 924402 h 924402"/>
                  <a:gd name="connsiteX614" fmla="*/ 2033110 w 4603109"/>
                  <a:gd name="connsiteY614" fmla="*/ 924402 h 924402"/>
                  <a:gd name="connsiteX615" fmla="*/ 2031619 w 4603109"/>
                  <a:gd name="connsiteY615" fmla="*/ 924402 h 924402"/>
                  <a:gd name="connsiteX616" fmla="*/ 2011705 w 4603109"/>
                  <a:gd name="connsiteY616" fmla="*/ 924402 h 924402"/>
                  <a:gd name="connsiteX617" fmla="*/ 1957554 w 4603109"/>
                  <a:gd name="connsiteY617" fmla="*/ 924402 h 924402"/>
                  <a:gd name="connsiteX618" fmla="*/ 1949525 w 4603109"/>
                  <a:gd name="connsiteY618" fmla="*/ 924402 h 924402"/>
                  <a:gd name="connsiteX619" fmla="*/ 1927489 w 4603109"/>
                  <a:gd name="connsiteY619" fmla="*/ 924402 h 924402"/>
                  <a:gd name="connsiteX620" fmla="*/ 1911018 w 4603109"/>
                  <a:gd name="connsiteY620" fmla="*/ 924402 h 924402"/>
                  <a:gd name="connsiteX621" fmla="*/ 1907543 w 4603109"/>
                  <a:gd name="connsiteY621" fmla="*/ 924402 h 924402"/>
                  <a:gd name="connsiteX622" fmla="*/ 1885268 w 4603109"/>
                  <a:gd name="connsiteY622" fmla="*/ 924402 h 924402"/>
                  <a:gd name="connsiteX623" fmla="*/ 1883936 w 4603109"/>
                  <a:gd name="connsiteY623" fmla="*/ 924402 h 924402"/>
                  <a:gd name="connsiteX624" fmla="*/ 1868796 w 4603109"/>
                  <a:gd name="connsiteY624" fmla="*/ 924402 h 924402"/>
                  <a:gd name="connsiteX625" fmla="*/ 1838732 w 4603109"/>
                  <a:gd name="connsiteY625" fmla="*/ 924402 h 924402"/>
                  <a:gd name="connsiteX626" fmla="*/ 1779774 w 4603109"/>
                  <a:gd name="connsiteY626" fmla="*/ 924402 h 924402"/>
                  <a:gd name="connsiteX627" fmla="*/ 1764668 w 4603109"/>
                  <a:gd name="connsiteY627" fmla="*/ 924402 h 924402"/>
                  <a:gd name="connsiteX628" fmla="*/ 1757499 w 4603109"/>
                  <a:gd name="connsiteY628" fmla="*/ 924402 h 924402"/>
                  <a:gd name="connsiteX629" fmla="*/ 1741027 w 4603109"/>
                  <a:gd name="connsiteY629" fmla="*/ 924402 h 924402"/>
                  <a:gd name="connsiteX630" fmla="*/ 1737552 w 4603109"/>
                  <a:gd name="connsiteY630" fmla="*/ 924402 h 924402"/>
                  <a:gd name="connsiteX631" fmla="*/ 1736094 w 4603109"/>
                  <a:gd name="connsiteY631" fmla="*/ 924402 h 924402"/>
                  <a:gd name="connsiteX632" fmla="*/ 1734603 w 4603109"/>
                  <a:gd name="connsiteY632" fmla="*/ 924402 h 924402"/>
                  <a:gd name="connsiteX633" fmla="*/ 1710963 w 4603109"/>
                  <a:gd name="connsiteY633" fmla="*/ 924402 h 924402"/>
                  <a:gd name="connsiteX634" fmla="*/ 1707488 w 4603109"/>
                  <a:gd name="connsiteY634" fmla="*/ 924402 h 924402"/>
                  <a:gd name="connsiteX635" fmla="*/ 1652509 w 4603109"/>
                  <a:gd name="connsiteY635" fmla="*/ 924402 h 924402"/>
                  <a:gd name="connsiteX636" fmla="*/ 1636899 w 4603109"/>
                  <a:gd name="connsiteY636" fmla="*/ 924402 h 924402"/>
                  <a:gd name="connsiteX637" fmla="*/ 1609783 w 4603109"/>
                  <a:gd name="connsiteY637" fmla="*/ 924402 h 924402"/>
                  <a:gd name="connsiteX638" fmla="*/ 1608325 w 4603109"/>
                  <a:gd name="connsiteY638" fmla="*/ 924402 h 924402"/>
                  <a:gd name="connsiteX639" fmla="*/ 1606834 w 4603109"/>
                  <a:gd name="connsiteY639" fmla="*/ 924402 h 924402"/>
                  <a:gd name="connsiteX640" fmla="*/ 1579719 w 4603109"/>
                  <a:gd name="connsiteY640" fmla="*/ 924402 h 924402"/>
                  <a:gd name="connsiteX641" fmla="*/ 1564612 w 4603109"/>
                  <a:gd name="connsiteY641" fmla="*/ 924402 h 924402"/>
                  <a:gd name="connsiteX642" fmla="*/ 1524740 w 4603109"/>
                  <a:gd name="connsiteY642" fmla="*/ 924402 h 924402"/>
                  <a:gd name="connsiteX643" fmla="*/ 1482518 w 4603109"/>
                  <a:gd name="connsiteY643" fmla="*/ 924402 h 924402"/>
                  <a:gd name="connsiteX644" fmla="*/ 1460483 w 4603109"/>
                  <a:gd name="connsiteY644" fmla="*/ 924402 h 924402"/>
                  <a:gd name="connsiteX645" fmla="*/ 1452454 w 4603109"/>
                  <a:gd name="connsiteY645" fmla="*/ 924402 h 924402"/>
                  <a:gd name="connsiteX646" fmla="*/ 1444011 w 4603109"/>
                  <a:gd name="connsiteY646" fmla="*/ 924402 h 924402"/>
                  <a:gd name="connsiteX647" fmla="*/ 1436843 w 4603109"/>
                  <a:gd name="connsiteY647" fmla="*/ 924402 h 924402"/>
                  <a:gd name="connsiteX648" fmla="*/ 1413947 w 4603109"/>
                  <a:gd name="connsiteY648" fmla="*/ 924402 h 924402"/>
                  <a:gd name="connsiteX649" fmla="*/ 1354749 w 4603109"/>
                  <a:gd name="connsiteY649" fmla="*/ 924402 h 924402"/>
                  <a:gd name="connsiteX650" fmla="*/ 1332714 w 4603109"/>
                  <a:gd name="connsiteY650" fmla="*/ 924402 h 924402"/>
                  <a:gd name="connsiteX651" fmla="*/ 1324685 w 4603109"/>
                  <a:gd name="connsiteY651" fmla="*/ 924402 h 924402"/>
                  <a:gd name="connsiteX652" fmla="*/ 1316242 w 4603109"/>
                  <a:gd name="connsiteY652" fmla="*/ 924402 h 924402"/>
                  <a:gd name="connsiteX653" fmla="*/ 1312767 w 4603109"/>
                  <a:gd name="connsiteY653" fmla="*/ 924402 h 924402"/>
                  <a:gd name="connsiteX654" fmla="*/ 1286178 w 4603109"/>
                  <a:gd name="connsiteY654" fmla="*/ 924402 h 924402"/>
                  <a:gd name="connsiteX655" fmla="*/ 1282703 w 4603109"/>
                  <a:gd name="connsiteY655" fmla="*/ 924402 h 924402"/>
                  <a:gd name="connsiteX656" fmla="*/ 1243956 w 4603109"/>
                  <a:gd name="connsiteY656" fmla="*/ 924402 h 924402"/>
                  <a:gd name="connsiteX657" fmla="*/ 1184998 w 4603109"/>
                  <a:gd name="connsiteY657" fmla="*/ 924402 h 924402"/>
                  <a:gd name="connsiteX658" fmla="*/ 1154934 w 4603109"/>
                  <a:gd name="connsiteY658" fmla="*/ 924402 h 924402"/>
                  <a:gd name="connsiteX659" fmla="*/ 1139828 w 4603109"/>
                  <a:gd name="connsiteY659" fmla="*/ 924402 h 924402"/>
                  <a:gd name="connsiteX660" fmla="*/ 1116187 w 4603109"/>
                  <a:gd name="connsiteY660" fmla="*/ 924402 h 924402"/>
                  <a:gd name="connsiteX661" fmla="*/ 1112712 w 4603109"/>
                  <a:gd name="connsiteY661" fmla="*/ 924402 h 924402"/>
                  <a:gd name="connsiteX662" fmla="*/ 1057734 w 4603109"/>
                  <a:gd name="connsiteY662" fmla="*/ 924402 h 924402"/>
                  <a:gd name="connsiteX663" fmla="*/ 1027669 w 4603109"/>
                  <a:gd name="connsiteY663" fmla="*/ 924402 h 924402"/>
                  <a:gd name="connsiteX664" fmla="*/ 1012059 w 4603109"/>
                  <a:gd name="connsiteY664" fmla="*/ 924402 h 924402"/>
                  <a:gd name="connsiteX665" fmla="*/ 984943 w 4603109"/>
                  <a:gd name="connsiteY665" fmla="*/ 924402 h 924402"/>
                  <a:gd name="connsiteX666" fmla="*/ 929965 w 4603109"/>
                  <a:gd name="connsiteY666" fmla="*/ 924402 h 924402"/>
                  <a:gd name="connsiteX667" fmla="*/ 899900 w 4603109"/>
                  <a:gd name="connsiteY667" fmla="*/ 924402 h 924402"/>
                  <a:gd name="connsiteX668" fmla="*/ 857678 w 4603109"/>
                  <a:gd name="connsiteY668" fmla="*/ 924402 h 924402"/>
                  <a:gd name="connsiteX669" fmla="*/ 819171 w 4603109"/>
                  <a:gd name="connsiteY669" fmla="*/ 924402 h 924402"/>
                  <a:gd name="connsiteX670" fmla="*/ 729909 w 4603109"/>
                  <a:gd name="connsiteY670" fmla="*/ 924402 h 924402"/>
                  <a:gd name="connsiteX671" fmla="*/ 691402 w 4603109"/>
                  <a:gd name="connsiteY671" fmla="*/ 924402 h 924402"/>
                  <a:gd name="connsiteX672" fmla="*/ 687927 w 4603109"/>
                  <a:gd name="connsiteY672" fmla="*/ 924402 h 924402"/>
                  <a:gd name="connsiteX673" fmla="*/ 560158 w 4603109"/>
                  <a:gd name="connsiteY673" fmla="*/ 924402 h 924402"/>
                  <a:gd name="connsiteX674" fmla="*/ 432894 w 4603109"/>
                  <a:gd name="connsiteY674" fmla="*/ 924402 h 924402"/>
                  <a:gd name="connsiteX675" fmla="*/ 305125 w 4603109"/>
                  <a:gd name="connsiteY675" fmla="*/ 924402 h 924402"/>
                  <a:gd name="connsiteX676" fmla="*/ 223202 w 4603109"/>
                  <a:gd name="connsiteY676" fmla="*/ 877348 h 924402"/>
                  <a:gd name="connsiteX677" fmla="*/ 10809 w 4603109"/>
                  <a:gd name="connsiteY677" fmla="*/ 509257 h 924402"/>
                  <a:gd name="connsiteX678" fmla="*/ 10809 w 4603109"/>
                  <a:gd name="connsiteY678" fmla="*/ 415146 h 924402"/>
                  <a:gd name="connsiteX679" fmla="*/ 223202 w 4603109"/>
                  <a:gd name="connsiteY679" fmla="*/ 47054 h 924402"/>
                  <a:gd name="connsiteX680" fmla="*/ 305125 w 4603109"/>
                  <a:gd name="connsiteY680" fmla="*/ 0 h 924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Lst>
                <a:rect l="l" t="t" r="r" b="b"/>
                <a:pathLst>
                  <a:path w="4603109" h="924402">
                    <a:moveTo>
                      <a:pt x="305125" y="0"/>
                    </a:moveTo>
                    <a:lnTo>
                      <a:pt x="432894" y="0"/>
                    </a:lnTo>
                    <a:lnTo>
                      <a:pt x="445336" y="0"/>
                    </a:lnTo>
                    <a:cubicBezTo>
                      <a:pt x="485989" y="0"/>
                      <a:pt x="520835" y="0"/>
                      <a:pt x="550703" y="0"/>
                    </a:cubicBezTo>
                    <a:lnTo>
                      <a:pt x="560158" y="0"/>
                    </a:lnTo>
                    <a:lnTo>
                      <a:pt x="573105" y="0"/>
                    </a:lnTo>
                    <a:lnTo>
                      <a:pt x="626202" y="0"/>
                    </a:lnTo>
                    <a:cubicBezTo>
                      <a:pt x="646943" y="0"/>
                      <a:pt x="663537" y="0"/>
                      <a:pt x="676811" y="0"/>
                    </a:cubicBezTo>
                    <a:lnTo>
                      <a:pt x="678472" y="0"/>
                    </a:lnTo>
                    <a:lnTo>
                      <a:pt x="687927" y="0"/>
                    </a:lnTo>
                    <a:lnTo>
                      <a:pt x="691402" y="0"/>
                    </a:lnTo>
                    <a:lnTo>
                      <a:pt x="700371" y="0"/>
                    </a:lnTo>
                    <a:lnTo>
                      <a:pt x="707508" y="0"/>
                    </a:lnTo>
                    <a:cubicBezTo>
                      <a:pt x="729909" y="0"/>
                      <a:pt x="729909" y="0"/>
                      <a:pt x="729909" y="0"/>
                    </a:cubicBezTo>
                    <a:lnTo>
                      <a:pt x="753971" y="0"/>
                    </a:lnTo>
                    <a:lnTo>
                      <a:pt x="804580" y="0"/>
                    </a:lnTo>
                    <a:lnTo>
                      <a:pt x="805737" y="0"/>
                    </a:lnTo>
                    <a:lnTo>
                      <a:pt x="819171" y="0"/>
                    </a:lnTo>
                    <a:lnTo>
                      <a:pt x="828140" y="0"/>
                    </a:lnTo>
                    <a:lnTo>
                      <a:pt x="831615" y="0"/>
                    </a:lnTo>
                    <a:lnTo>
                      <a:pt x="835277" y="0"/>
                    </a:lnTo>
                    <a:lnTo>
                      <a:pt x="857678" y="0"/>
                    </a:lnTo>
                    <a:lnTo>
                      <a:pt x="864889" y="0"/>
                    </a:lnTo>
                    <a:lnTo>
                      <a:pt x="899900" y="0"/>
                    </a:lnTo>
                    <a:lnTo>
                      <a:pt x="909341" y="0"/>
                    </a:lnTo>
                    <a:lnTo>
                      <a:pt x="929965" y="0"/>
                    </a:lnTo>
                    <a:lnTo>
                      <a:pt x="933506" y="0"/>
                    </a:lnTo>
                    <a:lnTo>
                      <a:pt x="936982" y="0"/>
                    </a:lnTo>
                    <a:lnTo>
                      <a:pt x="959384" y="0"/>
                    </a:lnTo>
                    <a:lnTo>
                      <a:pt x="962542" y="0"/>
                    </a:lnTo>
                    <a:lnTo>
                      <a:pt x="984943" y="0"/>
                    </a:lnTo>
                    <a:lnTo>
                      <a:pt x="992658" y="0"/>
                    </a:lnTo>
                    <a:lnTo>
                      <a:pt x="1012059" y="0"/>
                    </a:lnTo>
                    <a:lnTo>
                      <a:pt x="1012480" y="0"/>
                    </a:lnTo>
                    <a:lnTo>
                      <a:pt x="1027669" y="0"/>
                    </a:lnTo>
                    <a:lnTo>
                      <a:pt x="1037110" y="0"/>
                    </a:lnTo>
                    <a:lnTo>
                      <a:pt x="1040112" y="0"/>
                    </a:lnTo>
                    <a:lnTo>
                      <a:pt x="1057734" y="0"/>
                    </a:lnTo>
                    <a:lnTo>
                      <a:pt x="1064751" y="0"/>
                    </a:lnTo>
                    <a:lnTo>
                      <a:pt x="1070177" y="0"/>
                    </a:lnTo>
                    <a:lnTo>
                      <a:pt x="1072436" y="0"/>
                    </a:lnTo>
                    <a:lnTo>
                      <a:pt x="1090311" y="0"/>
                    </a:lnTo>
                    <a:lnTo>
                      <a:pt x="1110718" y="0"/>
                    </a:lnTo>
                    <a:lnTo>
                      <a:pt x="1112712" y="0"/>
                    </a:lnTo>
                    <a:lnTo>
                      <a:pt x="1116187" y="0"/>
                    </a:lnTo>
                    <a:lnTo>
                      <a:pt x="1139828" y="0"/>
                    </a:lnTo>
                    <a:lnTo>
                      <a:pt x="1140249" y="0"/>
                    </a:lnTo>
                    <a:lnTo>
                      <a:pt x="1145480" y="0"/>
                    </a:lnTo>
                    <a:lnTo>
                      <a:pt x="1152270" y="0"/>
                    </a:lnTo>
                    <a:lnTo>
                      <a:pt x="1154934" y="0"/>
                    </a:lnTo>
                    <a:lnTo>
                      <a:pt x="1167881" y="0"/>
                    </a:lnTo>
                    <a:lnTo>
                      <a:pt x="1175544" y="0"/>
                    </a:lnTo>
                    <a:lnTo>
                      <a:pt x="1184998" y="0"/>
                    </a:lnTo>
                    <a:lnTo>
                      <a:pt x="1197946" y="0"/>
                    </a:lnTo>
                    <a:lnTo>
                      <a:pt x="1200205" y="0"/>
                    </a:lnTo>
                    <a:lnTo>
                      <a:pt x="1220978" y="0"/>
                    </a:lnTo>
                    <a:lnTo>
                      <a:pt x="1238487" y="0"/>
                    </a:lnTo>
                    <a:lnTo>
                      <a:pt x="1243956" y="0"/>
                    </a:lnTo>
                    <a:lnTo>
                      <a:pt x="1251042" y="0"/>
                    </a:lnTo>
                    <a:lnTo>
                      <a:pt x="1257637" y="0"/>
                    </a:lnTo>
                    <a:lnTo>
                      <a:pt x="1271587" y="0"/>
                    </a:lnTo>
                    <a:lnTo>
                      <a:pt x="1273249" y="0"/>
                    </a:lnTo>
                    <a:lnTo>
                      <a:pt x="1280039" y="0"/>
                    </a:lnTo>
                    <a:lnTo>
                      <a:pt x="1282703" y="0"/>
                    </a:lnTo>
                    <a:lnTo>
                      <a:pt x="1286178" y="0"/>
                    </a:lnTo>
                    <a:lnTo>
                      <a:pt x="1295146" y="0"/>
                    </a:lnTo>
                    <a:lnTo>
                      <a:pt x="1301651" y="0"/>
                    </a:lnTo>
                    <a:lnTo>
                      <a:pt x="1302284" y="0"/>
                    </a:lnTo>
                    <a:lnTo>
                      <a:pt x="1303313" y="0"/>
                    </a:lnTo>
                    <a:lnTo>
                      <a:pt x="1312767" y="0"/>
                    </a:lnTo>
                    <a:lnTo>
                      <a:pt x="1316242" y="0"/>
                    </a:lnTo>
                    <a:lnTo>
                      <a:pt x="1321886" y="0"/>
                    </a:lnTo>
                    <a:lnTo>
                      <a:pt x="1324685" y="0"/>
                    </a:lnTo>
                    <a:lnTo>
                      <a:pt x="1325211" y="0"/>
                    </a:lnTo>
                    <a:lnTo>
                      <a:pt x="1332348" y="0"/>
                    </a:lnTo>
                    <a:lnTo>
                      <a:pt x="1332714" y="0"/>
                    </a:lnTo>
                    <a:lnTo>
                      <a:pt x="1333135" y="0"/>
                    </a:lnTo>
                    <a:lnTo>
                      <a:pt x="1348747" y="0"/>
                    </a:lnTo>
                    <a:lnTo>
                      <a:pt x="1354749" y="0"/>
                    </a:lnTo>
                    <a:lnTo>
                      <a:pt x="1378811" y="0"/>
                    </a:lnTo>
                    <a:lnTo>
                      <a:pt x="1383745" y="0"/>
                    </a:lnTo>
                    <a:lnTo>
                      <a:pt x="1385406" y="0"/>
                    </a:lnTo>
                    <a:lnTo>
                      <a:pt x="1399356" y="0"/>
                    </a:lnTo>
                    <a:lnTo>
                      <a:pt x="1400513" y="0"/>
                    </a:lnTo>
                    <a:lnTo>
                      <a:pt x="1413947" y="0"/>
                    </a:lnTo>
                    <a:lnTo>
                      <a:pt x="1414442" y="0"/>
                    </a:lnTo>
                    <a:lnTo>
                      <a:pt x="1422915" y="0"/>
                    </a:lnTo>
                    <a:lnTo>
                      <a:pt x="1426390" y="0"/>
                    </a:lnTo>
                    <a:lnTo>
                      <a:pt x="1429420" y="0"/>
                    </a:lnTo>
                    <a:lnTo>
                      <a:pt x="1430053" y="0"/>
                    </a:lnTo>
                    <a:lnTo>
                      <a:pt x="1430206" y="0"/>
                    </a:lnTo>
                    <a:lnTo>
                      <a:pt x="1430577" y="0"/>
                    </a:lnTo>
                    <a:lnTo>
                      <a:pt x="1436843" y="0"/>
                    </a:lnTo>
                    <a:lnTo>
                      <a:pt x="1444011" y="0"/>
                    </a:lnTo>
                    <a:lnTo>
                      <a:pt x="1449655" y="0"/>
                    </a:lnTo>
                    <a:lnTo>
                      <a:pt x="1452454" y="0"/>
                    </a:lnTo>
                    <a:lnTo>
                      <a:pt x="1452980" y="0"/>
                    </a:lnTo>
                    <a:lnTo>
                      <a:pt x="1456455" y="0"/>
                    </a:lnTo>
                    <a:lnTo>
                      <a:pt x="1459664" y="0"/>
                    </a:lnTo>
                    <a:lnTo>
                      <a:pt x="1460117" y="0"/>
                    </a:lnTo>
                    <a:lnTo>
                      <a:pt x="1460483" y="0"/>
                    </a:lnTo>
                    <a:lnTo>
                      <a:pt x="1460904" y="0"/>
                    </a:lnTo>
                    <a:lnTo>
                      <a:pt x="1472926" y="0"/>
                    </a:lnTo>
                    <a:lnTo>
                      <a:pt x="1482518" y="0"/>
                    </a:lnTo>
                    <a:lnTo>
                      <a:pt x="1489729" y="0"/>
                    </a:lnTo>
                    <a:lnTo>
                      <a:pt x="1504116" y="0"/>
                    </a:lnTo>
                    <a:lnTo>
                      <a:pt x="1511514" y="0"/>
                    </a:lnTo>
                    <a:lnTo>
                      <a:pt x="1524740" y="0"/>
                    </a:lnTo>
                    <a:lnTo>
                      <a:pt x="1528282" y="0"/>
                    </a:lnTo>
                    <a:lnTo>
                      <a:pt x="1531757" y="0"/>
                    </a:lnTo>
                    <a:lnTo>
                      <a:pt x="1534181" y="0"/>
                    </a:lnTo>
                    <a:lnTo>
                      <a:pt x="1542211" y="0"/>
                    </a:lnTo>
                    <a:lnTo>
                      <a:pt x="1554159" y="0"/>
                    </a:lnTo>
                    <a:lnTo>
                      <a:pt x="1557318" y="0"/>
                    </a:lnTo>
                    <a:lnTo>
                      <a:pt x="1557975" y="0"/>
                    </a:lnTo>
                    <a:lnTo>
                      <a:pt x="1558346" y="0"/>
                    </a:lnTo>
                    <a:lnTo>
                      <a:pt x="1561822" y="0"/>
                    </a:lnTo>
                    <a:lnTo>
                      <a:pt x="1564612" y="0"/>
                    </a:lnTo>
                    <a:lnTo>
                      <a:pt x="1566857" y="0"/>
                    </a:lnTo>
                    <a:lnTo>
                      <a:pt x="1576919" y="0"/>
                    </a:lnTo>
                    <a:lnTo>
                      <a:pt x="1579719" y="0"/>
                    </a:lnTo>
                    <a:lnTo>
                      <a:pt x="1584224" y="0"/>
                    </a:lnTo>
                    <a:lnTo>
                      <a:pt x="1587382" y="0"/>
                    </a:lnTo>
                    <a:lnTo>
                      <a:pt x="1587433" y="0"/>
                    </a:lnTo>
                    <a:lnTo>
                      <a:pt x="1600695" y="0"/>
                    </a:lnTo>
                    <a:lnTo>
                      <a:pt x="1606834" y="0"/>
                    </a:lnTo>
                    <a:lnTo>
                      <a:pt x="1607256" y="0"/>
                    </a:lnTo>
                    <a:lnTo>
                      <a:pt x="1608325" y="0"/>
                    </a:lnTo>
                    <a:lnTo>
                      <a:pt x="1609783" y="0"/>
                    </a:lnTo>
                    <a:lnTo>
                      <a:pt x="1617498" y="0"/>
                    </a:lnTo>
                    <a:lnTo>
                      <a:pt x="1631885" y="0"/>
                    </a:lnTo>
                    <a:lnTo>
                      <a:pt x="1636899" y="0"/>
                    </a:lnTo>
                    <a:lnTo>
                      <a:pt x="1637320" y="0"/>
                    </a:lnTo>
                    <a:lnTo>
                      <a:pt x="1637445" y="0"/>
                    </a:lnTo>
                    <a:lnTo>
                      <a:pt x="1652509" y="0"/>
                    </a:lnTo>
                    <a:lnTo>
                      <a:pt x="1659526" y="0"/>
                    </a:lnTo>
                    <a:lnTo>
                      <a:pt x="1661950" y="0"/>
                    </a:lnTo>
                    <a:lnTo>
                      <a:pt x="1664952" y="0"/>
                    </a:lnTo>
                    <a:lnTo>
                      <a:pt x="1667212" y="0"/>
                    </a:lnTo>
                    <a:lnTo>
                      <a:pt x="1685087" y="0"/>
                    </a:lnTo>
                    <a:lnTo>
                      <a:pt x="1689591" y="0"/>
                    </a:lnTo>
                    <a:lnTo>
                      <a:pt x="1694626" y="0"/>
                    </a:lnTo>
                    <a:lnTo>
                      <a:pt x="1697276" y="0"/>
                    </a:lnTo>
                    <a:lnTo>
                      <a:pt x="1698000" y="0"/>
                    </a:lnTo>
                    <a:lnTo>
                      <a:pt x="1704688" y="0"/>
                    </a:lnTo>
                    <a:lnTo>
                      <a:pt x="1707488" y="0"/>
                    </a:lnTo>
                    <a:lnTo>
                      <a:pt x="1710963" y="0"/>
                    </a:lnTo>
                    <a:lnTo>
                      <a:pt x="1715151" y="0"/>
                    </a:lnTo>
                    <a:lnTo>
                      <a:pt x="1721928" y="0"/>
                    </a:lnTo>
                    <a:lnTo>
                      <a:pt x="1734603" y="0"/>
                    </a:lnTo>
                    <a:lnTo>
                      <a:pt x="1735025" y="0"/>
                    </a:lnTo>
                    <a:lnTo>
                      <a:pt x="1735558" y="0"/>
                    </a:lnTo>
                    <a:lnTo>
                      <a:pt x="1736094" y="0"/>
                    </a:lnTo>
                    <a:lnTo>
                      <a:pt x="1737552" y="0"/>
                    </a:lnTo>
                    <a:lnTo>
                      <a:pt x="1741027" y="0"/>
                    </a:lnTo>
                    <a:lnTo>
                      <a:pt x="1747046" y="0"/>
                    </a:lnTo>
                    <a:lnTo>
                      <a:pt x="1748537" y="0"/>
                    </a:lnTo>
                    <a:lnTo>
                      <a:pt x="1753052" y="0"/>
                    </a:lnTo>
                    <a:lnTo>
                      <a:pt x="1757499" y="0"/>
                    </a:lnTo>
                    <a:lnTo>
                      <a:pt x="1764668" y="0"/>
                    </a:lnTo>
                    <a:lnTo>
                      <a:pt x="1765089" y="0"/>
                    </a:lnTo>
                    <a:lnTo>
                      <a:pt x="1765214" y="0"/>
                    </a:lnTo>
                    <a:lnTo>
                      <a:pt x="1770320" y="0"/>
                    </a:lnTo>
                    <a:lnTo>
                      <a:pt x="1777110" y="0"/>
                    </a:lnTo>
                    <a:lnTo>
                      <a:pt x="1779774" y="0"/>
                    </a:lnTo>
                    <a:lnTo>
                      <a:pt x="1792721" y="0"/>
                    </a:lnTo>
                    <a:lnTo>
                      <a:pt x="1794981" y="0"/>
                    </a:lnTo>
                    <a:lnTo>
                      <a:pt x="1825045" y="0"/>
                    </a:lnTo>
                    <a:lnTo>
                      <a:pt x="1825769" y="0"/>
                    </a:lnTo>
                    <a:lnTo>
                      <a:pt x="1838732" y="0"/>
                    </a:lnTo>
                    <a:lnTo>
                      <a:pt x="1845818" y="0"/>
                    </a:lnTo>
                    <a:lnTo>
                      <a:pt x="1849697" y="0"/>
                    </a:lnTo>
                    <a:lnTo>
                      <a:pt x="1852412" y="0"/>
                    </a:lnTo>
                    <a:lnTo>
                      <a:pt x="1853903" y="0"/>
                    </a:lnTo>
                    <a:lnTo>
                      <a:pt x="1863327" y="0"/>
                    </a:lnTo>
                    <a:lnTo>
                      <a:pt x="1868796" y="0"/>
                    </a:lnTo>
                    <a:lnTo>
                      <a:pt x="1874815" y="0"/>
                    </a:lnTo>
                    <a:lnTo>
                      <a:pt x="1876306" y="0"/>
                    </a:lnTo>
                    <a:lnTo>
                      <a:pt x="1880821" y="0"/>
                    </a:lnTo>
                    <a:lnTo>
                      <a:pt x="1882477" y="0"/>
                    </a:lnTo>
                    <a:lnTo>
                      <a:pt x="1883936" y="0"/>
                    </a:lnTo>
                    <a:lnTo>
                      <a:pt x="1885268" y="0"/>
                    </a:lnTo>
                    <a:lnTo>
                      <a:pt x="1896427" y="0"/>
                    </a:lnTo>
                    <a:lnTo>
                      <a:pt x="1898089" y="0"/>
                    </a:lnTo>
                    <a:lnTo>
                      <a:pt x="1904879" y="0"/>
                    </a:lnTo>
                    <a:lnTo>
                      <a:pt x="1907543" y="0"/>
                    </a:lnTo>
                    <a:lnTo>
                      <a:pt x="1911018" y="0"/>
                    </a:lnTo>
                    <a:lnTo>
                      <a:pt x="1919986" y="0"/>
                    </a:lnTo>
                    <a:lnTo>
                      <a:pt x="1927124" y="0"/>
                    </a:lnTo>
                    <a:lnTo>
                      <a:pt x="1927489" y="0"/>
                    </a:lnTo>
                    <a:lnTo>
                      <a:pt x="1927911" y="0"/>
                    </a:lnTo>
                    <a:lnTo>
                      <a:pt x="1929402" y="0"/>
                    </a:lnTo>
                    <a:lnTo>
                      <a:pt x="1946726" y="0"/>
                    </a:lnTo>
                    <a:lnTo>
                      <a:pt x="1949525" y="0"/>
                    </a:lnTo>
                    <a:lnTo>
                      <a:pt x="1957554" y="0"/>
                    </a:lnTo>
                    <a:lnTo>
                      <a:pt x="1957975" y="0"/>
                    </a:lnTo>
                    <a:lnTo>
                      <a:pt x="1973587" y="0"/>
                    </a:lnTo>
                    <a:lnTo>
                      <a:pt x="1978520" y="0"/>
                    </a:lnTo>
                    <a:lnTo>
                      <a:pt x="1980012" y="0"/>
                    </a:lnTo>
                    <a:lnTo>
                      <a:pt x="1980181" y="0"/>
                    </a:lnTo>
                    <a:lnTo>
                      <a:pt x="1981672" y="0"/>
                    </a:lnTo>
                    <a:lnTo>
                      <a:pt x="2008585" y="0"/>
                    </a:lnTo>
                    <a:lnTo>
                      <a:pt x="2009218" y="0"/>
                    </a:lnTo>
                    <a:lnTo>
                      <a:pt x="2010246" y="0"/>
                    </a:lnTo>
                    <a:lnTo>
                      <a:pt x="2010709" y="0"/>
                    </a:lnTo>
                    <a:lnTo>
                      <a:pt x="2011705" y="0"/>
                    </a:lnTo>
                    <a:lnTo>
                      <a:pt x="2024147" y="0"/>
                    </a:lnTo>
                    <a:lnTo>
                      <a:pt x="2024196" y="0"/>
                    </a:lnTo>
                    <a:lnTo>
                      <a:pt x="2024981" y="0"/>
                    </a:lnTo>
                    <a:lnTo>
                      <a:pt x="2025353" y="0"/>
                    </a:lnTo>
                    <a:lnTo>
                      <a:pt x="2026473" y="0"/>
                    </a:lnTo>
                    <a:lnTo>
                      <a:pt x="2031619" y="0"/>
                    </a:lnTo>
                    <a:lnTo>
                      <a:pt x="2033110" y="0"/>
                    </a:lnTo>
                    <a:lnTo>
                      <a:pt x="2038787" y="0"/>
                    </a:lnTo>
                    <a:lnTo>
                      <a:pt x="2039282" y="0"/>
                    </a:lnTo>
                    <a:lnTo>
                      <a:pt x="2047755" y="0"/>
                    </a:lnTo>
                    <a:lnTo>
                      <a:pt x="2051230" y="0"/>
                    </a:lnTo>
                    <a:lnTo>
                      <a:pt x="2054893" y="0"/>
                    </a:lnTo>
                    <a:lnTo>
                      <a:pt x="2055046" y="0"/>
                    </a:lnTo>
                    <a:lnTo>
                      <a:pt x="2055258" y="0"/>
                    </a:lnTo>
                    <a:lnTo>
                      <a:pt x="2055680" y="0"/>
                    </a:lnTo>
                    <a:lnTo>
                      <a:pt x="2057171" y="0"/>
                    </a:lnTo>
                    <a:lnTo>
                      <a:pt x="2061683" y="0"/>
                    </a:lnTo>
                    <a:lnTo>
                      <a:pt x="2067702" y="0"/>
                    </a:lnTo>
                    <a:lnTo>
                      <a:pt x="2074495" y="0"/>
                    </a:lnTo>
                    <a:lnTo>
                      <a:pt x="2077294" y="0"/>
                    </a:lnTo>
                    <a:lnTo>
                      <a:pt x="2084504" y="0"/>
                    </a:lnTo>
                    <a:lnTo>
                      <a:pt x="2085323" y="0"/>
                    </a:lnTo>
                    <a:lnTo>
                      <a:pt x="2085744" y="0"/>
                    </a:lnTo>
                    <a:lnTo>
                      <a:pt x="2097766" y="0"/>
                    </a:lnTo>
                    <a:lnTo>
                      <a:pt x="2106289" y="0"/>
                    </a:lnTo>
                    <a:lnTo>
                      <a:pt x="2107781" y="0"/>
                    </a:lnTo>
                    <a:lnTo>
                      <a:pt x="2128956" y="0"/>
                    </a:lnTo>
                    <a:lnTo>
                      <a:pt x="2129514" y="0"/>
                    </a:lnTo>
                    <a:lnTo>
                      <a:pt x="2136354" y="0"/>
                    </a:lnTo>
                    <a:lnTo>
                      <a:pt x="2136987" y="0"/>
                    </a:lnTo>
                    <a:lnTo>
                      <a:pt x="2138478" y="0"/>
                    </a:lnTo>
                    <a:lnTo>
                      <a:pt x="2151916" y="0"/>
                    </a:lnTo>
                    <a:lnTo>
                      <a:pt x="2152750" y="0"/>
                    </a:lnTo>
                    <a:lnTo>
                      <a:pt x="2153122" y="0"/>
                    </a:lnTo>
                    <a:lnTo>
                      <a:pt x="2154242" y="0"/>
                    </a:lnTo>
                    <a:lnTo>
                      <a:pt x="2156597" y="0"/>
                    </a:lnTo>
                    <a:lnTo>
                      <a:pt x="2159388" y="0"/>
                    </a:lnTo>
                    <a:lnTo>
                      <a:pt x="2160879" y="0"/>
                    </a:lnTo>
                    <a:lnTo>
                      <a:pt x="2161633" y="0"/>
                    </a:lnTo>
                    <a:lnTo>
                      <a:pt x="2167051" y="0"/>
                    </a:lnTo>
                    <a:lnTo>
                      <a:pt x="2178999" y="0"/>
                    </a:lnTo>
                    <a:lnTo>
                      <a:pt x="2182158" y="0"/>
                    </a:lnTo>
                    <a:lnTo>
                      <a:pt x="2182815" y="0"/>
                    </a:lnTo>
                    <a:lnTo>
                      <a:pt x="2188666" y="0"/>
                    </a:lnTo>
                    <a:lnTo>
                      <a:pt x="2189452" y="0"/>
                    </a:lnTo>
                    <a:lnTo>
                      <a:pt x="2191697" y="0"/>
                    </a:lnTo>
                    <a:lnTo>
                      <a:pt x="2195471" y="0"/>
                    </a:lnTo>
                    <a:lnTo>
                      <a:pt x="2201759" y="0"/>
                    </a:lnTo>
                    <a:lnTo>
                      <a:pt x="2203100" y="0"/>
                    </a:lnTo>
                    <a:lnTo>
                      <a:pt x="2204559" y="0"/>
                    </a:lnTo>
                    <a:lnTo>
                      <a:pt x="2204591" y="0"/>
                    </a:lnTo>
                    <a:lnTo>
                      <a:pt x="2212273" y="0"/>
                    </a:lnTo>
                    <a:lnTo>
                      <a:pt x="2225535" y="0"/>
                    </a:lnTo>
                    <a:lnTo>
                      <a:pt x="2231674" y="0"/>
                    </a:lnTo>
                    <a:lnTo>
                      <a:pt x="2232096" y="0"/>
                    </a:lnTo>
                    <a:lnTo>
                      <a:pt x="2232220" y="0"/>
                    </a:lnTo>
                    <a:lnTo>
                      <a:pt x="2233118" y="0"/>
                    </a:lnTo>
                    <a:lnTo>
                      <a:pt x="2233165" y="0"/>
                    </a:lnTo>
                    <a:lnTo>
                      <a:pt x="2256725" y="0"/>
                    </a:lnTo>
                    <a:lnTo>
                      <a:pt x="2257283" y="0"/>
                    </a:lnTo>
                    <a:lnTo>
                      <a:pt x="2262285" y="0"/>
                    </a:lnTo>
                    <a:lnTo>
                      <a:pt x="2284366" y="0"/>
                    </a:lnTo>
                    <a:lnTo>
                      <a:pt x="2289402" y="0"/>
                    </a:lnTo>
                    <a:lnTo>
                      <a:pt x="2292052" y="0"/>
                    </a:lnTo>
                    <a:lnTo>
                      <a:pt x="2299271" y="0"/>
                    </a:lnTo>
                    <a:lnTo>
                      <a:pt x="2308721" y="0"/>
                    </a:lnTo>
                    <a:lnTo>
                      <a:pt x="2309927" y="0"/>
                    </a:lnTo>
                    <a:lnTo>
                      <a:pt x="2316435" y="0"/>
                    </a:lnTo>
                    <a:lnTo>
                      <a:pt x="2316703" y="0"/>
                    </a:lnTo>
                    <a:lnTo>
                      <a:pt x="2319466" y="0"/>
                    </a:lnTo>
                    <a:lnTo>
                      <a:pt x="2322840" y="0"/>
                    </a:lnTo>
                    <a:lnTo>
                      <a:pt x="2329528" y="0"/>
                    </a:lnTo>
                    <a:lnTo>
                      <a:pt x="2330869" y="0"/>
                    </a:lnTo>
                    <a:lnTo>
                      <a:pt x="2332328" y="0"/>
                    </a:lnTo>
                    <a:lnTo>
                      <a:pt x="2332360" y="0"/>
                    </a:lnTo>
                    <a:lnTo>
                      <a:pt x="2335803" y="0"/>
                    </a:lnTo>
                    <a:lnTo>
                      <a:pt x="2343312" y="0"/>
                    </a:lnTo>
                    <a:lnTo>
                      <a:pt x="2344804" y="0"/>
                    </a:lnTo>
                    <a:lnTo>
                      <a:pt x="2346768" y="0"/>
                    </a:lnTo>
                    <a:lnTo>
                      <a:pt x="2347827" y="0"/>
                    </a:lnTo>
                    <a:lnTo>
                      <a:pt x="2352274" y="0"/>
                    </a:lnTo>
                    <a:lnTo>
                      <a:pt x="2359443" y="0"/>
                    </a:lnTo>
                    <a:lnTo>
                      <a:pt x="2359865" y="0"/>
                    </a:lnTo>
                    <a:lnTo>
                      <a:pt x="2359989" y="0"/>
                    </a:lnTo>
                    <a:lnTo>
                      <a:pt x="2360887" y="0"/>
                    </a:lnTo>
                    <a:lnTo>
                      <a:pt x="2360934" y="0"/>
                    </a:lnTo>
                    <a:lnTo>
                      <a:pt x="2371886" y="0"/>
                    </a:lnTo>
                    <a:lnTo>
                      <a:pt x="2373377" y="0"/>
                    </a:lnTo>
                    <a:lnTo>
                      <a:pt x="2377892" y="0"/>
                    </a:lnTo>
                    <a:cubicBezTo>
                      <a:pt x="2382339" y="0"/>
                      <a:pt x="2382339" y="0"/>
                      <a:pt x="2382339" y="0"/>
                    </a:cubicBezTo>
                    <a:lnTo>
                      <a:pt x="2390054" y="0"/>
                    </a:lnTo>
                    <a:lnTo>
                      <a:pt x="2419821" y="0"/>
                    </a:lnTo>
                    <a:lnTo>
                      <a:pt x="2427040" y="0"/>
                    </a:lnTo>
                    <a:lnTo>
                      <a:pt x="2436490" y="0"/>
                    </a:lnTo>
                    <a:lnTo>
                      <a:pt x="2444472" y="0"/>
                    </a:lnTo>
                    <a:lnTo>
                      <a:pt x="2448678" y="0"/>
                    </a:lnTo>
                    <a:lnTo>
                      <a:pt x="2450171" y="0"/>
                    </a:lnTo>
                    <a:lnTo>
                      <a:pt x="2450609" y="0"/>
                    </a:lnTo>
                    <a:lnTo>
                      <a:pt x="2463572" y="0"/>
                    </a:lnTo>
                    <a:lnTo>
                      <a:pt x="2471081" y="0"/>
                    </a:lnTo>
                    <a:lnTo>
                      <a:pt x="2472573" y="0"/>
                    </a:lnTo>
                    <a:lnTo>
                      <a:pt x="2474537" y="0"/>
                    </a:lnTo>
                    <a:lnTo>
                      <a:pt x="2475596" y="0"/>
                    </a:lnTo>
                    <a:lnTo>
                      <a:pt x="2477252" y="0"/>
                    </a:lnTo>
                    <a:lnTo>
                      <a:pt x="2478712" y="0"/>
                    </a:lnTo>
                    <a:lnTo>
                      <a:pt x="2478743" y="0"/>
                    </a:lnTo>
                    <a:lnTo>
                      <a:pt x="2480043" y="0"/>
                    </a:lnTo>
                    <a:lnTo>
                      <a:pt x="2499655" y="0"/>
                    </a:lnTo>
                    <a:lnTo>
                      <a:pt x="2501146" y="0"/>
                    </a:lnTo>
                    <a:lnTo>
                      <a:pt x="2505661" y="0"/>
                    </a:lnTo>
                    <a:lnTo>
                      <a:pt x="2508776" y="0"/>
                    </a:lnTo>
                    <a:lnTo>
                      <a:pt x="2510108" y="0"/>
                    </a:lnTo>
                    <a:lnTo>
                      <a:pt x="2524178" y="0"/>
                    </a:lnTo>
                    <a:lnTo>
                      <a:pt x="2525248" y="0"/>
                    </a:lnTo>
                    <a:lnTo>
                      <a:pt x="2525669" y="0"/>
                    </a:lnTo>
                    <a:lnTo>
                      <a:pt x="2552329" y="0"/>
                    </a:lnTo>
                    <a:lnTo>
                      <a:pt x="2552751" y="0"/>
                    </a:lnTo>
                    <a:lnTo>
                      <a:pt x="2554242" y="0"/>
                    </a:lnTo>
                    <a:lnTo>
                      <a:pt x="2574787" y="0"/>
                    </a:lnTo>
                    <a:lnTo>
                      <a:pt x="2576279" y="0"/>
                    </a:lnTo>
                    <a:lnTo>
                      <a:pt x="2576447" y="0"/>
                    </a:lnTo>
                    <a:lnTo>
                      <a:pt x="2577940" y="0"/>
                    </a:lnTo>
                    <a:lnTo>
                      <a:pt x="2603360" y="0"/>
                    </a:lnTo>
                    <a:lnTo>
                      <a:pt x="2604852" y="0"/>
                    </a:lnTo>
                    <a:lnTo>
                      <a:pt x="2605021" y="0"/>
                    </a:lnTo>
                    <a:lnTo>
                      <a:pt x="2605484" y="0"/>
                    </a:lnTo>
                    <a:lnTo>
                      <a:pt x="2606481" y="0"/>
                    </a:lnTo>
                    <a:lnTo>
                      <a:pt x="2606512" y="0"/>
                    </a:lnTo>
                    <a:lnTo>
                      <a:pt x="2606976" y="0"/>
                    </a:lnTo>
                    <a:lnTo>
                      <a:pt x="2618923" y="0"/>
                    </a:lnTo>
                    <a:lnTo>
                      <a:pt x="2621248" y="0"/>
                    </a:lnTo>
                    <a:lnTo>
                      <a:pt x="2622740" y="0"/>
                    </a:lnTo>
                    <a:lnTo>
                      <a:pt x="2627885" y="0"/>
                    </a:lnTo>
                    <a:lnTo>
                      <a:pt x="2629377" y="0"/>
                    </a:lnTo>
                    <a:lnTo>
                      <a:pt x="2634058" y="0"/>
                    </a:lnTo>
                    <a:lnTo>
                      <a:pt x="2635549" y="0"/>
                    </a:lnTo>
                    <a:lnTo>
                      <a:pt x="2636545" y="0"/>
                    </a:lnTo>
                    <a:lnTo>
                      <a:pt x="2648987" y="0"/>
                    </a:lnTo>
                    <a:lnTo>
                      <a:pt x="2649821" y="0"/>
                    </a:lnTo>
                    <a:lnTo>
                      <a:pt x="2651313" y="0"/>
                    </a:lnTo>
                    <a:lnTo>
                      <a:pt x="2651947" y="0"/>
                    </a:lnTo>
                    <a:lnTo>
                      <a:pt x="2653017" y="0"/>
                    </a:lnTo>
                    <a:lnTo>
                      <a:pt x="2653438" y="0"/>
                    </a:lnTo>
                    <a:lnTo>
                      <a:pt x="2656459" y="0"/>
                    </a:lnTo>
                    <a:lnTo>
                      <a:pt x="2657950" y="0"/>
                    </a:lnTo>
                    <a:lnTo>
                      <a:pt x="2665460" y="0"/>
                    </a:lnTo>
                    <a:lnTo>
                      <a:pt x="2680098" y="0"/>
                    </a:lnTo>
                    <a:lnTo>
                      <a:pt x="2680520" y="0"/>
                    </a:lnTo>
                    <a:lnTo>
                      <a:pt x="2682011" y="0"/>
                    </a:lnTo>
                    <a:lnTo>
                      <a:pt x="2692542" y="0"/>
                    </a:lnTo>
                    <a:lnTo>
                      <a:pt x="2702556" y="0"/>
                    </a:lnTo>
                    <a:lnTo>
                      <a:pt x="2704048" y="0"/>
                    </a:lnTo>
                    <a:lnTo>
                      <a:pt x="2724289" y="0"/>
                    </a:lnTo>
                    <a:lnTo>
                      <a:pt x="2731129" y="0"/>
                    </a:lnTo>
                    <a:lnTo>
                      <a:pt x="2732621" y="0"/>
                    </a:lnTo>
                    <a:lnTo>
                      <a:pt x="2733253" y="0"/>
                    </a:lnTo>
                    <a:lnTo>
                      <a:pt x="2734745" y="0"/>
                    </a:lnTo>
                    <a:lnTo>
                      <a:pt x="2746692" y="0"/>
                    </a:lnTo>
                    <a:lnTo>
                      <a:pt x="2749017" y="0"/>
                    </a:lnTo>
                    <a:lnTo>
                      <a:pt x="2750509" y="0"/>
                    </a:lnTo>
                    <a:lnTo>
                      <a:pt x="2754354" y="0"/>
                    </a:lnTo>
                    <a:lnTo>
                      <a:pt x="2755654" y="0"/>
                    </a:lnTo>
                    <a:lnTo>
                      <a:pt x="2757146" y="0"/>
                    </a:lnTo>
                    <a:lnTo>
                      <a:pt x="2761827" y="0"/>
                    </a:lnTo>
                    <a:lnTo>
                      <a:pt x="2763318" y="0"/>
                    </a:lnTo>
                    <a:lnTo>
                      <a:pt x="2776756" y="0"/>
                    </a:lnTo>
                    <a:lnTo>
                      <a:pt x="2777590" y="0"/>
                    </a:lnTo>
                    <a:lnTo>
                      <a:pt x="2779082" y="0"/>
                    </a:lnTo>
                    <a:lnTo>
                      <a:pt x="2783442" y="0"/>
                    </a:lnTo>
                    <a:lnTo>
                      <a:pt x="2784228" y="0"/>
                    </a:lnTo>
                    <a:lnTo>
                      <a:pt x="2785719" y="0"/>
                    </a:lnTo>
                    <a:lnTo>
                      <a:pt x="2786473" y="0"/>
                    </a:lnTo>
                    <a:lnTo>
                      <a:pt x="2793229" y="0"/>
                    </a:lnTo>
                    <a:lnTo>
                      <a:pt x="2799367" y="0"/>
                    </a:lnTo>
                    <a:lnTo>
                      <a:pt x="2813506" y="0"/>
                    </a:lnTo>
                    <a:lnTo>
                      <a:pt x="2820311" y="0"/>
                    </a:lnTo>
                    <a:lnTo>
                      <a:pt x="2827893" y="0"/>
                    </a:lnTo>
                    <a:lnTo>
                      <a:pt x="2827940" y="0"/>
                    </a:lnTo>
                    <a:lnTo>
                      <a:pt x="2829431" y="0"/>
                    </a:lnTo>
                    <a:lnTo>
                      <a:pt x="2829978" y="0"/>
                    </a:lnTo>
                    <a:lnTo>
                      <a:pt x="2852058" y="0"/>
                    </a:lnTo>
                    <a:lnTo>
                      <a:pt x="2857060" y="0"/>
                    </a:lnTo>
                    <a:lnTo>
                      <a:pt x="2857958" y="0"/>
                    </a:lnTo>
                    <a:lnTo>
                      <a:pt x="2871601" y="0"/>
                    </a:lnTo>
                    <a:lnTo>
                      <a:pt x="2882123" y="0"/>
                    </a:lnTo>
                    <a:lnTo>
                      <a:pt x="2894046" y="0"/>
                    </a:lnTo>
                    <a:lnTo>
                      <a:pt x="2903496" y="0"/>
                    </a:lnTo>
                    <a:lnTo>
                      <a:pt x="2911211" y="0"/>
                    </a:lnTo>
                    <a:lnTo>
                      <a:pt x="2914242" y="0"/>
                    </a:lnTo>
                    <a:lnTo>
                      <a:pt x="2914461" y="0"/>
                    </a:lnTo>
                    <a:lnTo>
                      <a:pt x="2924111" y="0"/>
                    </a:lnTo>
                    <a:lnTo>
                      <a:pt x="2927136" y="0"/>
                    </a:lnTo>
                    <a:lnTo>
                      <a:pt x="2933561" y="0"/>
                    </a:lnTo>
                    <a:lnTo>
                      <a:pt x="2939580" y="0"/>
                    </a:lnTo>
                    <a:lnTo>
                      <a:pt x="2941275" y="0"/>
                    </a:lnTo>
                    <a:lnTo>
                      <a:pt x="2941543" y="0"/>
                    </a:lnTo>
                    <a:lnTo>
                      <a:pt x="2945586" y="0"/>
                    </a:lnTo>
                    <a:lnTo>
                      <a:pt x="2950032" y="0"/>
                    </a:lnTo>
                    <a:lnTo>
                      <a:pt x="2955662" y="0"/>
                    </a:lnTo>
                    <a:lnTo>
                      <a:pt x="2955709" y="0"/>
                    </a:lnTo>
                    <a:lnTo>
                      <a:pt x="2957200" y="0"/>
                    </a:lnTo>
                    <a:lnTo>
                      <a:pt x="2957747" y="0"/>
                    </a:lnTo>
                    <a:lnTo>
                      <a:pt x="2968152" y="0"/>
                    </a:lnTo>
                    <a:lnTo>
                      <a:pt x="2969644" y="0"/>
                    </a:lnTo>
                    <a:lnTo>
                      <a:pt x="2972667" y="0"/>
                    </a:lnTo>
                    <a:lnTo>
                      <a:pt x="2977114" y="0"/>
                    </a:lnTo>
                    <a:lnTo>
                      <a:pt x="2984829" y="0"/>
                    </a:lnTo>
                    <a:lnTo>
                      <a:pt x="2985727" y="0"/>
                    </a:lnTo>
                    <a:lnTo>
                      <a:pt x="2999370" y="0"/>
                    </a:lnTo>
                    <a:lnTo>
                      <a:pt x="3021815" y="0"/>
                    </a:lnTo>
                    <a:lnTo>
                      <a:pt x="3031265" y="0"/>
                    </a:lnTo>
                    <a:lnTo>
                      <a:pt x="3042230" y="0"/>
                    </a:lnTo>
                    <a:lnTo>
                      <a:pt x="3044946" y="0"/>
                    </a:lnTo>
                    <a:lnTo>
                      <a:pt x="3051880" y="0"/>
                    </a:lnTo>
                    <a:lnTo>
                      <a:pt x="3061330" y="0"/>
                    </a:lnTo>
                    <a:lnTo>
                      <a:pt x="3067349" y="0"/>
                    </a:lnTo>
                    <a:lnTo>
                      <a:pt x="3069312" y="0"/>
                    </a:lnTo>
                    <a:lnTo>
                      <a:pt x="3073355" y="0"/>
                    </a:lnTo>
                    <a:lnTo>
                      <a:pt x="3073518" y="0"/>
                    </a:lnTo>
                    <a:lnTo>
                      <a:pt x="3075011" y="0"/>
                    </a:lnTo>
                    <a:lnTo>
                      <a:pt x="3077801" y="0"/>
                    </a:lnTo>
                    <a:lnTo>
                      <a:pt x="3095921" y="0"/>
                    </a:lnTo>
                    <a:lnTo>
                      <a:pt x="3097413" y="0"/>
                    </a:lnTo>
                    <a:lnTo>
                      <a:pt x="3100436" y="0"/>
                    </a:lnTo>
                    <a:lnTo>
                      <a:pt x="3103552" y="0"/>
                    </a:lnTo>
                    <a:lnTo>
                      <a:pt x="3104883" y="0"/>
                    </a:lnTo>
                    <a:lnTo>
                      <a:pt x="3120023" y="0"/>
                    </a:lnTo>
                    <a:lnTo>
                      <a:pt x="3120445" y="0"/>
                    </a:lnTo>
                    <a:lnTo>
                      <a:pt x="3149018" y="0"/>
                    </a:lnTo>
                    <a:lnTo>
                      <a:pt x="3150088" y="0"/>
                    </a:lnTo>
                    <a:lnTo>
                      <a:pt x="3150509" y="0"/>
                    </a:lnTo>
                    <a:lnTo>
                      <a:pt x="3171054" y="0"/>
                    </a:lnTo>
                    <a:lnTo>
                      <a:pt x="3172715" y="0"/>
                    </a:lnTo>
                    <a:lnTo>
                      <a:pt x="3199627" y="0"/>
                    </a:lnTo>
                    <a:lnTo>
                      <a:pt x="3201119" y="0"/>
                    </a:lnTo>
                    <a:lnTo>
                      <a:pt x="3201287" y="0"/>
                    </a:lnTo>
                    <a:lnTo>
                      <a:pt x="3201751" y="0"/>
                    </a:lnTo>
                    <a:lnTo>
                      <a:pt x="3202780" y="0"/>
                    </a:lnTo>
                    <a:lnTo>
                      <a:pt x="3217515" y="0"/>
                    </a:lnTo>
                    <a:lnTo>
                      <a:pt x="3224152" y="0"/>
                    </a:lnTo>
                    <a:lnTo>
                      <a:pt x="3230324" y="0"/>
                    </a:lnTo>
                    <a:lnTo>
                      <a:pt x="3231321" y="0"/>
                    </a:lnTo>
                    <a:lnTo>
                      <a:pt x="3231816" y="0"/>
                    </a:lnTo>
                    <a:lnTo>
                      <a:pt x="3243763" y="0"/>
                    </a:lnTo>
                    <a:lnTo>
                      <a:pt x="3246088" y="0"/>
                    </a:lnTo>
                    <a:lnTo>
                      <a:pt x="3247580" y="0"/>
                    </a:lnTo>
                    <a:lnTo>
                      <a:pt x="3247792" y="0"/>
                    </a:lnTo>
                    <a:lnTo>
                      <a:pt x="3248214" y="0"/>
                    </a:lnTo>
                    <a:lnTo>
                      <a:pt x="3252725" y="0"/>
                    </a:lnTo>
                    <a:lnTo>
                      <a:pt x="3254217" y="0"/>
                    </a:lnTo>
                    <a:lnTo>
                      <a:pt x="3260235" y="0"/>
                    </a:lnTo>
                    <a:lnTo>
                      <a:pt x="3276787" y="0"/>
                    </a:lnTo>
                    <a:lnTo>
                      <a:pt x="3277857" y="0"/>
                    </a:lnTo>
                    <a:lnTo>
                      <a:pt x="3278278" y="0"/>
                    </a:lnTo>
                    <a:lnTo>
                      <a:pt x="3290300" y="0"/>
                    </a:lnTo>
                    <a:lnTo>
                      <a:pt x="3298823" y="0"/>
                    </a:lnTo>
                    <a:lnTo>
                      <a:pt x="3327396" y="0"/>
                    </a:lnTo>
                    <a:lnTo>
                      <a:pt x="3328888" y="0"/>
                    </a:lnTo>
                    <a:lnTo>
                      <a:pt x="3329520" y="0"/>
                    </a:lnTo>
                    <a:lnTo>
                      <a:pt x="3345284" y="0"/>
                    </a:lnTo>
                    <a:lnTo>
                      <a:pt x="3349129" y="0"/>
                    </a:lnTo>
                    <a:lnTo>
                      <a:pt x="3351921" y="0"/>
                    </a:lnTo>
                    <a:lnTo>
                      <a:pt x="3358093" y="0"/>
                    </a:lnTo>
                    <a:lnTo>
                      <a:pt x="3359585" y="0"/>
                    </a:lnTo>
                    <a:lnTo>
                      <a:pt x="3371532" y="0"/>
                    </a:lnTo>
                    <a:lnTo>
                      <a:pt x="3373857" y="0"/>
                    </a:lnTo>
                    <a:lnTo>
                      <a:pt x="3375349" y="0"/>
                    </a:lnTo>
                    <a:lnTo>
                      <a:pt x="3380494" y="0"/>
                    </a:lnTo>
                    <a:lnTo>
                      <a:pt x="3381986" y="0"/>
                    </a:lnTo>
                    <a:lnTo>
                      <a:pt x="3388004" y="0"/>
                    </a:lnTo>
                    <a:lnTo>
                      <a:pt x="3408282" y="0"/>
                    </a:lnTo>
                    <a:lnTo>
                      <a:pt x="3418069" y="0"/>
                    </a:lnTo>
                    <a:lnTo>
                      <a:pt x="3424207" y="0"/>
                    </a:lnTo>
                    <a:lnTo>
                      <a:pt x="3424753" y="0"/>
                    </a:lnTo>
                    <a:lnTo>
                      <a:pt x="3452733" y="0"/>
                    </a:lnTo>
                    <a:lnTo>
                      <a:pt x="3454818" y="0"/>
                    </a:lnTo>
                    <a:lnTo>
                      <a:pt x="3476898" y="0"/>
                    </a:lnTo>
                    <a:lnTo>
                      <a:pt x="3496441" y="0"/>
                    </a:lnTo>
                    <a:lnTo>
                      <a:pt x="3509236" y="0"/>
                    </a:lnTo>
                    <a:lnTo>
                      <a:pt x="3518886" y="0"/>
                    </a:lnTo>
                    <a:lnTo>
                      <a:pt x="3528336" y="0"/>
                    </a:lnTo>
                    <a:lnTo>
                      <a:pt x="3536051" y="0"/>
                    </a:lnTo>
                    <a:lnTo>
                      <a:pt x="3539301" y="0"/>
                    </a:lnTo>
                    <a:lnTo>
                      <a:pt x="3540361" y="0"/>
                    </a:lnTo>
                    <a:lnTo>
                      <a:pt x="3544807" y="0"/>
                    </a:lnTo>
                    <a:lnTo>
                      <a:pt x="3551976" y="0"/>
                    </a:lnTo>
                    <a:lnTo>
                      <a:pt x="3552522" y="0"/>
                    </a:lnTo>
                    <a:lnTo>
                      <a:pt x="3564420" y="0"/>
                    </a:lnTo>
                    <a:lnTo>
                      <a:pt x="3570426" y="0"/>
                    </a:lnTo>
                    <a:cubicBezTo>
                      <a:pt x="3574872" y="0"/>
                      <a:pt x="3574872" y="0"/>
                      <a:pt x="3574872" y="0"/>
                    </a:cubicBezTo>
                    <a:lnTo>
                      <a:pt x="3580502" y="0"/>
                    </a:lnTo>
                    <a:lnTo>
                      <a:pt x="3582587" y="0"/>
                    </a:lnTo>
                    <a:lnTo>
                      <a:pt x="3624210" y="0"/>
                    </a:lnTo>
                    <a:lnTo>
                      <a:pt x="3637005" y="0"/>
                    </a:lnTo>
                    <a:lnTo>
                      <a:pt x="3646655" y="0"/>
                    </a:lnTo>
                    <a:lnTo>
                      <a:pt x="3656105" y="0"/>
                    </a:lnTo>
                    <a:lnTo>
                      <a:pt x="3667070" y="0"/>
                    </a:lnTo>
                    <a:lnTo>
                      <a:pt x="3668130" y="0"/>
                    </a:lnTo>
                    <a:lnTo>
                      <a:pt x="3669786" y="0"/>
                    </a:lnTo>
                    <a:lnTo>
                      <a:pt x="3672576" y="0"/>
                    </a:lnTo>
                    <a:lnTo>
                      <a:pt x="3692189" y="0"/>
                    </a:lnTo>
                    <a:lnTo>
                      <a:pt x="3698195" y="0"/>
                    </a:lnTo>
                    <a:lnTo>
                      <a:pt x="3702641" y="0"/>
                    </a:lnTo>
                    <a:lnTo>
                      <a:pt x="3744863" y="0"/>
                    </a:lnTo>
                    <a:lnTo>
                      <a:pt x="3745285" y="0"/>
                    </a:lnTo>
                    <a:lnTo>
                      <a:pt x="3795894" y="0"/>
                    </a:lnTo>
                    <a:lnTo>
                      <a:pt x="3797555" y="0"/>
                    </a:lnTo>
                    <a:lnTo>
                      <a:pt x="3826591" y="0"/>
                    </a:lnTo>
                    <a:lnTo>
                      <a:pt x="3842355" y="0"/>
                    </a:lnTo>
                    <a:lnTo>
                      <a:pt x="3848992" y="0"/>
                    </a:lnTo>
                    <a:lnTo>
                      <a:pt x="3872632" y="0"/>
                    </a:lnTo>
                    <a:lnTo>
                      <a:pt x="3873054" y="0"/>
                    </a:lnTo>
                    <a:lnTo>
                      <a:pt x="3885075" y="0"/>
                    </a:lnTo>
                    <a:lnTo>
                      <a:pt x="3923663" y="0"/>
                    </a:lnTo>
                    <a:lnTo>
                      <a:pt x="3954360" y="0"/>
                    </a:lnTo>
                    <a:lnTo>
                      <a:pt x="3970124" y="0"/>
                    </a:lnTo>
                    <a:lnTo>
                      <a:pt x="3976761" y="0"/>
                    </a:lnTo>
                    <a:lnTo>
                      <a:pt x="4012844" y="0"/>
                    </a:lnTo>
                    <a:lnTo>
                      <a:pt x="4049593" y="0"/>
                    </a:lnTo>
                    <a:cubicBezTo>
                      <a:pt x="4169647" y="0"/>
                      <a:pt x="4169647" y="0"/>
                      <a:pt x="4169647" y="0"/>
                    </a:cubicBezTo>
                    <a:lnTo>
                      <a:pt x="4177362" y="0"/>
                    </a:lnTo>
                    <a:cubicBezTo>
                      <a:pt x="4297416" y="0"/>
                      <a:pt x="4297416" y="0"/>
                      <a:pt x="4297416" y="0"/>
                    </a:cubicBezTo>
                    <a:cubicBezTo>
                      <a:pt x="4327758" y="0"/>
                      <a:pt x="4364168" y="21251"/>
                      <a:pt x="4379339" y="47054"/>
                    </a:cubicBezTo>
                    <a:cubicBezTo>
                      <a:pt x="4591731" y="415146"/>
                      <a:pt x="4591731" y="415146"/>
                      <a:pt x="4591731" y="415146"/>
                    </a:cubicBezTo>
                    <a:cubicBezTo>
                      <a:pt x="4606902" y="440951"/>
                      <a:pt x="4606902" y="483452"/>
                      <a:pt x="4591731" y="509257"/>
                    </a:cubicBezTo>
                    <a:cubicBezTo>
                      <a:pt x="4379339" y="877348"/>
                      <a:pt x="4379339" y="877348"/>
                      <a:pt x="4379339" y="877348"/>
                    </a:cubicBezTo>
                    <a:cubicBezTo>
                      <a:pt x="4364168" y="903151"/>
                      <a:pt x="4327758" y="924402"/>
                      <a:pt x="4297416" y="924402"/>
                    </a:cubicBezTo>
                    <a:lnTo>
                      <a:pt x="4169647" y="924402"/>
                    </a:lnTo>
                    <a:lnTo>
                      <a:pt x="3976761" y="924402"/>
                    </a:lnTo>
                    <a:lnTo>
                      <a:pt x="3872632" y="924402"/>
                    </a:lnTo>
                    <a:lnTo>
                      <a:pt x="3848992" y="924402"/>
                    </a:lnTo>
                    <a:lnTo>
                      <a:pt x="3744863" y="924402"/>
                    </a:lnTo>
                    <a:lnTo>
                      <a:pt x="3702641" y="924402"/>
                    </a:lnTo>
                    <a:lnTo>
                      <a:pt x="3672576" y="924402"/>
                    </a:lnTo>
                    <a:lnTo>
                      <a:pt x="3656105" y="924402"/>
                    </a:lnTo>
                    <a:lnTo>
                      <a:pt x="3574872" y="924402"/>
                    </a:lnTo>
                    <a:lnTo>
                      <a:pt x="3551976" y="924402"/>
                    </a:lnTo>
                    <a:lnTo>
                      <a:pt x="3544807" y="924402"/>
                    </a:lnTo>
                    <a:lnTo>
                      <a:pt x="3528336" y="924402"/>
                    </a:lnTo>
                    <a:lnTo>
                      <a:pt x="3424207" y="924402"/>
                    </a:lnTo>
                    <a:lnTo>
                      <a:pt x="3381986" y="924402"/>
                    </a:lnTo>
                    <a:lnTo>
                      <a:pt x="3380494" y="924402"/>
                    </a:lnTo>
                    <a:lnTo>
                      <a:pt x="3351921" y="924402"/>
                    </a:lnTo>
                    <a:lnTo>
                      <a:pt x="3277857" y="924402"/>
                    </a:lnTo>
                    <a:lnTo>
                      <a:pt x="3254217" y="924402"/>
                    </a:lnTo>
                    <a:lnTo>
                      <a:pt x="3252725" y="924402"/>
                    </a:lnTo>
                    <a:lnTo>
                      <a:pt x="3247792" y="924402"/>
                    </a:lnTo>
                    <a:lnTo>
                      <a:pt x="3231321" y="924402"/>
                    </a:lnTo>
                    <a:lnTo>
                      <a:pt x="3224152" y="924402"/>
                    </a:lnTo>
                    <a:lnTo>
                      <a:pt x="3150088" y="924402"/>
                    </a:lnTo>
                    <a:lnTo>
                      <a:pt x="3120023" y="924402"/>
                    </a:lnTo>
                    <a:lnTo>
                      <a:pt x="3104883" y="924402"/>
                    </a:lnTo>
                    <a:lnTo>
                      <a:pt x="3103552" y="924402"/>
                    </a:lnTo>
                    <a:lnTo>
                      <a:pt x="3077801" y="924402"/>
                    </a:lnTo>
                    <a:lnTo>
                      <a:pt x="3061330" y="924402"/>
                    </a:lnTo>
                    <a:lnTo>
                      <a:pt x="3031265" y="924402"/>
                    </a:lnTo>
                    <a:lnTo>
                      <a:pt x="2977114" y="924402"/>
                    </a:lnTo>
                    <a:lnTo>
                      <a:pt x="2957200" y="924402"/>
                    </a:lnTo>
                    <a:lnTo>
                      <a:pt x="2955709" y="924402"/>
                    </a:lnTo>
                    <a:lnTo>
                      <a:pt x="2950032" y="924402"/>
                    </a:lnTo>
                    <a:lnTo>
                      <a:pt x="2933561" y="924402"/>
                    </a:lnTo>
                    <a:lnTo>
                      <a:pt x="2927136" y="924402"/>
                    </a:lnTo>
                    <a:lnTo>
                      <a:pt x="2903496" y="924402"/>
                    </a:lnTo>
                    <a:lnTo>
                      <a:pt x="2829431" y="924402"/>
                    </a:lnTo>
                    <a:lnTo>
                      <a:pt x="2827940" y="924402"/>
                    </a:lnTo>
                    <a:lnTo>
                      <a:pt x="2799367" y="924402"/>
                    </a:lnTo>
                    <a:lnTo>
                      <a:pt x="2785719" y="924402"/>
                    </a:lnTo>
                    <a:lnTo>
                      <a:pt x="2784228" y="924402"/>
                    </a:lnTo>
                    <a:lnTo>
                      <a:pt x="2757146" y="924402"/>
                    </a:lnTo>
                    <a:lnTo>
                      <a:pt x="2755654" y="924402"/>
                    </a:lnTo>
                    <a:lnTo>
                      <a:pt x="2680098" y="924402"/>
                    </a:lnTo>
                    <a:lnTo>
                      <a:pt x="2657950" y="924402"/>
                    </a:lnTo>
                    <a:lnTo>
                      <a:pt x="2656459" y="924402"/>
                    </a:lnTo>
                    <a:lnTo>
                      <a:pt x="2653017" y="924402"/>
                    </a:lnTo>
                    <a:lnTo>
                      <a:pt x="2636545" y="924402"/>
                    </a:lnTo>
                    <a:lnTo>
                      <a:pt x="2629377" y="924402"/>
                    </a:lnTo>
                    <a:lnTo>
                      <a:pt x="2627885" y="924402"/>
                    </a:lnTo>
                    <a:lnTo>
                      <a:pt x="2606481" y="924402"/>
                    </a:lnTo>
                    <a:lnTo>
                      <a:pt x="2552329" y="924402"/>
                    </a:lnTo>
                    <a:lnTo>
                      <a:pt x="2525248" y="924402"/>
                    </a:lnTo>
                    <a:lnTo>
                      <a:pt x="2510108" y="924402"/>
                    </a:lnTo>
                    <a:lnTo>
                      <a:pt x="2508776" y="924402"/>
                    </a:lnTo>
                    <a:lnTo>
                      <a:pt x="2480043" y="924402"/>
                    </a:lnTo>
                    <a:lnTo>
                      <a:pt x="2478712" y="924402"/>
                    </a:lnTo>
                    <a:lnTo>
                      <a:pt x="2463572" y="924402"/>
                    </a:lnTo>
                    <a:lnTo>
                      <a:pt x="2436490" y="924402"/>
                    </a:lnTo>
                    <a:lnTo>
                      <a:pt x="2382339" y="924402"/>
                    </a:lnTo>
                    <a:lnTo>
                      <a:pt x="2360934" y="924402"/>
                    </a:lnTo>
                    <a:lnTo>
                      <a:pt x="2359443" y="924402"/>
                    </a:lnTo>
                    <a:lnTo>
                      <a:pt x="2352274" y="924402"/>
                    </a:lnTo>
                    <a:lnTo>
                      <a:pt x="2335803" y="924402"/>
                    </a:lnTo>
                    <a:lnTo>
                      <a:pt x="2332360" y="924402"/>
                    </a:lnTo>
                    <a:lnTo>
                      <a:pt x="2332328" y="924402"/>
                    </a:lnTo>
                    <a:lnTo>
                      <a:pt x="2330869" y="924402"/>
                    </a:lnTo>
                    <a:lnTo>
                      <a:pt x="2308721" y="924402"/>
                    </a:lnTo>
                    <a:lnTo>
                      <a:pt x="2233165" y="924402"/>
                    </a:lnTo>
                    <a:lnTo>
                      <a:pt x="2231674" y="924402"/>
                    </a:lnTo>
                    <a:lnTo>
                      <a:pt x="2204591" y="924402"/>
                    </a:lnTo>
                    <a:lnTo>
                      <a:pt x="2204559" y="924402"/>
                    </a:lnTo>
                    <a:lnTo>
                      <a:pt x="2203100" y="924402"/>
                    </a:lnTo>
                    <a:lnTo>
                      <a:pt x="2189452" y="924402"/>
                    </a:lnTo>
                    <a:lnTo>
                      <a:pt x="2160879" y="924402"/>
                    </a:lnTo>
                    <a:lnTo>
                      <a:pt x="2159388" y="924402"/>
                    </a:lnTo>
                    <a:lnTo>
                      <a:pt x="2085323" y="924402"/>
                    </a:lnTo>
                    <a:lnTo>
                      <a:pt x="2077294" y="924402"/>
                    </a:lnTo>
                    <a:lnTo>
                      <a:pt x="2061683" y="924402"/>
                    </a:lnTo>
                    <a:lnTo>
                      <a:pt x="2055258" y="924402"/>
                    </a:lnTo>
                    <a:lnTo>
                      <a:pt x="2038787" y="924402"/>
                    </a:lnTo>
                    <a:lnTo>
                      <a:pt x="2033110" y="924402"/>
                    </a:lnTo>
                    <a:lnTo>
                      <a:pt x="2031619" y="924402"/>
                    </a:lnTo>
                    <a:lnTo>
                      <a:pt x="2011705" y="924402"/>
                    </a:lnTo>
                    <a:lnTo>
                      <a:pt x="1957554" y="924402"/>
                    </a:lnTo>
                    <a:lnTo>
                      <a:pt x="1949525" y="924402"/>
                    </a:lnTo>
                    <a:lnTo>
                      <a:pt x="1927489" y="924402"/>
                    </a:lnTo>
                    <a:lnTo>
                      <a:pt x="1911018" y="924402"/>
                    </a:lnTo>
                    <a:lnTo>
                      <a:pt x="1907543" y="924402"/>
                    </a:lnTo>
                    <a:lnTo>
                      <a:pt x="1885268" y="924402"/>
                    </a:lnTo>
                    <a:lnTo>
                      <a:pt x="1883936" y="924402"/>
                    </a:lnTo>
                    <a:lnTo>
                      <a:pt x="1868796" y="924402"/>
                    </a:lnTo>
                    <a:lnTo>
                      <a:pt x="1838732" y="924402"/>
                    </a:lnTo>
                    <a:lnTo>
                      <a:pt x="1779774" y="924402"/>
                    </a:lnTo>
                    <a:lnTo>
                      <a:pt x="1764668" y="924402"/>
                    </a:lnTo>
                    <a:lnTo>
                      <a:pt x="1757499" y="924402"/>
                    </a:lnTo>
                    <a:lnTo>
                      <a:pt x="1741027" y="924402"/>
                    </a:lnTo>
                    <a:lnTo>
                      <a:pt x="1737552" y="924402"/>
                    </a:lnTo>
                    <a:lnTo>
                      <a:pt x="1736094" y="924402"/>
                    </a:lnTo>
                    <a:lnTo>
                      <a:pt x="1734603" y="924402"/>
                    </a:lnTo>
                    <a:lnTo>
                      <a:pt x="1710963" y="924402"/>
                    </a:lnTo>
                    <a:lnTo>
                      <a:pt x="1707488" y="924402"/>
                    </a:lnTo>
                    <a:lnTo>
                      <a:pt x="1652509" y="924402"/>
                    </a:lnTo>
                    <a:lnTo>
                      <a:pt x="1636899" y="924402"/>
                    </a:lnTo>
                    <a:lnTo>
                      <a:pt x="1609783" y="924402"/>
                    </a:lnTo>
                    <a:lnTo>
                      <a:pt x="1608325" y="924402"/>
                    </a:lnTo>
                    <a:lnTo>
                      <a:pt x="1606834" y="924402"/>
                    </a:lnTo>
                    <a:lnTo>
                      <a:pt x="1579719" y="924402"/>
                    </a:lnTo>
                    <a:lnTo>
                      <a:pt x="1564612" y="924402"/>
                    </a:lnTo>
                    <a:lnTo>
                      <a:pt x="1524740" y="924402"/>
                    </a:lnTo>
                    <a:lnTo>
                      <a:pt x="1482518" y="924402"/>
                    </a:lnTo>
                    <a:lnTo>
                      <a:pt x="1460483" y="924402"/>
                    </a:lnTo>
                    <a:lnTo>
                      <a:pt x="1452454" y="924402"/>
                    </a:lnTo>
                    <a:lnTo>
                      <a:pt x="1444011" y="924402"/>
                    </a:lnTo>
                    <a:lnTo>
                      <a:pt x="1436843" y="924402"/>
                    </a:lnTo>
                    <a:lnTo>
                      <a:pt x="1413947" y="924402"/>
                    </a:lnTo>
                    <a:lnTo>
                      <a:pt x="1354749" y="924402"/>
                    </a:lnTo>
                    <a:lnTo>
                      <a:pt x="1332714" y="924402"/>
                    </a:lnTo>
                    <a:lnTo>
                      <a:pt x="1324685" y="924402"/>
                    </a:lnTo>
                    <a:lnTo>
                      <a:pt x="1316242" y="924402"/>
                    </a:lnTo>
                    <a:lnTo>
                      <a:pt x="1312767" y="924402"/>
                    </a:lnTo>
                    <a:lnTo>
                      <a:pt x="1286178" y="924402"/>
                    </a:lnTo>
                    <a:lnTo>
                      <a:pt x="1282703" y="924402"/>
                    </a:lnTo>
                    <a:lnTo>
                      <a:pt x="1243956" y="924402"/>
                    </a:lnTo>
                    <a:lnTo>
                      <a:pt x="1184998" y="924402"/>
                    </a:lnTo>
                    <a:lnTo>
                      <a:pt x="1154934" y="924402"/>
                    </a:lnTo>
                    <a:lnTo>
                      <a:pt x="1139828" y="924402"/>
                    </a:lnTo>
                    <a:lnTo>
                      <a:pt x="1116187" y="924402"/>
                    </a:lnTo>
                    <a:lnTo>
                      <a:pt x="1112712" y="924402"/>
                    </a:lnTo>
                    <a:lnTo>
                      <a:pt x="1057734" y="924402"/>
                    </a:lnTo>
                    <a:lnTo>
                      <a:pt x="1027669" y="924402"/>
                    </a:lnTo>
                    <a:lnTo>
                      <a:pt x="1012059" y="924402"/>
                    </a:lnTo>
                    <a:lnTo>
                      <a:pt x="984943" y="924402"/>
                    </a:lnTo>
                    <a:lnTo>
                      <a:pt x="929965" y="924402"/>
                    </a:lnTo>
                    <a:lnTo>
                      <a:pt x="899900" y="924402"/>
                    </a:lnTo>
                    <a:lnTo>
                      <a:pt x="857678" y="924402"/>
                    </a:lnTo>
                    <a:lnTo>
                      <a:pt x="819171" y="924402"/>
                    </a:lnTo>
                    <a:lnTo>
                      <a:pt x="729909" y="924402"/>
                    </a:lnTo>
                    <a:lnTo>
                      <a:pt x="691402" y="924402"/>
                    </a:lnTo>
                    <a:lnTo>
                      <a:pt x="687927" y="924402"/>
                    </a:lnTo>
                    <a:lnTo>
                      <a:pt x="560158" y="924402"/>
                    </a:lnTo>
                    <a:lnTo>
                      <a:pt x="432894" y="924402"/>
                    </a:lnTo>
                    <a:lnTo>
                      <a:pt x="305125" y="924402"/>
                    </a:lnTo>
                    <a:cubicBezTo>
                      <a:pt x="275541" y="924402"/>
                      <a:pt x="238373" y="903151"/>
                      <a:pt x="223202" y="877348"/>
                    </a:cubicBezTo>
                    <a:cubicBezTo>
                      <a:pt x="10809" y="509257"/>
                      <a:pt x="10809" y="509257"/>
                      <a:pt x="10809" y="509257"/>
                    </a:cubicBezTo>
                    <a:cubicBezTo>
                      <a:pt x="-3603" y="483452"/>
                      <a:pt x="-3603" y="440951"/>
                      <a:pt x="10809" y="415146"/>
                    </a:cubicBezTo>
                    <a:cubicBezTo>
                      <a:pt x="223202" y="47054"/>
                      <a:pt x="223202" y="47054"/>
                      <a:pt x="223202" y="47054"/>
                    </a:cubicBezTo>
                    <a:cubicBezTo>
                      <a:pt x="238373" y="21251"/>
                      <a:pt x="275541" y="0"/>
                      <a:pt x="305125" y="0"/>
                    </a:cubicBezTo>
                    <a:close/>
                  </a:path>
                </a:pathLst>
              </a:custGeom>
              <a:solidFill>
                <a:srgbClr val="244241"/>
              </a:solidFill>
              <a:ln w="19050">
                <a:gradFill flip="none" rotWithShape="1">
                  <a:gsLst>
                    <a:gs pos="0">
                      <a:schemeClr val="bg1">
                        <a:lumMod val="75000"/>
                      </a:schemeClr>
                    </a:gs>
                    <a:gs pos="100000">
                      <a:schemeClr val="bg1"/>
                    </a:gs>
                  </a:gsLst>
                  <a:lin ang="2700000" scaled="1"/>
                  <a:tileRect/>
                </a:gradFill>
              </a:ln>
              <a:effectLst>
                <a:innerShdw blurRad="63500" dist="50800" dir="13500000">
                  <a:prstClr val="black">
                    <a:alpha val="50000"/>
                  </a:prstClr>
                </a:innerShdw>
              </a:effectLst>
            </p:spPr>
            <p:txBody>
              <a:bodyPr vert="horz" wrap="square" lIns="91440" tIns="45720" rIns="91440" bIns="45720" numCol="1" anchor="t" anchorCtr="0" compatLnSpc="1">
                <a:noAutofit/>
              </a:bodyPr>
              <a:p>
                <a:endParaRPr lang="zh-CN" altLang="en-US" sz="3200">
                  <a:solidFill>
                    <a:schemeClr val="bg1"/>
                  </a:solidFill>
                  <a:latin typeface="微软雅黑" panose="020B0503020204020204" charset="-122"/>
                  <a:ea typeface="微软雅黑" panose="020B0503020204020204" charset="-122"/>
                </a:endParaRPr>
              </a:p>
            </p:txBody>
          </p:sp>
          <p:grpSp>
            <p:nvGrpSpPr>
              <p:cNvPr id="68" name="组合 67"/>
              <p:cNvGrpSpPr/>
              <p:nvPr/>
            </p:nvGrpSpPr>
            <p:grpSpPr>
              <a:xfrm>
                <a:off x="1619672" y="2242415"/>
                <a:ext cx="1790862" cy="363414"/>
                <a:chOff x="3457192" y="3906440"/>
                <a:chExt cx="1951476" cy="484552"/>
              </a:xfrm>
            </p:grpSpPr>
            <p:sp>
              <p:nvSpPr>
                <p:cNvPr id="69" name="文本框 68"/>
                <p:cNvSpPr txBox="1"/>
                <p:nvPr/>
              </p:nvSpPr>
              <p:spPr>
                <a:xfrm>
                  <a:off x="3457511" y="3906440"/>
                  <a:ext cx="1725052" cy="287167"/>
                </a:xfrm>
                <a:prstGeom prst="rect">
                  <a:avLst/>
                </a:prstGeom>
                <a:noFill/>
              </p:spPr>
              <p:txBody>
                <a:bodyPr wrap="square" rtlCol="0">
                  <a:spAutoFit/>
                </a:bodyPr>
                <a:p>
                  <a:r>
                    <a:rPr lang="zh-CN" altLang="en-US" dirty="0">
                      <a:solidFill>
                        <a:schemeClr val="bg1"/>
                      </a:solidFill>
                      <a:latin typeface="微软雅黑" panose="020B0503020204020204" charset="-122"/>
                      <a:ea typeface="微软雅黑" panose="020B0503020204020204" charset="-122"/>
                    </a:rPr>
                    <a:t>在此添加标题</a:t>
                  </a:r>
                  <a:endParaRPr lang="zh-CN" altLang="en-US" dirty="0">
                    <a:solidFill>
                      <a:schemeClr val="bg1"/>
                    </a:solidFill>
                    <a:latin typeface="微软雅黑" panose="020B0503020204020204" charset="-122"/>
                    <a:ea typeface="微软雅黑" panose="020B0503020204020204" charset="-122"/>
                  </a:endParaRPr>
                </a:p>
              </p:txBody>
            </p:sp>
            <p:sp>
              <p:nvSpPr>
                <p:cNvPr id="70" name="文本框 69"/>
                <p:cNvSpPr txBox="1"/>
                <p:nvPr/>
              </p:nvSpPr>
              <p:spPr>
                <a:xfrm>
                  <a:off x="3457192" y="4135512"/>
                  <a:ext cx="1951476" cy="255480"/>
                </a:xfrm>
                <a:prstGeom prst="rect">
                  <a:avLst/>
                </a:prstGeom>
                <a:noFill/>
              </p:spPr>
              <p:txBody>
                <a:bodyPr wrap="square" rtlCol="0">
                  <a:spAutoFit/>
                </a:bodyPr>
                <a:p>
                  <a:pPr defTabSz="1218565">
                    <a:lnSpc>
                      <a:spcPct val="110000"/>
                    </a:lnSpc>
                    <a:defRPr/>
                  </a:pPr>
                  <a:r>
                    <a:rPr lang="zh-CN" altLang="en-US" sz="1400" dirty="0">
                      <a:solidFill>
                        <a:schemeClr val="bg1"/>
                      </a:solidFill>
                      <a:latin typeface="微软雅黑" panose="020B0503020204020204" charset="-122"/>
                      <a:ea typeface="微软雅黑" panose="020B0503020204020204" charset="-122"/>
                      <a:sym typeface="微软雅黑" panose="020B0503020204020204" charset="-122"/>
                    </a:rPr>
                    <a:t>单机输入你的想要输入的文字内容。</a:t>
                  </a:r>
                  <a:endParaRPr lang="zh-CN" altLang="en-US" sz="1400" dirty="0">
                    <a:solidFill>
                      <a:schemeClr val="bg1"/>
                    </a:solidFill>
                    <a:latin typeface="微软雅黑" panose="020B0503020204020204" charset="-122"/>
                    <a:ea typeface="微软雅黑" panose="020B0503020204020204" charset="-122"/>
                    <a:sym typeface="微软雅黑" panose="020B0503020204020204" charset="-122"/>
                  </a:endParaRPr>
                </a:p>
              </p:txBody>
            </p:sp>
          </p:grpSp>
        </p:grpSp>
        <p:grpSp>
          <p:nvGrpSpPr>
            <p:cNvPr id="71" name="组合 70"/>
            <p:cNvGrpSpPr/>
            <p:nvPr/>
          </p:nvGrpSpPr>
          <p:grpSpPr>
            <a:xfrm>
              <a:off x="1553" y="6623"/>
              <a:ext cx="5606" cy="1346"/>
              <a:chOff x="1301523" y="3109627"/>
              <a:chExt cx="2669844" cy="640957"/>
            </a:xfrm>
          </p:grpSpPr>
          <p:sp>
            <p:nvSpPr>
              <p:cNvPr id="72" name="任意多边形 71"/>
              <p:cNvSpPr/>
              <p:nvPr/>
            </p:nvSpPr>
            <p:spPr bwMode="auto">
              <a:xfrm>
                <a:off x="1301523" y="3109627"/>
                <a:ext cx="2669844" cy="640957"/>
              </a:xfrm>
              <a:custGeom>
                <a:avLst/>
                <a:gdLst>
                  <a:gd name="connsiteX0" fmla="*/ 352810 w 4452260"/>
                  <a:gd name="connsiteY0" fmla="*/ 0 h 1068867"/>
                  <a:gd name="connsiteX1" fmla="*/ 636768 w 4452260"/>
                  <a:gd name="connsiteY1" fmla="*/ 0 h 1068867"/>
                  <a:gd name="connsiteX2" fmla="*/ 647700 w 4452260"/>
                  <a:gd name="connsiteY2" fmla="*/ 0 h 1068867"/>
                  <a:gd name="connsiteX3" fmla="*/ 724065 w 4452260"/>
                  <a:gd name="connsiteY3" fmla="*/ 0 h 1068867"/>
                  <a:gd name="connsiteX4" fmla="*/ 782584 w 4452260"/>
                  <a:gd name="connsiteY4" fmla="*/ 0 h 1068867"/>
                  <a:gd name="connsiteX5" fmla="*/ 799455 w 4452260"/>
                  <a:gd name="connsiteY5" fmla="*/ 0 h 1068867"/>
                  <a:gd name="connsiteX6" fmla="*/ 809825 w 4452260"/>
                  <a:gd name="connsiteY6" fmla="*/ 0 h 1068867"/>
                  <a:gd name="connsiteX7" fmla="*/ 818078 w 4452260"/>
                  <a:gd name="connsiteY7" fmla="*/ 0 h 1068867"/>
                  <a:gd name="connsiteX8" fmla="*/ 843980 w 4452260"/>
                  <a:gd name="connsiteY8" fmla="*/ 0 h 1068867"/>
                  <a:gd name="connsiteX9" fmla="*/ 931658 w 4452260"/>
                  <a:gd name="connsiteY9" fmla="*/ 0 h 1068867"/>
                  <a:gd name="connsiteX10" fmla="*/ 961580 w 4452260"/>
                  <a:gd name="connsiteY10" fmla="*/ 0 h 1068867"/>
                  <a:gd name="connsiteX11" fmla="*/ 1000055 w 4452260"/>
                  <a:gd name="connsiteY11" fmla="*/ 0 h 1068867"/>
                  <a:gd name="connsiteX12" fmla="*/ 1040537 w 4452260"/>
                  <a:gd name="connsiteY12" fmla="*/ 0 h 1068867"/>
                  <a:gd name="connsiteX13" fmla="*/ 1051453 w 4452260"/>
                  <a:gd name="connsiteY13" fmla="*/ 0 h 1068867"/>
                  <a:gd name="connsiteX14" fmla="*/ 1083414 w 4452260"/>
                  <a:gd name="connsiteY14" fmla="*/ 0 h 1068867"/>
                  <a:gd name="connsiteX15" fmla="*/ 1112969 w 4452260"/>
                  <a:gd name="connsiteY15" fmla="*/ 0 h 1068867"/>
                  <a:gd name="connsiteX16" fmla="*/ 1138871 w 4452260"/>
                  <a:gd name="connsiteY16" fmla="*/ 0 h 1068867"/>
                  <a:gd name="connsiteX17" fmla="*/ 1170224 w 4452260"/>
                  <a:gd name="connsiteY17" fmla="*/ 0 h 1068867"/>
                  <a:gd name="connsiteX18" fmla="*/ 1170711 w 4452260"/>
                  <a:gd name="connsiteY18" fmla="*/ 0 h 1068867"/>
                  <a:gd name="connsiteX19" fmla="*/ 1202662 w 4452260"/>
                  <a:gd name="connsiteY19" fmla="*/ 0 h 1068867"/>
                  <a:gd name="connsiteX20" fmla="*/ 1240037 w 4452260"/>
                  <a:gd name="connsiteY20" fmla="*/ 0 h 1068867"/>
                  <a:gd name="connsiteX21" fmla="*/ 1290626 w 4452260"/>
                  <a:gd name="connsiteY21" fmla="*/ 0 h 1068867"/>
                  <a:gd name="connsiteX22" fmla="*/ 1324496 w 4452260"/>
                  <a:gd name="connsiteY22" fmla="*/ 0 h 1068867"/>
                  <a:gd name="connsiteX23" fmla="*/ 1332348 w 4452260"/>
                  <a:gd name="connsiteY23" fmla="*/ 0 h 1068867"/>
                  <a:gd name="connsiteX24" fmla="*/ 1335428 w 4452260"/>
                  <a:gd name="connsiteY24" fmla="*/ 0 h 1068867"/>
                  <a:gd name="connsiteX25" fmla="*/ 1411793 w 4452260"/>
                  <a:gd name="connsiteY25" fmla="*/ 0 h 1068867"/>
                  <a:gd name="connsiteX26" fmla="*/ 1454182 w 4452260"/>
                  <a:gd name="connsiteY26" fmla="*/ 0 h 1068867"/>
                  <a:gd name="connsiteX27" fmla="*/ 1470312 w 4452260"/>
                  <a:gd name="connsiteY27" fmla="*/ 0 h 1068867"/>
                  <a:gd name="connsiteX28" fmla="*/ 1487183 w 4452260"/>
                  <a:gd name="connsiteY28" fmla="*/ 0 h 1068867"/>
                  <a:gd name="connsiteX29" fmla="*/ 1497552 w 4452260"/>
                  <a:gd name="connsiteY29" fmla="*/ 0 h 1068867"/>
                  <a:gd name="connsiteX30" fmla="*/ 1505806 w 4452260"/>
                  <a:gd name="connsiteY30" fmla="*/ 0 h 1068867"/>
                  <a:gd name="connsiteX31" fmla="*/ 1528471 w 4452260"/>
                  <a:gd name="connsiteY31" fmla="*/ 0 h 1068867"/>
                  <a:gd name="connsiteX32" fmla="*/ 1531708 w 4452260"/>
                  <a:gd name="connsiteY32" fmla="*/ 0 h 1068867"/>
                  <a:gd name="connsiteX33" fmla="*/ 1540992 w 4452260"/>
                  <a:gd name="connsiteY33" fmla="*/ 0 h 1068867"/>
                  <a:gd name="connsiteX34" fmla="*/ 1541479 w 4452260"/>
                  <a:gd name="connsiteY34" fmla="*/ 0 h 1068867"/>
                  <a:gd name="connsiteX35" fmla="*/ 1599998 w 4452260"/>
                  <a:gd name="connsiteY35" fmla="*/ 0 h 1068867"/>
                  <a:gd name="connsiteX36" fmla="*/ 1619386 w 4452260"/>
                  <a:gd name="connsiteY36" fmla="*/ 0 h 1068867"/>
                  <a:gd name="connsiteX37" fmla="*/ 1635492 w 4452260"/>
                  <a:gd name="connsiteY37" fmla="*/ 0 h 1068867"/>
                  <a:gd name="connsiteX38" fmla="*/ 1649308 w 4452260"/>
                  <a:gd name="connsiteY38" fmla="*/ 0 h 1068867"/>
                  <a:gd name="connsiteX39" fmla="*/ 1653720 w 4452260"/>
                  <a:gd name="connsiteY39" fmla="*/ 0 h 1068867"/>
                  <a:gd name="connsiteX40" fmla="*/ 1661394 w 4452260"/>
                  <a:gd name="connsiteY40" fmla="*/ 0 h 1068867"/>
                  <a:gd name="connsiteX41" fmla="*/ 1687782 w 4452260"/>
                  <a:gd name="connsiteY41" fmla="*/ 0 h 1068867"/>
                  <a:gd name="connsiteX42" fmla="*/ 1703116 w 4452260"/>
                  <a:gd name="connsiteY42" fmla="*/ 0 h 1068867"/>
                  <a:gd name="connsiteX43" fmla="*/ 1739181 w 4452260"/>
                  <a:gd name="connsiteY43" fmla="*/ 0 h 1068867"/>
                  <a:gd name="connsiteX44" fmla="*/ 1771141 w 4452260"/>
                  <a:gd name="connsiteY44" fmla="*/ 0 h 1068867"/>
                  <a:gd name="connsiteX45" fmla="*/ 1800697 w 4452260"/>
                  <a:gd name="connsiteY45" fmla="*/ 0 h 1068867"/>
                  <a:gd name="connsiteX46" fmla="*/ 1811727 w 4452260"/>
                  <a:gd name="connsiteY46" fmla="*/ 0 h 1068867"/>
                  <a:gd name="connsiteX47" fmla="*/ 1823361 w 4452260"/>
                  <a:gd name="connsiteY47" fmla="*/ 0 h 1068867"/>
                  <a:gd name="connsiteX48" fmla="*/ 1826599 w 4452260"/>
                  <a:gd name="connsiteY48" fmla="*/ 0 h 1068867"/>
                  <a:gd name="connsiteX49" fmla="*/ 1857951 w 4452260"/>
                  <a:gd name="connsiteY49" fmla="*/ 0 h 1068867"/>
                  <a:gd name="connsiteX50" fmla="*/ 1858439 w 4452260"/>
                  <a:gd name="connsiteY50" fmla="*/ 0 h 1068867"/>
                  <a:gd name="connsiteX51" fmla="*/ 1859676 w 4452260"/>
                  <a:gd name="connsiteY51" fmla="*/ 0 h 1068867"/>
                  <a:gd name="connsiteX52" fmla="*/ 1893346 w 4452260"/>
                  <a:gd name="connsiteY52" fmla="*/ 0 h 1068867"/>
                  <a:gd name="connsiteX53" fmla="*/ 1927765 w 4452260"/>
                  <a:gd name="connsiteY53" fmla="*/ 0 h 1068867"/>
                  <a:gd name="connsiteX54" fmla="*/ 1963365 w 4452260"/>
                  <a:gd name="connsiteY54" fmla="*/ 0 h 1068867"/>
                  <a:gd name="connsiteX55" fmla="*/ 1978354 w 4452260"/>
                  <a:gd name="connsiteY55" fmla="*/ 0 h 1068867"/>
                  <a:gd name="connsiteX56" fmla="*/ 1991032 w 4452260"/>
                  <a:gd name="connsiteY56" fmla="*/ 0 h 1068867"/>
                  <a:gd name="connsiteX57" fmla="*/ 2020076 w 4452260"/>
                  <a:gd name="connsiteY57" fmla="*/ 0 h 1068867"/>
                  <a:gd name="connsiteX58" fmla="*/ 2021800 w 4452260"/>
                  <a:gd name="connsiteY58" fmla="*/ 0 h 1068867"/>
                  <a:gd name="connsiteX59" fmla="*/ 2027021 w 4452260"/>
                  <a:gd name="connsiteY59" fmla="*/ 0 h 1068867"/>
                  <a:gd name="connsiteX60" fmla="*/ 2032162 w 4452260"/>
                  <a:gd name="connsiteY60" fmla="*/ 0 h 1068867"/>
                  <a:gd name="connsiteX61" fmla="*/ 2141909 w 4452260"/>
                  <a:gd name="connsiteY61" fmla="*/ 0 h 1068867"/>
                  <a:gd name="connsiteX62" fmla="*/ 2143633 w 4452260"/>
                  <a:gd name="connsiteY62" fmla="*/ 0 h 1068867"/>
                  <a:gd name="connsiteX63" fmla="*/ 2178359 w 4452260"/>
                  <a:gd name="connsiteY63" fmla="*/ 0 h 1068867"/>
                  <a:gd name="connsiteX64" fmla="*/ 2228719 w 4452260"/>
                  <a:gd name="connsiteY64" fmla="*/ 0 h 1068867"/>
                  <a:gd name="connsiteX65" fmla="*/ 2229207 w 4452260"/>
                  <a:gd name="connsiteY65" fmla="*/ 0 h 1068867"/>
                  <a:gd name="connsiteX66" fmla="*/ 2230931 w 4452260"/>
                  <a:gd name="connsiteY66" fmla="*/ 0 h 1068867"/>
                  <a:gd name="connsiteX67" fmla="*/ 2287725 w 4452260"/>
                  <a:gd name="connsiteY67" fmla="*/ 0 h 1068867"/>
                  <a:gd name="connsiteX68" fmla="*/ 2289450 w 4452260"/>
                  <a:gd name="connsiteY68" fmla="*/ 0 h 1068867"/>
                  <a:gd name="connsiteX69" fmla="*/ 2323220 w 4452260"/>
                  <a:gd name="connsiteY69" fmla="*/ 0 h 1068867"/>
                  <a:gd name="connsiteX70" fmla="*/ 2324944 w 4452260"/>
                  <a:gd name="connsiteY70" fmla="*/ 0 h 1068867"/>
                  <a:gd name="connsiteX71" fmla="*/ 2340483 w 4452260"/>
                  <a:gd name="connsiteY71" fmla="*/ 0 h 1068867"/>
                  <a:gd name="connsiteX72" fmla="*/ 2341447 w 4452260"/>
                  <a:gd name="connsiteY72" fmla="*/ 0 h 1068867"/>
                  <a:gd name="connsiteX73" fmla="*/ 2343172 w 4452260"/>
                  <a:gd name="connsiteY73" fmla="*/ 0 h 1068867"/>
                  <a:gd name="connsiteX74" fmla="*/ 2349122 w 4452260"/>
                  <a:gd name="connsiteY74" fmla="*/ 0 h 1068867"/>
                  <a:gd name="connsiteX75" fmla="*/ 2350846 w 4452260"/>
                  <a:gd name="connsiteY75" fmla="*/ 0 h 1068867"/>
                  <a:gd name="connsiteX76" fmla="*/ 2390844 w 4452260"/>
                  <a:gd name="connsiteY76" fmla="*/ 0 h 1068867"/>
                  <a:gd name="connsiteX77" fmla="*/ 2462317 w 4452260"/>
                  <a:gd name="connsiteY77" fmla="*/ 0 h 1068867"/>
                  <a:gd name="connsiteX78" fmla="*/ 2499455 w 4452260"/>
                  <a:gd name="connsiteY78" fmla="*/ 0 h 1068867"/>
                  <a:gd name="connsiteX79" fmla="*/ 2530713 w 4452260"/>
                  <a:gd name="connsiteY79" fmla="*/ 0 h 1068867"/>
                  <a:gd name="connsiteX80" fmla="*/ 2547403 w 4452260"/>
                  <a:gd name="connsiteY80" fmla="*/ 0 h 1068867"/>
                  <a:gd name="connsiteX81" fmla="*/ 2549127 w 4452260"/>
                  <a:gd name="connsiteY81" fmla="*/ 0 h 1068867"/>
                  <a:gd name="connsiteX82" fmla="*/ 2581074 w 4452260"/>
                  <a:gd name="connsiteY82" fmla="*/ 0 h 1068867"/>
                  <a:gd name="connsiteX83" fmla="*/ 2582112 w 4452260"/>
                  <a:gd name="connsiteY83" fmla="*/ 0 h 1068867"/>
                  <a:gd name="connsiteX84" fmla="*/ 2669530 w 4452260"/>
                  <a:gd name="connsiteY84" fmla="*/ 0 h 1068867"/>
                  <a:gd name="connsiteX85" fmla="*/ 2678759 w 4452260"/>
                  <a:gd name="connsiteY85" fmla="*/ 0 h 1068867"/>
                  <a:gd name="connsiteX86" fmla="*/ 2709527 w 4452260"/>
                  <a:gd name="connsiteY86" fmla="*/ 0 h 1068867"/>
                  <a:gd name="connsiteX87" fmla="*/ 2711252 w 4452260"/>
                  <a:gd name="connsiteY87" fmla="*/ 0 h 1068867"/>
                  <a:gd name="connsiteX88" fmla="*/ 2714748 w 4452260"/>
                  <a:gd name="connsiteY88" fmla="*/ 0 h 1068867"/>
                  <a:gd name="connsiteX89" fmla="*/ 2719890 w 4452260"/>
                  <a:gd name="connsiteY89" fmla="*/ 0 h 1068867"/>
                  <a:gd name="connsiteX90" fmla="*/ 2831360 w 4452260"/>
                  <a:gd name="connsiteY90" fmla="*/ 0 h 1068867"/>
                  <a:gd name="connsiteX91" fmla="*/ 2833086 w 4452260"/>
                  <a:gd name="connsiteY91" fmla="*/ 0 h 1068867"/>
                  <a:gd name="connsiteX92" fmla="*/ 2866087 w 4452260"/>
                  <a:gd name="connsiteY92" fmla="*/ 0 h 1068867"/>
                  <a:gd name="connsiteX93" fmla="*/ 2918659 w 4452260"/>
                  <a:gd name="connsiteY93" fmla="*/ 0 h 1068867"/>
                  <a:gd name="connsiteX94" fmla="*/ 2919896 w 4452260"/>
                  <a:gd name="connsiteY94" fmla="*/ 0 h 1068867"/>
                  <a:gd name="connsiteX95" fmla="*/ 2920383 w 4452260"/>
                  <a:gd name="connsiteY95" fmla="*/ 0 h 1068867"/>
                  <a:gd name="connsiteX96" fmla="*/ 2977177 w 4452260"/>
                  <a:gd name="connsiteY96" fmla="*/ 0 h 1068867"/>
                  <a:gd name="connsiteX97" fmla="*/ 2978902 w 4452260"/>
                  <a:gd name="connsiteY97" fmla="*/ 0 h 1068867"/>
                  <a:gd name="connsiteX98" fmla="*/ 3012671 w 4452260"/>
                  <a:gd name="connsiteY98" fmla="*/ 0 h 1068867"/>
                  <a:gd name="connsiteX99" fmla="*/ 3014397 w 4452260"/>
                  <a:gd name="connsiteY99" fmla="*/ 0 h 1068867"/>
                  <a:gd name="connsiteX100" fmla="*/ 3028211 w 4452260"/>
                  <a:gd name="connsiteY100" fmla="*/ 0 h 1068867"/>
                  <a:gd name="connsiteX101" fmla="*/ 3030899 w 4452260"/>
                  <a:gd name="connsiteY101" fmla="*/ 0 h 1068867"/>
                  <a:gd name="connsiteX102" fmla="*/ 3032624 w 4452260"/>
                  <a:gd name="connsiteY102" fmla="*/ 0 h 1068867"/>
                  <a:gd name="connsiteX103" fmla="*/ 3038573 w 4452260"/>
                  <a:gd name="connsiteY103" fmla="*/ 0 h 1068867"/>
                  <a:gd name="connsiteX104" fmla="*/ 3040298 w 4452260"/>
                  <a:gd name="connsiteY104" fmla="*/ 0 h 1068867"/>
                  <a:gd name="connsiteX105" fmla="*/ 3082021 w 4452260"/>
                  <a:gd name="connsiteY105" fmla="*/ 0 h 1068867"/>
                  <a:gd name="connsiteX106" fmla="*/ 3150044 w 4452260"/>
                  <a:gd name="connsiteY106" fmla="*/ 0 h 1068867"/>
                  <a:gd name="connsiteX107" fmla="*/ 3218441 w 4452260"/>
                  <a:gd name="connsiteY107" fmla="*/ 0 h 1068867"/>
                  <a:gd name="connsiteX108" fmla="*/ 3236855 w 4452260"/>
                  <a:gd name="connsiteY108" fmla="*/ 0 h 1068867"/>
                  <a:gd name="connsiteX109" fmla="*/ 3269839 w 4452260"/>
                  <a:gd name="connsiteY109" fmla="*/ 0 h 1068867"/>
                  <a:gd name="connsiteX110" fmla="*/ 3272250 w 4452260"/>
                  <a:gd name="connsiteY110" fmla="*/ 0 h 1068867"/>
                  <a:gd name="connsiteX111" fmla="*/ 3320378 w 4452260"/>
                  <a:gd name="connsiteY111" fmla="*/ 0 h 1068867"/>
                  <a:gd name="connsiteX112" fmla="*/ 3346330 w 4452260"/>
                  <a:gd name="connsiteY112" fmla="*/ 0 h 1068867"/>
                  <a:gd name="connsiteX113" fmla="*/ 3357257 w 4452260"/>
                  <a:gd name="connsiteY113" fmla="*/ 0 h 1068867"/>
                  <a:gd name="connsiteX114" fmla="*/ 3369936 w 4452260"/>
                  <a:gd name="connsiteY114" fmla="*/ 0 h 1068867"/>
                  <a:gd name="connsiteX115" fmla="*/ 3398980 w 4452260"/>
                  <a:gd name="connsiteY115" fmla="*/ 0 h 1068867"/>
                  <a:gd name="connsiteX116" fmla="*/ 3405925 w 4452260"/>
                  <a:gd name="connsiteY116" fmla="*/ 0 h 1068867"/>
                  <a:gd name="connsiteX117" fmla="*/ 3411066 w 4452260"/>
                  <a:gd name="connsiteY117" fmla="*/ 0 h 1068867"/>
                  <a:gd name="connsiteX118" fmla="*/ 3520813 w 4452260"/>
                  <a:gd name="connsiteY118" fmla="*/ 0 h 1068867"/>
                  <a:gd name="connsiteX119" fmla="*/ 3607623 w 4452260"/>
                  <a:gd name="connsiteY119" fmla="*/ 0 h 1068867"/>
                  <a:gd name="connsiteX120" fmla="*/ 3608111 w 4452260"/>
                  <a:gd name="connsiteY120" fmla="*/ 0 h 1068867"/>
                  <a:gd name="connsiteX121" fmla="*/ 3666629 w 4452260"/>
                  <a:gd name="connsiteY121" fmla="*/ 0 h 1068867"/>
                  <a:gd name="connsiteX122" fmla="*/ 3702124 w 4452260"/>
                  <a:gd name="connsiteY122" fmla="*/ 0 h 1068867"/>
                  <a:gd name="connsiteX123" fmla="*/ 3720351 w 4452260"/>
                  <a:gd name="connsiteY123" fmla="*/ 0 h 1068867"/>
                  <a:gd name="connsiteX124" fmla="*/ 3728025 w 4452260"/>
                  <a:gd name="connsiteY124" fmla="*/ 0 h 1068867"/>
                  <a:gd name="connsiteX125" fmla="*/ 3769748 w 4452260"/>
                  <a:gd name="connsiteY125" fmla="*/ 0 h 1068867"/>
                  <a:gd name="connsiteX126" fmla="*/ 4098793 w 4452260"/>
                  <a:gd name="connsiteY126" fmla="*/ 0 h 1068867"/>
                  <a:gd name="connsiteX127" fmla="*/ 4193519 w 4452260"/>
                  <a:gd name="connsiteY127" fmla="*/ 54408 h 1068867"/>
                  <a:gd name="connsiteX128" fmla="*/ 4439104 w 4452260"/>
                  <a:gd name="connsiteY128" fmla="*/ 480025 h 1068867"/>
                  <a:gd name="connsiteX129" fmla="*/ 4439104 w 4452260"/>
                  <a:gd name="connsiteY129" fmla="*/ 588843 h 1068867"/>
                  <a:gd name="connsiteX130" fmla="*/ 4193519 w 4452260"/>
                  <a:gd name="connsiteY130" fmla="*/ 1014459 h 1068867"/>
                  <a:gd name="connsiteX131" fmla="*/ 4098793 w 4452260"/>
                  <a:gd name="connsiteY131" fmla="*/ 1068867 h 1068867"/>
                  <a:gd name="connsiteX132" fmla="*/ 3728025 w 4452260"/>
                  <a:gd name="connsiteY132" fmla="*/ 1068867 h 1068867"/>
                  <a:gd name="connsiteX133" fmla="*/ 3607623 w 4452260"/>
                  <a:gd name="connsiteY133" fmla="*/ 1068867 h 1068867"/>
                  <a:gd name="connsiteX134" fmla="*/ 3411066 w 4452260"/>
                  <a:gd name="connsiteY134" fmla="*/ 1068867 h 1068867"/>
                  <a:gd name="connsiteX135" fmla="*/ 3357257 w 4452260"/>
                  <a:gd name="connsiteY135" fmla="*/ 1068867 h 1068867"/>
                  <a:gd name="connsiteX136" fmla="*/ 3236855 w 4452260"/>
                  <a:gd name="connsiteY136" fmla="*/ 1068867 h 1068867"/>
                  <a:gd name="connsiteX137" fmla="*/ 3040298 w 4452260"/>
                  <a:gd name="connsiteY137" fmla="*/ 1068867 h 1068867"/>
                  <a:gd name="connsiteX138" fmla="*/ 3038573 w 4452260"/>
                  <a:gd name="connsiteY138" fmla="*/ 1068867 h 1068867"/>
                  <a:gd name="connsiteX139" fmla="*/ 2919896 w 4452260"/>
                  <a:gd name="connsiteY139" fmla="*/ 1068867 h 1068867"/>
                  <a:gd name="connsiteX140" fmla="*/ 2866087 w 4452260"/>
                  <a:gd name="connsiteY140" fmla="*/ 1068867 h 1068867"/>
                  <a:gd name="connsiteX141" fmla="*/ 2719890 w 4452260"/>
                  <a:gd name="connsiteY141" fmla="*/ 1068867 h 1068867"/>
                  <a:gd name="connsiteX142" fmla="*/ 2669530 w 4452260"/>
                  <a:gd name="connsiteY142" fmla="*/ 1068867 h 1068867"/>
                  <a:gd name="connsiteX143" fmla="*/ 2549127 w 4452260"/>
                  <a:gd name="connsiteY143" fmla="*/ 1068867 h 1068867"/>
                  <a:gd name="connsiteX144" fmla="*/ 2547403 w 4452260"/>
                  <a:gd name="connsiteY144" fmla="*/ 1068867 h 1068867"/>
                  <a:gd name="connsiteX145" fmla="*/ 2350846 w 4452260"/>
                  <a:gd name="connsiteY145" fmla="*/ 1068867 h 1068867"/>
                  <a:gd name="connsiteX146" fmla="*/ 2349122 w 4452260"/>
                  <a:gd name="connsiteY146" fmla="*/ 1068867 h 1068867"/>
                  <a:gd name="connsiteX147" fmla="*/ 2228719 w 4452260"/>
                  <a:gd name="connsiteY147" fmla="*/ 1068867 h 1068867"/>
                  <a:gd name="connsiteX148" fmla="*/ 2178359 w 4452260"/>
                  <a:gd name="connsiteY148" fmla="*/ 1068867 h 1068867"/>
                  <a:gd name="connsiteX149" fmla="*/ 2032162 w 4452260"/>
                  <a:gd name="connsiteY149" fmla="*/ 1068867 h 1068867"/>
                  <a:gd name="connsiteX150" fmla="*/ 1978354 w 4452260"/>
                  <a:gd name="connsiteY150" fmla="*/ 1068867 h 1068867"/>
                  <a:gd name="connsiteX151" fmla="*/ 1859676 w 4452260"/>
                  <a:gd name="connsiteY151" fmla="*/ 1068867 h 1068867"/>
                  <a:gd name="connsiteX152" fmla="*/ 1857951 w 4452260"/>
                  <a:gd name="connsiteY152" fmla="*/ 1068867 h 1068867"/>
                  <a:gd name="connsiteX153" fmla="*/ 1826599 w 4452260"/>
                  <a:gd name="connsiteY153" fmla="*/ 1068867 h 1068867"/>
                  <a:gd name="connsiteX154" fmla="*/ 1661394 w 4452260"/>
                  <a:gd name="connsiteY154" fmla="*/ 1068867 h 1068867"/>
                  <a:gd name="connsiteX155" fmla="*/ 1540992 w 4452260"/>
                  <a:gd name="connsiteY155" fmla="*/ 1068867 h 1068867"/>
                  <a:gd name="connsiteX156" fmla="*/ 1531708 w 4452260"/>
                  <a:gd name="connsiteY156" fmla="*/ 1068867 h 1068867"/>
                  <a:gd name="connsiteX157" fmla="*/ 1487183 w 4452260"/>
                  <a:gd name="connsiteY157" fmla="*/ 1068867 h 1068867"/>
                  <a:gd name="connsiteX158" fmla="*/ 1335428 w 4452260"/>
                  <a:gd name="connsiteY158" fmla="*/ 1068867 h 1068867"/>
                  <a:gd name="connsiteX159" fmla="*/ 1290626 w 4452260"/>
                  <a:gd name="connsiteY159" fmla="*/ 1068867 h 1068867"/>
                  <a:gd name="connsiteX160" fmla="*/ 1170224 w 4452260"/>
                  <a:gd name="connsiteY160" fmla="*/ 1068867 h 1068867"/>
                  <a:gd name="connsiteX161" fmla="*/ 1138871 w 4452260"/>
                  <a:gd name="connsiteY161" fmla="*/ 1068867 h 1068867"/>
                  <a:gd name="connsiteX162" fmla="*/ 1040537 w 4452260"/>
                  <a:gd name="connsiteY162" fmla="*/ 1068867 h 1068867"/>
                  <a:gd name="connsiteX163" fmla="*/ 843980 w 4452260"/>
                  <a:gd name="connsiteY163" fmla="*/ 1068867 h 1068867"/>
                  <a:gd name="connsiteX164" fmla="*/ 799455 w 4452260"/>
                  <a:gd name="connsiteY164" fmla="*/ 1068867 h 1068867"/>
                  <a:gd name="connsiteX165" fmla="*/ 647700 w 4452260"/>
                  <a:gd name="connsiteY165" fmla="*/ 1068867 h 1068867"/>
                  <a:gd name="connsiteX166" fmla="*/ 352810 w 4452260"/>
                  <a:gd name="connsiteY166" fmla="*/ 1068867 h 1068867"/>
                  <a:gd name="connsiteX167" fmla="*/ 258084 w 4452260"/>
                  <a:gd name="connsiteY167" fmla="*/ 1014459 h 1068867"/>
                  <a:gd name="connsiteX168" fmla="*/ 12498 w 4452260"/>
                  <a:gd name="connsiteY168" fmla="*/ 588843 h 1068867"/>
                  <a:gd name="connsiteX169" fmla="*/ 12498 w 4452260"/>
                  <a:gd name="connsiteY169" fmla="*/ 480025 h 1068867"/>
                  <a:gd name="connsiteX170" fmla="*/ 258084 w 4452260"/>
                  <a:gd name="connsiteY170" fmla="*/ 54408 h 1068867"/>
                  <a:gd name="connsiteX171" fmla="*/ 352810 w 4452260"/>
                  <a:gd name="connsiteY171" fmla="*/ 0 h 1068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Lst>
                <a:rect l="l" t="t" r="r" b="b"/>
                <a:pathLst>
                  <a:path w="4452260" h="1068867">
                    <a:moveTo>
                      <a:pt x="352810" y="0"/>
                    </a:moveTo>
                    <a:cubicBezTo>
                      <a:pt x="475602" y="0"/>
                      <a:pt x="567696" y="0"/>
                      <a:pt x="636768" y="0"/>
                    </a:cubicBezTo>
                    <a:lnTo>
                      <a:pt x="647700" y="0"/>
                    </a:lnTo>
                    <a:lnTo>
                      <a:pt x="724065" y="0"/>
                    </a:lnTo>
                    <a:cubicBezTo>
                      <a:pt x="748048" y="0"/>
                      <a:pt x="767235" y="0"/>
                      <a:pt x="782584" y="0"/>
                    </a:cubicBezTo>
                    <a:lnTo>
                      <a:pt x="799455" y="0"/>
                    </a:lnTo>
                    <a:lnTo>
                      <a:pt x="809825" y="0"/>
                    </a:lnTo>
                    <a:lnTo>
                      <a:pt x="818078" y="0"/>
                    </a:lnTo>
                    <a:cubicBezTo>
                      <a:pt x="843980" y="0"/>
                      <a:pt x="843980" y="0"/>
                      <a:pt x="843980" y="0"/>
                    </a:cubicBezTo>
                    <a:lnTo>
                      <a:pt x="931658" y="0"/>
                    </a:lnTo>
                    <a:lnTo>
                      <a:pt x="961580" y="0"/>
                    </a:lnTo>
                    <a:lnTo>
                      <a:pt x="1000055" y="0"/>
                    </a:lnTo>
                    <a:lnTo>
                      <a:pt x="1040537" y="0"/>
                    </a:lnTo>
                    <a:lnTo>
                      <a:pt x="1051453" y="0"/>
                    </a:lnTo>
                    <a:lnTo>
                      <a:pt x="1083414" y="0"/>
                    </a:lnTo>
                    <a:lnTo>
                      <a:pt x="1112969" y="0"/>
                    </a:lnTo>
                    <a:cubicBezTo>
                      <a:pt x="1138871" y="0"/>
                      <a:pt x="1138871" y="0"/>
                      <a:pt x="1138871" y="0"/>
                    </a:cubicBezTo>
                    <a:lnTo>
                      <a:pt x="1170224" y="0"/>
                    </a:lnTo>
                    <a:lnTo>
                      <a:pt x="1170711" y="0"/>
                    </a:lnTo>
                    <a:lnTo>
                      <a:pt x="1202662" y="0"/>
                    </a:lnTo>
                    <a:lnTo>
                      <a:pt x="1240037" y="0"/>
                    </a:lnTo>
                    <a:cubicBezTo>
                      <a:pt x="1290626" y="0"/>
                      <a:pt x="1290626" y="0"/>
                      <a:pt x="1290626" y="0"/>
                    </a:cubicBezTo>
                    <a:lnTo>
                      <a:pt x="1324496" y="0"/>
                    </a:lnTo>
                    <a:lnTo>
                      <a:pt x="1332348" y="0"/>
                    </a:lnTo>
                    <a:lnTo>
                      <a:pt x="1335428" y="0"/>
                    </a:lnTo>
                    <a:lnTo>
                      <a:pt x="1411793" y="0"/>
                    </a:lnTo>
                    <a:lnTo>
                      <a:pt x="1454182" y="0"/>
                    </a:lnTo>
                    <a:lnTo>
                      <a:pt x="1470312" y="0"/>
                    </a:lnTo>
                    <a:lnTo>
                      <a:pt x="1487183" y="0"/>
                    </a:lnTo>
                    <a:lnTo>
                      <a:pt x="1497552" y="0"/>
                    </a:lnTo>
                    <a:lnTo>
                      <a:pt x="1505806" y="0"/>
                    </a:lnTo>
                    <a:lnTo>
                      <a:pt x="1528471" y="0"/>
                    </a:lnTo>
                    <a:lnTo>
                      <a:pt x="1531708" y="0"/>
                    </a:lnTo>
                    <a:lnTo>
                      <a:pt x="1540992" y="0"/>
                    </a:lnTo>
                    <a:lnTo>
                      <a:pt x="1541479" y="0"/>
                    </a:lnTo>
                    <a:lnTo>
                      <a:pt x="1599998" y="0"/>
                    </a:lnTo>
                    <a:lnTo>
                      <a:pt x="1619386" y="0"/>
                    </a:lnTo>
                    <a:lnTo>
                      <a:pt x="1635492" y="0"/>
                    </a:lnTo>
                    <a:lnTo>
                      <a:pt x="1649308" y="0"/>
                    </a:lnTo>
                    <a:lnTo>
                      <a:pt x="1653720" y="0"/>
                    </a:lnTo>
                    <a:lnTo>
                      <a:pt x="1661394" y="0"/>
                    </a:lnTo>
                    <a:lnTo>
                      <a:pt x="1687782" y="0"/>
                    </a:lnTo>
                    <a:lnTo>
                      <a:pt x="1703116" y="0"/>
                    </a:lnTo>
                    <a:lnTo>
                      <a:pt x="1739181" y="0"/>
                    </a:lnTo>
                    <a:lnTo>
                      <a:pt x="1771141" y="0"/>
                    </a:lnTo>
                    <a:lnTo>
                      <a:pt x="1800697" y="0"/>
                    </a:lnTo>
                    <a:lnTo>
                      <a:pt x="1811727" y="0"/>
                    </a:lnTo>
                    <a:lnTo>
                      <a:pt x="1823361" y="0"/>
                    </a:lnTo>
                    <a:lnTo>
                      <a:pt x="1826599" y="0"/>
                    </a:lnTo>
                    <a:lnTo>
                      <a:pt x="1857951" y="0"/>
                    </a:lnTo>
                    <a:lnTo>
                      <a:pt x="1858439" y="0"/>
                    </a:lnTo>
                    <a:lnTo>
                      <a:pt x="1859676" y="0"/>
                    </a:lnTo>
                    <a:lnTo>
                      <a:pt x="1893346" y="0"/>
                    </a:lnTo>
                    <a:lnTo>
                      <a:pt x="1927765" y="0"/>
                    </a:lnTo>
                    <a:lnTo>
                      <a:pt x="1963365" y="0"/>
                    </a:lnTo>
                    <a:lnTo>
                      <a:pt x="1978354" y="0"/>
                    </a:lnTo>
                    <a:lnTo>
                      <a:pt x="1991032" y="0"/>
                    </a:lnTo>
                    <a:lnTo>
                      <a:pt x="2020076" y="0"/>
                    </a:lnTo>
                    <a:lnTo>
                      <a:pt x="2021800" y="0"/>
                    </a:lnTo>
                    <a:lnTo>
                      <a:pt x="2027021" y="0"/>
                    </a:lnTo>
                    <a:cubicBezTo>
                      <a:pt x="2032162" y="0"/>
                      <a:pt x="2032162" y="0"/>
                      <a:pt x="2032162" y="0"/>
                    </a:cubicBezTo>
                    <a:lnTo>
                      <a:pt x="2141909" y="0"/>
                    </a:lnTo>
                    <a:lnTo>
                      <a:pt x="2143633" y="0"/>
                    </a:lnTo>
                    <a:lnTo>
                      <a:pt x="2178359" y="0"/>
                    </a:lnTo>
                    <a:lnTo>
                      <a:pt x="2228719" y="0"/>
                    </a:lnTo>
                    <a:lnTo>
                      <a:pt x="2229207" y="0"/>
                    </a:lnTo>
                    <a:lnTo>
                      <a:pt x="2230931" y="0"/>
                    </a:lnTo>
                    <a:lnTo>
                      <a:pt x="2287725" y="0"/>
                    </a:lnTo>
                    <a:lnTo>
                      <a:pt x="2289450" y="0"/>
                    </a:lnTo>
                    <a:lnTo>
                      <a:pt x="2323220" y="0"/>
                    </a:lnTo>
                    <a:lnTo>
                      <a:pt x="2324944" y="0"/>
                    </a:lnTo>
                    <a:lnTo>
                      <a:pt x="2340483" y="0"/>
                    </a:lnTo>
                    <a:lnTo>
                      <a:pt x="2341447" y="0"/>
                    </a:lnTo>
                    <a:lnTo>
                      <a:pt x="2343172" y="0"/>
                    </a:lnTo>
                    <a:lnTo>
                      <a:pt x="2349122" y="0"/>
                    </a:lnTo>
                    <a:lnTo>
                      <a:pt x="2350846" y="0"/>
                    </a:lnTo>
                    <a:lnTo>
                      <a:pt x="2390844" y="0"/>
                    </a:lnTo>
                    <a:lnTo>
                      <a:pt x="2462317" y="0"/>
                    </a:lnTo>
                    <a:lnTo>
                      <a:pt x="2499455" y="0"/>
                    </a:lnTo>
                    <a:lnTo>
                      <a:pt x="2530713" y="0"/>
                    </a:lnTo>
                    <a:lnTo>
                      <a:pt x="2547403" y="0"/>
                    </a:lnTo>
                    <a:lnTo>
                      <a:pt x="2549127" y="0"/>
                    </a:lnTo>
                    <a:lnTo>
                      <a:pt x="2581074" y="0"/>
                    </a:lnTo>
                    <a:lnTo>
                      <a:pt x="2582112" y="0"/>
                    </a:lnTo>
                    <a:cubicBezTo>
                      <a:pt x="2669530" y="0"/>
                      <a:pt x="2669530" y="0"/>
                      <a:pt x="2669530" y="0"/>
                    </a:cubicBezTo>
                    <a:lnTo>
                      <a:pt x="2678759" y="0"/>
                    </a:lnTo>
                    <a:lnTo>
                      <a:pt x="2709527" y="0"/>
                    </a:lnTo>
                    <a:lnTo>
                      <a:pt x="2711252" y="0"/>
                    </a:lnTo>
                    <a:lnTo>
                      <a:pt x="2714748" y="0"/>
                    </a:lnTo>
                    <a:lnTo>
                      <a:pt x="2719890" y="0"/>
                    </a:lnTo>
                    <a:lnTo>
                      <a:pt x="2831360" y="0"/>
                    </a:lnTo>
                    <a:lnTo>
                      <a:pt x="2833086" y="0"/>
                    </a:lnTo>
                    <a:lnTo>
                      <a:pt x="2866087" y="0"/>
                    </a:lnTo>
                    <a:lnTo>
                      <a:pt x="2918659" y="0"/>
                    </a:lnTo>
                    <a:lnTo>
                      <a:pt x="2919896" y="0"/>
                    </a:lnTo>
                    <a:lnTo>
                      <a:pt x="2920383" y="0"/>
                    </a:lnTo>
                    <a:lnTo>
                      <a:pt x="2977177" y="0"/>
                    </a:lnTo>
                    <a:lnTo>
                      <a:pt x="2978902" y="0"/>
                    </a:lnTo>
                    <a:lnTo>
                      <a:pt x="3012671" y="0"/>
                    </a:lnTo>
                    <a:lnTo>
                      <a:pt x="3014397" y="0"/>
                    </a:lnTo>
                    <a:lnTo>
                      <a:pt x="3028211" y="0"/>
                    </a:lnTo>
                    <a:lnTo>
                      <a:pt x="3030899" y="0"/>
                    </a:lnTo>
                    <a:lnTo>
                      <a:pt x="3032624" y="0"/>
                    </a:lnTo>
                    <a:lnTo>
                      <a:pt x="3038573" y="0"/>
                    </a:lnTo>
                    <a:lnTo>
                      <a:pt x="3040298" y="0"/>
                    </a:lnTo>
                    <a:lnTo>
                      <a:pt x="3082021" y="0"/>
                    </a:lnTo>
                    <a:lnTo>
                      <a:pt x="3150044" y="0"/>
                    </a:lnTo>
                    <a:lnTo>
                      <a:pt x="3218441" y="0"/>
                    </a:lnTo>
                    <a:lnTo>
                      <a:pt x="3236855" y="0"/>
                    </a:lnTo>
                    <a:lnTo>
                      <a:pt x="3269839" y="0"/>
                    </a:lnTo>
                    <a:lnTo>
                      <a:pt x="3272250" y="0"/>
                    </a:lnTo>
                    <a:lnTo>
                      <a:pt x="3320378" y="0"/>
                    </a:lnTo>
                    <a:lnTo>
                      <a:pt x="3346330" y="0"/>
                    </a:lnTo>
                    <a:lnTo>
                      <a:pt x="3357257" y="0"/>
                    </a:lnTo>
                    <a:lnTo>
                      <a:pt x="3369936" y="0"/>
                    </a:lnTo>
                    <a:lnTo>
                      <a:pt x="3398980" y="0"/>
                    </a:lnTo>
                    <a:lnTo>
                      <a:pt x="3405925" y="0"/>
                    </a:lnTo>
                    <a:cubicBezTo>
                      <a:pt x="3411066" y="0"/>
                      <a:pt x="3411066" y="0"/>
                      <a:pt x="3411066" y="0"/>
                    </a:cubicBezTo>
                    <a:lnTo>
                      <a:pt x="3520813" y="0"/>
                    </a:lnTo>
                    <a:lnTo>
                      <a:pt x="3607623" y="0"/>
                    </a:lnTo>
                    <a:lnTo>
                      <a:pt x="3608111" y="0"/>
                    </a:lnTo>
                    <a:lnTo>
                      <a:pt x="3666629" y="0"/>
                    </a:lnTo>
                    <a:lnTo>
                      <a:pt x="3702124" y="0"/>
                    </a:lnTo>
                    <a:lnTo>
                      <a:pt x="3720351" y="0"/>
                    </a:lnTo>
                    <a:lnTo>
                      <a:pt x="3728025" y="0"/>
                    </a:lnTo>
                    <a:lnTo>
                      <a:pt x="3769748" y="0"/>
                    </a:lnTo>
                    <a:cubicBezTo>
                      <a:pt x="4098793" y="0"/>
                      <a:pt x="4098793" y="0"/>
                      <a:pt x="4098793" y="0"/>
                    </a:cubicBezTo>
                    <a:cubicBezTo>
                      <a:pt x="4133877" y="0"/>
                      <a:pt x="4175977" y="24572"/>
                      <a:pt x="4193519" y="54408"/>
                    </a:cubicBezTo>
                    <a:cubicBezTo>
                      <a:pt x="4439104" y="480025"/>
                      <a:pt x="4439104" y="480025"/>
                      <a:pt x="4439104" y="480025"/>
                    </a:cubicBezTo>
                    <a:cubicBezTo>
                      <a:pt x="4456646" y="509862"/>
                      <a:pt x="4456646" y="559005"/>
                      <a:pt x="4439104" y="588843"/>
                    </a:cubicBezTo>
                    <a:cubicBezTo>
                      <a:pt x="4193519" y="1014459"/>
                      <a:pt x="4193519" y="1014459"/>
                      <a:pt x="4193519" y="1014459"/>
                    </a:cubicBezTo>
                    <a:cubicBezTo>
                      <a:pt x="4175977" y="1044295"/>
                      <a:pt x="4133877" y="1068867"/>
                      <a:pt x="4098793" y="1068867"/>
                    </a:cubicBezTo>
                    <a:lnTo>
                      <a:pt x="3728025" y="1068867"/>
                    </a:lnTo>
                    <a:lnTo>
                      <a:pt x="3607623" y="1068867"/>
                    </a:lnTo>
                    <a:lnTo>
                      <a:pt x="3411066" y="1068867"/>
                    </a:lnTo>
                    <a:lnTo>
                      <a:pt x="3357257" y="1068867"/>
                    </a:lnTo>
                    <a:lnTo>
                      <a:pt x="3236855" y="1068867"/>
                    </a:lnTo>
                    <a:lnTo>
                      <a:pt x="3040298" y="1068867"/>
                    </a:lnTo>
                    <a:lnTo>
                      <a:pt x="3038573" y="1068867"/>
                    </a:lnTo>
                    <a:lnTo>
                      <a:pt x="2919896" y="1068867"/>
                    </a:lnTo>
                    <a:lnTo>
                      <a:pt x="2866087" y="1068867"/>
                    </a:lnTo>
                    <a:lnTo>
                      <a:pt x="2719890" y="1068867"/>
                    </a:lnTo>
                    <a:lnTo>
                      <a:pt x="2669530" y="1068867"/>
                    </a:lnTo>
                    <a:lnTo>
                      <a:pt x="2549127" y="1068867"/>
                    </a:lnTo>
                    <a:lnTo>
                      <a:pt x="2547403" y="1068867"/>
                    </a:lnTo>
                    <a:lnTo>
                      <a:pt x="2350846" y="1068867"/>
                    </a:lnTo>
                    <a:lnTo>
                      <a:pt x="2349122" y="1068867"/>
                    </a:lnTo>
                    <a:lnTo>
                      <a:pt x="2228719" y="1068867"/>
                    </a:lnTo>
                    <a:lnTo>
                      <a:pt x="2178359" y="1068867"/>
                    </a:lnTo>
                    <a:lnTo>
                      <a:pt x="2032162" y="1068867"/>
                    </a:lnTo>
                    <a:lnTo>
                      <a:pt x="1978354" y="1068867"/>
                    </a:lnTo>
                    <a:lnTo>
                      <a:pt x="1859676" y="1068867"/>
                    </a:lnTo>
                    <a:lnTo>
                      <a:pt x="1857951" y="1068867"/>
                    </a:lnTo>
                    <a:lnTo>
                      <a:pt x="1826599" y="1068867"/>
                    </a:lnTo>
                    <a:lnTo>
                      <a:pt x="1661394" y="1068867"/>
                    </a:lnTo>
                    <a:lnTo>
                      <a:pt x="1540992" y="1068867"/>
                    </a:lnTo>
                    <a:lnTo>
                      <a:pt x="1531708" y="1068867"/>
                    </a:lnTo>
                    <a:lnTo>
                      <a:pt x="1487183" y="1068867"/>
                    </a:lnTo>
                    <a:lnTo>
                      <a:pt x="1335428" y="1068867"/>
                    </a:lnTo>
                    <a:lnTo>
                      <a:pt x="1290626" y="1068867"/>
                    </a:lnTo>
                    <a:lnTo>
                      <a:pt x="1170224" y="1068867"/>
                    </a:lnTo>
                    <a:lnTo>
                      <a:pt x="1138871" y="1068867"/>
                    </a:lnTo>
                    <a:lnTo>
                      <a:pt x="1040537" y="1068867"/>
                    </a:lnTo>
                    <a:lnTo>
                      <a:pt x="843980" y="1068867"/>
                    </a:lnTo>
                    <a:lnTo>
                      <a:pt x="799455" y="1068867"/>
                    </a:lnTo>
                    <a:lnTo>
                      <a:pt x="647700" y="1068867"/>
                    </a:lnTo>
                    <a:lnTo>
                      <a:pt x="352810" y="1068867"/>
                    </a:lnTo>
                    <a:cubicBezTo>
                      <a:pt x="318603" y="1068867"/>
                      <a:pt x="275626" y="1044295"/>
                      <a:pt x="258084" y="1014459"/>
                    </a:cubicBezTo>
                    <a:cubicBezTo>
                      <a:pt x="12498" y="588843"/>
                      <a:pt x="12498" y="588843"/>
                      <a:pt x="12498" y="588843"/>
                    </a:cubicBezTo>
                    <a:cubicBezTo>
                      <a:pt x="-4166" y="559005"/>
                      <a:pt x="-4166" y="509862"/>
                      <a:pt x="12498" y="480025"/>
                    </a:cubicBezTo>
                    <a:cubicBezTo>
                      <a:pt x="258084" y="54408"/>
                      <a:pt x="258084" y="54408"/>
                      <a:pt x="258084" y="54408"/>
                    </a:cubicBezTo>
                    <a:cubicBezTo>
                      <a:pt x="275626" y="24572"/>
                      <a:pt x="318603" y="0"/>
                      <a:pt x="352810" y="0"/>
                    </a:cubicBezTo>
                    <a:close/>
                  </a:path>
                </a:pathLst>
              </a:custGeom>
              <a:gradFill flip="none" rotWithShape="1">
                <a:gsLst>
                  <a:gs pos="100000">
                    <a:schemeClr val="bg1">
                      <a:lumMod val="95000"/>
                    </a:schemeClr>
                  </a:gs>
                  <a:gs pos="0">
                    <a:srgbClr val="D3D3D3"/>
                  </a:gs>
                </a:gsLst>
                <a:lin ang="2700000" scaled="1"/>
                <a:tileRect/>
              </a:gradFill>
              <a:ln w="19050">
                <a:gradFill flip="none" rotWithShape="1">
                  <a:gsLst>
                    <a:gs pos="100000">
                      <a:schemeClr val="bg1">
                        <a:lumMod val="75000"/>
                      </a:schemeClr>
                    </a:gs>
                    <a:gs pos="0">
                      <a:schemeClr val="bg1"/>
                    </a:gs>
                  </a:gsLst>
                  <a:lin ang="2700000" scaled="1"/>
                  <a:tileRect/>
                </a:gradFill>
              </a:ln>
              <a:effectLst>
                <a:outerShdw blurRad="127000" dist="50800" dir="2700000" algn="tl" rotWithShape="0">
                  <a:prstClr val="black">
                    <a:alpha val="40000"/>
                  </a:prstClr>
                </a:outerShdw>
              </a:effectLst>
            </p:spPr>
            <p:txBody>
              <a:bodyPr vert="horz" wrap="square" lIns="91440" tIns="45720" rIns="91440" bIns="45720" numCol="1" anchor="t" anchorCtr="0" compatLnSpc="1">
                <a:noAutofit/>
              </a:bodyPr>
              <a:p>
                <a:endParaRPr lang="zh-CN" altLang="en-US" sz="3200">
                  <a:solidFill>
                    <a:schemeClr val="bg1"/>
                  </a:solidFill>
                  <a:latin typeface="微软雅黑" panose="020B0503020204020204" charset="-122"/>
                  <a:ea typeface="微软雅黑" panose="020B0503020204020204" charset="-122"/>
                </a:endParaRPr>
              </a:p>
            </p:txBody>
          </p:sp>
          <p:sp>
            <p:nvSpPr>
              <p:cNvPr id="73" name="任意多边形 72"/>
              <p:cNvSpPr/>
              <p:nvPr/>
            </p:nvSpPr>
            <p:spPr bwMode="auto">
              <a:xfrm>
                <a:off x="1391454" y="3181224"/>
                <a:ext cx="2478628" cy="497761"/>
              </a:xfrm>
              <a:custGeom>
                <a:avLst/>
                <a:gdLst>
                  <a:gd name="connsiteX0" fmla="*/ 305125 w 4603109"/>
                  <a:gd name="connsiteY0" fmla="*/ 0 h 924402"/>
                  <a:gd name="connsiteX1" fmla="*/ 432894 w 4603109"/>
                  <a:gd name="connsiteY1" fmla="*/ 0 h 924402"/>
                  <a:gd name="connsiteX2" fmla="*/ 445336 w 4603109"/>
                  <a:gd name="connsiteY2" fmla="*/ 0 h 924402"/>
                  <a:gd name="connsiteX3" fmla="*/ 550703 w 4603109"/>
                  <a:gd name="connsiteY3" fmla="*/ 0 h 924402"/>
                  <a:gd name="connsiteX4" fmla="*/ 560158 w 4603109"/>
                  <a:gd name="connsiteY4" fmla="*/ 0 h 924402"/>
                  <a:gd name="connsiteX5" fmla="*/ 573105 w 4603109"/>
                  <a:gd name="connsiteY5" fmla="*/ 0 h 924402"/>
                  <a:gd name="connsiteX6" fmla="*/ 626202 w 4603109"/>
                  <a:gd name="connsiteY6" fmla="*/ 0 h 924402"/>
                  <a:gd name="connsiteX7" fmla="*/ 676811 w 4603109"/>
                  <a:gd name="connsiteY7" fmla="*/ 0 h 924402"/>
                  <a:gd name="connsiteX8" fmla="*/ 678472 w 4603109"/>
                  <a:gd name="connsiteY8" fmla="*/ 0 h 924402"/>
                  <a:gd name="connsiteX9" fmla="*/ 687927 w 4603109"/>
                  <a:gd name="connsiteY9" fmla="*/ 0 h 924402"/>
                  <a:gd name="connsiteX10" fmla="*/ 691402 w 4603109"/>
                  <a:gd name="connsiteY10" fmla="*/ 0 h 924402"/>
                  <a:gd name="connsiteX11" fmla="*/ 700371 w 4603109"/>
                  <a:gd name="connsiteY11" fmla="*/ 0 h 924402"/>
                  <a:gd name="connsiteX12" fmla="*/ 707508 w 4603109"/>
                  <a:gd name="connsiteY12" fmla="*/ 0 h 924402"/>
                  <a:gd name="connsiteX13" fmla="*/ 729909 w 4603109"/>
                  <a:gd name="connsiteY13" fmla="*/ 0 h 924402"/>
                  <a:gd name="connsiteX14" fmla="*/ 753971 w 4603109"/>
                  <a:gd name="connsiteY14" fmla="*/ 0 h 924402"/>
                  <a:gd name="connsiteX15" fmla="*/ 804580 w 4603109"/>
                  <a:gd name="connsiteY15" fmla="*/ 0 h 924402"/>
                  <a:gd name="connsiteX16" fmla="*/ 805737 w 4603109"/>
                  <a:gd name="connsiteY16" fmla="*/ 0 h 924402"/>
                  <a:gd name="connsiteX17" fmla="*/ 819171 w 4603109"/>
                  <a:gd name="connsiteY17" fmla="*/ 0 h 924402"/>
                  <a:gd name="connsiteX18" fmla="*/ 828140 w 4603109"/>
                  <a:gd name="connsiteY18" fmla="*/ 0 h 924402"/>
                  <a:gd name="connsiteX19" fmla="*/ 831615 w 4603109"/>
                  <a:gd name="connsiteY19" fmla="*/ 0 h 924402"/>
                  <a:gd name="connsiteX20" fmla="*/ 835277 w 4603109"/>
                  <a:gd name="connsiteY20" fmla="*/ 0 h 924402"/>
                  <a:gd name="connsiteX21" fmla="*/ 857678 w 4603109"/>
                  <a:gd name="connsiteY21" fmla="*/ 0 h 924402"/>
                  <a:gd name="connsiteX22" fmla="*/ 864889 w 4603109"/>
                  <a:gd name="connsiteY22" fmla="*/ 0 h 924402"/>
                  <a:gd name="connsiteX23" fmla="*/ 899900 w 4603109"/>
                  <a:gd name="connsiteY23" fmla="*/ 0 h 924402"/>
                  <a:gd name="connsiteX24" fmla="*/ 909341 w 4603109"/>
                  <a:gd name="connsiteY24" fmla="*/ 0 h 924402"/>
                  <a:gd name="connsiteX25" fmla="*/ 929965 w 4603109"/>
                  <a:gd name="connsiteY25" fmla="*/ 0 h 924402"/>
                  <a:gd name="connsiteX26" fmla="*/ 933506 w 4603109"/>
                  <a:gd name="connsiteY26" fmla="*/ 0 h 924402"/>
                  <a:gd name="connsiteX27" fmla="*/ 936982 w 4603109"/>
                  <a:gd name="connsiteY27" fmla="*/ 0 h 924402"/>
                  <a:gd name="connsiteX28" fmla="*/ 959384 w 4603109"/>
                  <a:gd name="connsiteY28" fmla="*/ 0 h 924402"/>
                  <a:gd name="connsiteX29" fmla="*/ 962542 w 4603109"/>
                  <a:gd name="connsiteY29" fmla="*/ 0 h 924402"/>
                  <a:gd name="connsiteX30" fmla="*/ 984943 w 4603109"/>
                  <a:gd name="connsiteY30" fmla="*/ 0 h 924402"/>
                  <a:gd name="connsiteX31" fmla="*/ 992658 w 4603109"/>
                  <a:gd name="connsiteY31" fmla="*/ 0 h 924402"/>
                  <a:gd name="connsiteX32" fmla="*/ 1012059 w 4603109"/>
                  <a:gd name="connsiteY32" fmla="*/ 0 h 924402"/>
                  <a:gd name="connsiteX33" fmla="*/ 1012480 w 4603109"/>
                  <a:gd name="connsiteY33" fmla="*/ 0 h 924402"/>
                  <a:gd name="connsiteX34" fmla="*/ 1027669 w 4603109"/>
                  <a:gd name="connsiteY34" fmla="*/ 0 h 924402"/>
                  <a:gd name="connsiteX35" fmla="*/ 1037110 w 4603109"/>
                  <a:gd name="connsiteY35" fmla="*/ 0 h 924402"/>
                  <a:gd name="connsiteX36" fmla="*/ 1040112 w 4603109"/>
                  <a:gd name="connsiteY36" fmla="*/ 0 h 924402"/>
                  <a:gd name="connsiteX37" fmla="*/ 1057734 w 4603109"/>
                  <a:gd name="connsiteY37" fmla="*/ 0 h 924402"/>
                  <a:gd name="connsiteX38" fmla="*/ 1064751 w 4603109"/>
                  <a:gd name="connsiteY38" fmla="*/ 0 h 924402"/>
                  <a:gd name="connsiteX39" fmla="*/ 1070177 w 4603109"/>
                  <a:gd name="connsiteY39" fmla="*/ 0 h 924402"/>
                  <a:gd name="connsiteX40" fmla="*/ 1072436 w 4603109"/>
                  <a:gd name="connsiteY40" fmla="*/ 0 h 924402"/>
                  <a:gd name="connsiteX41" fmla="*/ 1090311 w 4603109"/>
                  <a:gd name="connsiteY41" fmla="*/ 0 h 924402"/>
                  <a:gd name="connsiteX42" fmla="*/ 1110718 w 4603109"/>
                  <a:gd name="connsiteY42" fmla="*/ 0 h 924402"/>
                  <a:gd name="connsiteX43" fmla="*/ 1112712 w 4603109"/>
                  <a:gd name="connsiteY43" fmla="*/ 0 h 924402"/>
                  <a:gd name="connsiteX44" fmla="*/ 1116187 w 4603109"/>
                  <a:gd name="connsiteY44" fmla="*/ 0 h 924402"/>
                  <a:gd name="connsiteX45" fmla="*/ 1139828 w 4603109"/>
                  <a:gd name="connsiteY45" fmla="*/ 0 h 924402"/>
                  <a:gd name="connsiteX46" fmla="*/ 1140249 w 4603109"/>
                  <a:gd name="connsiteY46" fmla="*/ 0 h 924402"/>
                  <a:gd name="connsiteX47" fmla="*/ 1145480 w 4603109"/>
                  <a:gd name="connsiteY47" fmla="*/ 0 h 924402"/>
                  <a:gd name="connsiteX48" fmla="*/ 1152270 w 4603109"/>
                  <a:gd name="connsiteY48" fmla="*/ 0 h 924402"/>
                  <a:gd name="connsiteX49" fmla="*/ 1154934 w 4603109"/>
                  <a:gd name="connsiteY49" fmla="*/ 0 h 924402"/>
                  <a:gd name="connsiteX50" fmla="*/ 1167881 w 4603109"/>
                  <a:gd name="connsiteY50" fmla="*/ 0 h 924402"/>
                  <a:gd name="connsiteX51" fmla="*/ 1175544 w 4603109"/>
                  <a:gd name="connsiteY51" fmla="*/ 0 h 924402"/>
                  <a:gd name="connsiteX52" fmla="*/ 1184998 w 4603109"/>
                  <a:gd name="connsiteY52" fmla="*/ 0 h 924402"/>
                  <a:gd name="connsiteX53" fmla="*/ 1197946 w 4603109"/>
                  <a:gd name="connsiteY53" fmla="*/ 0 h 924402"/>
                  <a:gd name="connsiteX54" fmla="*/ 1200205 w 4603109"/>
                  <a:gd name="connsiteY54" fmla="*/ 0 h 924402"/>
                  <a:gd name="connsiteX55" fmla="*/ 1220978 w 4603109"/>
                  <a:gd name="connsiteY55" fmla="*/ 0 h 924402"/>
                  <a:gd name="connsiteX56" fmla="*/ 1238487 w 4603109"/>
                  <a:gd name="connsiteY56" fmla="*/ 0 h 924402"/>
                  <a:gd name="connsiteX57" fmla="*/ 1243956 w 4603109"/>
                  <a:gd name="connsiteY57" fmla="*/ 0 h 924402"/>
                  <a:gd name="connsiteX58" fmla="*/ 1251042 w 4603109"/>
                  <a:gd name="connsiteY58" fmla="*/ 0 h 924402"/>
                  <a:gd name="connsiteX59" fmla="*/ 1257637 w 4603109"/>
                  <a:gd name="connsiteY59" fmla="*/ 0 h 924402"/>
                  <a:gd name="connsiteX60" fmla="*/ 1271587 w 4603109"/>
                  <a:gd name="connsiteY60" fmla="*/ 0 h 924402"/>
                  <a:gd name="connsiteX61" fmla="*/ 1273249 w 4603109"/>
                  <a:gd name="connsiteY61" fmla="*/ 0 h 924402"/>
                  <a:gd name="connsiteX62" fmla="*/ 1280039 w 4603109"/>
                  <a:gd name="connsiteY62" fmla="*/ 0 h 924402"/>
                  <a:gd name="connsiteX63" fmla="*/ 1282703 w 4603109"/>
                  <a:gd name="connsiteY63" fmla="*/ 0 h 924402"/>
                  <a:gd name="connsiteX64" fmla="*/ 1286178 w 4603109"/>
                  <a:gd name="connsiteY64" fmla="*/ 0 h 924402"/>
                  <a:gd name="connsiteX65" fmla="*/ 1295146 w 4603109"/>
                  <a:gd name="connsiteY65" fmla="*/ 0 h 924402"/>
                  <a:gd name="connsiteX66" fmla="*/ 1301651 w 4603109"/>
                  <a:gd name="connsiteY66" fmla="*/ 0 h 924402"/>
                  <a:gd name="connsiteX67" fmla="*/ 1302284 w 4603109"/>
                  <a:gd name="connsiteY67" fmla="*/ 0 h 924402"/>
                  <a:gd name="connsiteX68" fmla="*/ 1303313 w 4603109"/>
                  <a:gd name="connsiteY68" fmla="*/ 0 h 924402"/>
                  <a:gd name="connsiteX69" fmla="*/ 1312767 w 4603109"/>
                  <a:gd name="connsiteY69" fmla="*/ 0 h 924402"/>
                  <a:gd name="connsiteX70" fmla="*/ 1316242 w 4603109"/>
                  <a:gd name="connsiteY70" fmla="*/ 0 h 924402"/>
                  <a:gd name="connsiteX71" fmla="*/ 1321886 w 4603109"/>
                  <a:gd name="connsiteY71" fmla="*/ 0 h 924402"/>
                  <a:gd name="connsiteX72" fmla="*/ 1324685 w 4603109"/>
                  <a:gd name="connsiteY72" fmla="*/ 0 h 924402"/>
                  <a:gd name="connsiteX73" fmla="*/ 1325211 w 4603109"/>
                  <a:gd name="connsiteY73" fmla="*/ 0 h 924402"/>
                  <a:gd name="connsiteX74" fmla="*/ 1332348 w 4603109"/>
                  <a:gd name="connsiteY74" fmla="*/ 0 h 924402"/>
                  <a:gd name="connsiteX75" fmla="*/ 1332714 w 4603109"/>
                  <a:gd name="connsiteY75" fmla="*/ 0 h 924402"/>
                  <a:gd name="connsiteX76" fmla="*/ 1333135 w 4603109"/>
                  <a:gd name="connsiteY76" fmla="*/ 0 h 924402"/>
                  <a:gd name="connsiteX77" fmla="*/ 1348747 w 4603109"/>
                  <a:gd name="connsiteY77" fmla="*/ 0 h 924402"/>
                  <a:gd name="connsiteX78" fmla="*/ 1354749 w 4603109"/>
                  <a:gd name="connsiteY78" fmla="*/ 0 h 924402"/>
                  <a:gd name="connsiteX79" fmla="*/ 1378811 w 4603109"/>
                  <a:gd name="connsiteY79" fmla="*/ 0 h 924402"/>
                  <a:gd name="connsiteX80" fmla="*/ 1383745 w 4603109"/>
                  <a:gd name="connsiteY80" fmla="*/ 0 h 924402"/>
                  <a:gd name="connsiteX81" fmla="*/ 1385406 w 4603109"/>
                  <a:gd name="connsiteY81" fmla="*/ 0 h 924402"/>
                  <a:gd name="connsiteX82" fmla="*/ 1399356 w 4603109"/>
                  <a:gd name="connsiteY82" fmla="*/ 0 h 924402"/>
                  <a:gd name="connsiteX83" fmla="*/ 1400513 w 4603109"/>
                  <a:gd name="connsiteY83" fmla="*/ 0 h 924402"/>
                  <a:gd name="connsiteX84" fmla="*/ 1413947 w 4603109"/>
                  <a:gd name="connsiteY84" fmla="*/ 0 h 924402"/>
                  <a:gd name="connsiteX85" fmla="*/ 1414442 w 4603109"/>
                  <a:gd name="connsiteY85" fmla="*/ 0 h 924402"/>
                  <a:gd name="connsiteX86" fmla="*/ 1422915 w 4603109"/>
                  <a:gd name="connsiteY86" fmla="*/ 0 h 924402"/>
                  <a:gd name="connsiteX87" fmla="*/ 1426390 w 4603109"/>
                  <a:gd name="connsiteY87" fmla="*/ 0 h 924402"/>
                  <a:gd name="connsiteX88" fmla="*/ 1429420 w 4603109"/>
                  <a:gd name="connsiteY88" fmla="*/ 0 h 924402"/>
                  <a:gd name="connsiteX89" fmla="*/ 1430053 w 4603109"/>
                  <a:gd name="connsiteY89" fmla="*/ 0 h 924402"/>
                  <a:gd name="connsiteX90" fmla="*/ 1430206 w 4603109"/>
                  <a:gd name="connsiteY90" fmla="*/ 0 h 924402"/>
                  <a:gd name="connsiteX91" fmla="*/ 1430577 w 4603109"/>
                  <a:gd name="connsiteY91" fmla="*/ 0 h 924402"/>
                  <a:gd name="connsiteX92" fmla="*/ 1436843 w 4603109"/>
                  <a:gd name="connsiteY92" fmla="*/ 0 h 924402"/>
                  <a:gd name="connsiteX93" fmla="*/ 1444011 w 4603109"/>
                  <a:gd name="connsiteY93" fmla="*/ 0 h 924402"/>
                  <a:gd name="connsiteX94" fmla="*/ 1449655 w 4603109"/>
                  <a:gd name="connsiteY94" fmla="*/ 0 h 924402"/>
                  <a:gd name="connsiteX95" fmla="*/ 1452454 w 4603109"/>
                  <a:gd name="connsiteY95" fmla="*/ 0 h 924402"/>
                  <a:gd name="connsiteX96" fmla="*/ 1452980 w 4603109"/>
                  <a:gd name="connsiteY96" fmla="*/ 0 h 924402"/>
                  <a:gd name="connsiteX97" fmla="*/ 1456455 w 4603109"/>
                  <a:gd name="connsiteY97" fmla="*/ 0 h 924402"/>
                  <a:gd name="connsiteX98" fmla="*/ 1459664 w 4603109"/>
                  <a:gd name="connsiteY98" fmla="*/ 0 h 924402"/>
                  <a:gd name="connsiteX99" fmla="*/ 1460117 w 4603109"/>
                  <a:gd name="connsiteY99" fmla="*/ 0 h 924402"/>
                  <a:gd name="connsiteX100" fmla="*/ 1460483 w 4603109"/>
                  <a:gd name="connsiteY100" fmla="*/ 0 h 924402"/>
                  <a:gd name="connsiteX101" fmla="*/ 1460904 w 4603109"/>
                  <a:gd name="connsiteY101" fmla="*/ 0 h 924402"/>
                  <a:gd name="connsiteX102" fmla="*/ 1472926 w 4603109"/>
                  <a:gd name="connsiteY102" fmla="*/ 0 h 924402"/>
                  <a:gd name="connsiteX103" fmla="*/ 1482518 w 4603109"/>
                  <a:gd name="connsiteY103" fmla="*/ 0 h 924402"/>
                  <a:gd name="connsiteX104" fmla="*/ 1489729 w 4603109"/>
                  <a:gd name="connsiteY104" fmla="*/ 0 h 924402"/>
                  <a:gd name="connsiteX105" fmla="*/ 1504116 w 4603109"/>
                  <a:gd name="connsiteY105" fmla="*/ 0 h 924402"/>
                  <a:gd name="connsiteX106" fmla="*/ 1511514 w 4603109"/>
                  <a:gd name="connsiteY106" fmla="*/ 0 h 924402"/>
                  <a:gd name="connsiteX107" fmla="*/ 1524740 w 4603109"/>
                  <a:gd name="connsiteY107" fmla="*/ 0 h 924402"/>
                  <a:gd name="connsiteX108" fmla="*/ 1528282 w 4603109"/>
                  <a:gd name="connsiteY108" fmla="*/ 0 h 924402"/>
                  <a:gd name="connsiteX109" fmla="*/ 1531757 w 4603109"/>
                  <a:gd name="connsiteY109" fmla="*/ 0 h 924402"/>
                  <a:gd name="connsiteX110" fmla="*/ 1534181 w 4603109"/>
                  <a:gd name="connsiteY110" fmla="*/ 0 h 924402"/>
                  <a:gd name="connsiteX111" fmla="*/ 1542211 w 4603109"/>
                  <a:gd name="connsiteY111" fmla="*/ 0 h 924402"/>
                  <a:gd name="connsiteX112" fmla="*/ 1554159 w 4603109"/>
                  <a:gd name="connsiteY112" fmla="*/ 0 h 924402"/>
                  <a:gd name="connsiteX113" fmla="*/ 1557318 w 4603109"/>
                  <a:gd name="connsiteY113" fmla="*/ 0 h 924402"/>
                  <a:gd name="connsiteX114" fmla="*/ 1557975 w 4603109"/>
                  <a:gd name="connsiteY114" fmla="*/ 0 h 924402"/>
                  <a:gd name="connsiteX115" fmla="*/ 1558346 w 4603109"/>
                  <a:gd name="connsiteY115" fmla="*/ 0 h 924402"/>
                  <a:gd name="connsiteX116" fmla="*/ 1561822 w 4603109"/>
                  <a:gd name="connsiteY116" fmla="*/ 0 h 924402"/>
                  <a:gd name="connsiteX117" fmla="*/ 1564612 w 4603109"/>
                  <a:gd name="connsiteY117" fmla="*/ 0 h 924402"/>
                  <a:gd name="connsiteX118" fmla="*/ 1566857 w 4603109"/>
                  <a:gd name="connsiteY118" fmla="*/ 0 h 924402"/>
                  <a:gd name="connsiteX119" fmla="*/ 1576919 w 4603109"/>
                  <a:gd name="connsiteY119" fmla="*/ 0 h 924402"/>
                  <a:gd name="connsiteX120" fmla="*/ 1579719 w 4603109"/>
                  <a:gd name="connsiteY120" fmla="*/ 0 h 924402"/>
                  <a:gd name="connsiteX121" fmla="*/ 1584224 w 4603109"/>
                  <a:gd name="connsiteY121" fmla="*/ 0 h 924402"/>
                  <a:gd name="connsiteX122" fmla="*/ 1587382 w 4603109"/>
                  <a:gd name="connsiteY122" fmla="*/ 0 h 924402"/>
                  <a:gd name="connsiteX123" fmla="*/ 1587433 w 4603109"/>
                  <a:gd name="connsiteY123" fmla="*/ 0 h 924402"/>
                  <a:gd name="connsiteX124" fmla="*/ 1600695 w 4603109"/>
                  <a:gd name="connsiteY124" fmla="*/ 0 h 924402"/>
                  <a:gd name="connsiteX125" fmla="*/ 1606834 w 4603109"/>
                  <a:gd name="connsiteY125" fmla="*/ 0 h 924402"/>
                  <a:gd name="connsiteX126" fmla="*/ 1607256 w 4603109"/>
                  <a:gd name="connsiteY126" fmla="*/ 0 h 924402"/>
                  <a:gd name="connsiteX127" fmla="*/ 1608325 w 4603109"/>
                  <a:gd name="connsiteY127" fmla="*/ 0 h 924402"/>
                  <a:gd name="connsiteX128" fmla="*/ 1609783 w 4603109"/>
                  <a:gd name="connsiteY128" fmla="*/ 0 h 924402"/>
                  <a:gd name="connsiteX129" fmla="*/ 1617498 w 4603109"/>
                  <a:gd name="connsiteY129" fmla="*/ 0 h 924402"/>
                  <a:gd name="connsiteX130" fmla="*/ 1631885 w 4603109"/>
                  <a:gd name="connsiteY130" fmla="*/ 0 h 924402"/>
                  <a:gd name="connsiteX131" fmla="*/ 1636899 w 4603109"/>
                  <a:gd name="connsiteY131" fmla="*/ 0 h 924402"/>
                  <a:gd name="connsiteX132" fmla="*/ 1637320 w 4603109"/>
                  <a:gd name="connsiteY132" fmla="*/ 0 h 924402"/>
                  <a:gd name="connsiteX133" fmla="*/ 1637445 w 4603109"/>
                  <a:gd name="connsiteY133" fmla="*/ 0 h 924402"/>
                  <a:gd name="connsiteX134" fmla="*/ 1652509 w 4603109"/>
                  <a:gd name="connsiteY134" fmla="*/ 0 h 924402"/>
                  <a:gd name="connsiteX135" fmla="*/ 1659526 w 4603109"/>
                  <a:gd name="connsiteY135" fmla="*/ 0 h 924402"/>
                  <a:gd name="connsiteX136" fmla="*/ 1661950 w 4603109"/>
                  <a:gd name="connsiteY136" fmla="*/ 0 h 924402"/>
                  <a:gd name="connsiteX137" fmla="*/ 1664952 w 4603109"/>
                  <a:gd name="connsiteY137" fmla="*/ 0 h 924402"/>
                  <a:gd name="connsiteX138" fmla="*/ 1667212 w 4603109"/>
                  <a:gd name="connsiteY138" fmla="*/ 0 h 924402"/>
                  <a:gd name="connsiteX139" fmla="*/ 1685087 w 4603109"/>
                  <a:gd name="connsiteY139" fmla="*/ 0 h 924402"/>
                  <a:gd name="connsiteX140" fmla="*/ 1689591 w 4603109"/>
                  <a:gd name="connsiteY140" fmla="*/ 0 h 924402"/>
                  <a:gd name="connsiteX141" fmla="*/ 1694626 w 4603109"/>
                  <a:gd name="connsiteY141" fmla="*/ 0 h 924402"/>
                  <a:gd name="connsiteX142" fmla="*/ 1697276 w 4603109"/>
                  <a:gd name="connsiteY142" fmla="*/ 0 h 924402"/>
                  <a:gd name="connsiteX143" fmla="*/ 1698000 w 4603109"/>
                  <a:gd name="connsiteY143" fmla="*/ 0 h 924402"/>
                  <a:gd name="connsiteX144" fmla="*/ 1704688 w 4603109"/>
                  <a:gd name="connsiteY144" fmla="*/ 0 h 924402"/>
                  <a:gd name="connsiteX145" fmla="*/ 1707488 w 4603109"/>
                  <a:gd name="connsiteY145" fmla="*/ 0 h 924402"/>
                  <a:gd name="connsiteX146" fmla="*/ 1710963 w 4603109"/>
                  <a:gd name="connsiteY146" fmla="*/ 0 h 924402"/>
                  <a:gd name="connsiteX147" fmla="*/ 1715151 w 4603109"/>
                  <a:gd name="connsiteY147" fmla="*/ 0 h 924402"/>
                  <a:gd name="connsiteX148" fmla="*/ 1721928 w 4603109"/>
                  <a:gd name="connsiteY148" fmla="*/ 0 h 924402"/>
                  <a:gd name="connsiteX149" fmla="*/ 1734603 w 4603109"/>
                  <a:gd name="connsiteY149" fmla="*/ 0 h 924402"/>
                  <a:gd name="connsiteX150" fmla="*/ 1735025 w 4603109"/>
                  <a:gd name="connsiteY150" fmla="*/ 0 h 924402"/>
                  <a:gd name="connsiteX151" fmla="*/ 1735558 w 4603109"/>
                  <a:gd name="connsiteY151" fmla="*/ 0 h 924402"/>
                  <a:gd name="connsiteX152" fmla="*/ 1736094 w 4603109"/>
                  <a:gd name="connsiteY152" fmla="*/ 0 h 924402"/>
                  <a:gd name="connsiteX153" fmla="*/ 1737552 w 4603109"/>
                  <a:gd name="connsiteY153" fmla="*/ 0 h 924402"/>
                  <a:gd name="connsiteX154" fmla="*/ 1741027 w 4603109"/>
                  <a:gd name="connsiteY154" fmla="*/ 0 h 924402"/>
                  <a:gd name="connsiteX155" fmla="*/ 1747046 w 4603109"/>
                  <a:gd name="connsiteY155" fmla="*/ 0 h 924402"/>
                  <a:gd name="connsiteX156" fmla="*/ 1748537 w 4603109"/>
                  <a:gd name="connsiteY156" fmla="*/ 0 h 924402"/>
                  <a:gd name="connsiteX157" fmla="*/ 1753052 w 4603109"/>
                  <a:gd name="connsiteY157" fmla="*/ 0 h 924402"/>
                  <a:gd name="connsiteX158" fmla="*/ 1757499 w 4603109"/>
                  <a:gd name="connsiteY158" fmla="*/ 0 h 924402"/>
                  <a:gd name="connsiteX159" fmla="*/ 1764668 w 4603109"/>
                  <a:gd name="connsiteY159" fmla="*/ 0 h 924402"/>
                  <a:gd name="connsiteX160" fmla="*/ 1765089 w 4603109"/>
                  <a:gd name="connsiteY160" fmla="*/ 0 h 924402"/>
                  <a:gd name="connsiteX161" fmla="*/ 1765214 w 4603109"/>
                  <a:gd name="connsiteY161" fmla="*/ 0 h 924402"/>
                  <a:gd name="connsiteX162" fmla="*/ 1770320 w 4603109"/>
                  <a:gd name="connsiteY162" fmla="*/ 0 h 924402"/>
                  <a:gd name="connsiteX163" fmla="*/ 1777110 w 4603109"/>
                  <a:gd name="connsiteY163" fmla="*/ 0 h 924402"/>
                  <a:gd name="connsiteX164" fmla="*/ 1779774 w 4603109"/>
                  <a:gd name="connsiteY164" fmla="*/ 0 h 924402"/>
                  <a:gd name="connsiteX165" fmla="*/ 1792721 w 4603109"/>
                  <a:gd name="connsiteY165" fmla="*/ 0 h 924402"/>
                  <a:gd name="connsiteX166" fmla="*/ 1794981 w 4603109"/>
                  <a:gd name="connsiteY166" fmla="*/ 0 h 924402"/>
                  <a:gd name="connsiteX167" fmla="*/ 1825045 w 4603109"/>
                  <a:gd name="connsiteY167" fmla="*/ 0 h 924402"/>
                  <a:gd name="connsiteX168" fmla="*/ 1825769 w 4603109"/>
                  <a:gd name="connsiteY168" fmla="*/ 0 h 924402"/>
                  <a:gd name="connsiteX169" fmla="*/ 1838732 w 4603109"/>
                  <a:gd name="connsiteY169" fmla="*/ 0 h 924402"/>
                  <a:gd name="connsiteX170" fmla="*/ 1845818 w 4603109"/>
                  <a:gd name="connsiteY170" fmla="*/ 0 h 924402"/>
                  <a:gd name="connsiteX171" fmla="*/ 1849697 w 4603109"/>
                  <a:gd name="connsiteY171" fmla="*/ 0 h 924402"/>
                  <a:gd name="connsiteX172" fmla="*/ 1852412 w 4603109"/>
                  <a:gd name="connsiteY172" fmla="*/ 0 h 924402"/>
                  <a:gd name="connsiteX173" fmla="*/ 1853903 w 4603109"/>
                  <a:gd name="connsiteY173" fmla="*/ 0 h 924402"/>
                  <a:gd name="connsiteX174" fmla="*/ 1863327 w 4603109"/>
                  <a:gd name="connsiteY174" fmla="*/ 0 h 924402"/>
                  <a:gd name="connsiteX175" fmla="*/ 1868796 w 4603109"/>
                  <a:gd name="connsiteY175" fmla="*/ 0 h 924402"/>
                  <a:gd name="connsiteX176" fmla="*/ 1874815 w 4603109"/>
                  <a:gd name="connsiteY176" fmla="*/ 0 h 924402"/>
                  <a:gd name="connsiteX177" fmla="*/ 1876306 w 4603109"/>
                  <a:gd name="connsiteY177" fmla="*/ 0 h 924402"/>
                  <a:gd name="connsiteX178" fmla="*/ 1880821 w 4603109"/>
                  <a:gd name="connsiteY178" fmla="*/ 0 h 924402"/>
                  <a:gd name="connsiteX179" fmla="*/ 1882477 w 4603109"/>
                  <a:gd name="connsiteY179" fmla="*/ 0 h 924402"/>
                  <a:gd name="connsiteX180" fmla="*/ 1883936 w 4603109"/>
                  <a:gd name="connsiteY180" fmla="*/ 0 h 924402"/>
                  <a:gd name="connsiteX181" fmla="*/ 1885268 w 4603109"/>
                  <a:gd name="connsiteY181" fmla="*/ 0 h 924402"/>
                  <a:gd name="connsiteX182" fmla="*/ 1896427 w 4603109"/>
                  <a:gd name="connsiteY182" fmla="*/ 0 h 924402"/>
                  <a:gd name="connsiteX183" fmla="*/ 1898089 w 4603109"/>
                  <a:gd name="connsiteY183" fmla="*/ 0 h 924402"/>
                  <a:gd name="connsiteX184" fmla="*/ 1904879 w 4603109"/>
                  <a:gd name="connsiteY184" fmla="*/ 0 h 924402"/>
                  <a:gd name="connsiteX185" fmla="*/ 1907543 w 4603109"/>
                  <a:gd name="connsiteY185" fmla="*/ 0 h 924402"/>
                  <a:gd name="connsiteX186" fmla="*/ 1911018 w 4603109"/>
                  <a:gd name="connsiteY186" fmla="*/ 0 h 924402"/>
                  <a:gd name="connsiteX187" fmla="*/ 1919986 w 4603109"/>
                  <a:gd name="connsiteY187" fmla="*/ 0 h 924402"/>
                  <a:gd name="connsiteX188" fmla="*/ 1927124 w 4603109"/>
                  <a:gd name="connsiteY188" fmla="*/ 0 h 924402"/>
                  <a:gd name="connsiteX189" fmla="*/ 1927489 w 4603109"/>
                  <a:gd name="connsiteY189" fmla="*/ 0 h 924402"/>
                  <a:gd name="connsiteX190" fmla="*/ 1927911 w 4603109"/>
                  <a:gd name="connsiteY190" fmla="*/ 0 h 924402"/>
                  <a:gd name="connsiteX191" fmla="*/ 1929402 w 4603109"/>
                  <a:gd name="connsiteY191" fmla="*/ 0 h 924402"/>
                  <a:gd name="connsiteX192" fmla="*/ 1946726 w 4603109"/>
                  <a:gd name="connsiteY192" fmla="*/ 0 h 924402"/>
                  <a:gd name="connsiteX193" fmla="*/ 1949525 w 4603109"/>
                  <a:gd name="connsiteY193" fmla="*/ 0 h 924402"/>
                  <a:gd name="connsiteX194" fmla="*/ 1957554 w 4603109"/>
                  <a:gd name="connsiteY194" fmla="*/ 0 h 924402"/>
                  <a:gd name="connsiteX195" fmla="*/ 1957975 w 4603109"/>
                  <a:gd name="connsiteY195" fmla="*/ 0 h 924402"/>
                  <a:gd name="connsiteX196" fmla="*/ 1973587 w 4603109"/>
                  <a:gd name="connsiteY196" fmla="*/ 0 h 924402"/>
                  <a:gd name="connsiteX197" fmla="*/ 1978520 w 4603109"/>
                  <a:gd name="connsiteY197" fmla="*/ 0 h 924402"/>
                  <a:gd name="connsiteX198" fmla="*/ 1980012 w 4603109"/>
                  <a:gd name="connsiteY198" fmla="*/ 0 h 924402"/>
                  <a:gd name="connsiteX199" fmla="*/ 1980181 w 4603109"/>
                  <a:gd name="connsiteY199" fmla="*/ 0 h 924402"/>
                  <a:gd name="connsiteX200" fmla="*/ 1981672 w 4603109"/>
                  <a:gd name="connsiteY200" fmla="*/ 0 h 924402"/>
                  <a:gd name="connsiteX201" fmla="*/ 2008585 w 4603109"/>
                  <a:gd name="connsiteY201" fmla="*/ 0 h 924402"/>
                  <a:gd name="connsiteX202" fmla="*/ 2009218 w 4603109"/>
                  <a:gd name="connsiteY202" fmla="*/ 0 h 924402"/>
                  <a:gd name="connsiteX203" fmla="*/ 2010246 w 4603109"/>
                  <a:gd name="connsiteY203" fmla="*/ 0 h 924402"/>
                  <a:gd name="connsiteX204" fmla="*/ 2010709 w 4603109"/>
                  <a:gd name="connsiteY204" fmla="*/ 0 h 924402"/>
                  <a:gd name="connsiteX205" fmla="*/ 2011705 w 4603109"/>
                  <a:gd name="connsiteY205" fmla="*/ 0 h 924402"/>
                  <a:gd name="connsiteX206" fmla="*/ 2024147 w 4603109"/>
                  <a:gd name="connsiteY206" fmla="*/ 0 h 924402"/>
                  <a:gd name="connsiteX207" fmla="*/ 2024196 w 4603109"/>
                  <a:gd name="connsiteY207" fmla="*/ 0 h 924402"/>
                  <a:gd name="connsiteX208" fmla="*/ 2024981 w 4603109"/>
                  <a:gd name="connsiteY208" fmla="*/ 0 h 924402"/>
                  <a:gd name="connsiteX209" fmla="*/ 2025353 w 4603109"/>
                  <a:gd name="connsiteY209" fmla="*/ 0 h 924402"/>
                  <a:gd name="connsiteX210" fmla="*/ 2026473 w 4603109"/>
                  <a:gd name="connsiteY210" fmla="*/ 0 h 924402"/>
                  <a:gd name="connsiteX211" fmla="*/ 2031619 w 4603109"/>
                  <a:gd name="connsiteY211" fmla="*/ 0 h 924402"/>
                  <a:gd name="connsiteX212" fmla="*/ 2033110 w 4603109"/>
                  <a:gd name="connsiteY212" fmla="*/ 0 h 924402"/>
                  <a:gd name="connsiteX213" fmla="*/ 2038787 w 4603109"/>
                  <a:gd name="connsiteY213" fmla="*/ 0 h 924402"/>
                  <a:gd name="connsiteX214" fmla="*/ 2039282 w 4603109"/>
                  <a:gd name="connsiteY214" fmla="*/ 0 h 924402"/>
                  <a:gd name="connsiteX215" fmla="*/ 2047755 w 4603109"/>
                  <a:gd name="connsiteY215" fmla="*/ 0 h 924402"/>
                  <a:gd name="connsiteX216" fmla="*/ 2051230 w 4603109"/>
                  <a:gd name="connsiteY216" fmla="*/ 0 h 924402"/>
                  <a:gd name="connsiteX217" fmla="*/ 2054893 w 4603109"/>
                  <a:gd name="connsiteY217" fmla="*/ 0 h 924402"/>
                  <a:gd name="connsiteX218" fmla="*/ 2055046 w 4603109"/>
                  <a:gd name="connsiteY218" fmla="*/ 0 h 924402"/>
                  <a:gd name="connsiteX219" fmla="*/ 2055258 w 4603109"/>
                  <a:gd name="connsiteY219" fmla="*/ 0 h 924402"/>
                  <a:gd name="connsiteX220" fmla="*/ 2055680 w 4603109"/>
                  <a:gd name="connsiteY220" fmla="*/ 0 h 924402"/>
                  <a:gd name="connsiteX221" fmla="*/ 2057171 w 4603109"/>
                  <a:gd name="connsiteY221" fmla="*/ 0 h 924402"/>
                  <a:gd name="connsiteX222" fmla="*/ 2061683 w 4603109"/>
                  <a:gd name="connsiteY222" fmla="*/ 0 h 924402"/>
                  <a:gd name="connsiteX223" fmla="*/ 2067702 w 4603109"/>
                  <a:gd name="connsiteY223" fmla="*/ 0 h 924402"/>
                  <a:gd name="connsiteX224" fmla="*/ 2074495 w 4603109"/>
                  <a:gd name="connsiteY224" fmla="*/ 0 h 924402"/>
                  <a:gd name="connsiteX225" fmla="*/ 2077294 w 4603109"/>
                  <a:gd name="connsiteY225" fmla="*/ 0 h 924402"/>
                  <a:gd name="connsiteX226" fmla="*/ 2084504 w 4603109"/>
                  <a:gd name="connsiteY226" fmla="*/ 0 h 924402"/>
                  <a:gd name="connsiteX227" fmla="*/ 2085323 w 4603109"/>
                  <a:gd name="connsiteY227" fmla="*/ 0 h 924402"/>
                  <a:gd name="connsiteX228" fmla="*/ 2085744 w 4603109"/>
                  <a:gd name="connsiteY228" fmla="*/ 0 h 924402"/>
                  <a:gd name="connsiteX229" fmla="*/ 2097766 w 4603109"/>
                  <a:gd name="connsiteY229" fmla="*/ 0 h 924402"/>
                  <a:gd name="connsiteX230" fmla="*/ 2106289 w 4603109"/>
                  <a:gd name="connsiteY230" fmla="*/ 0 h 924402"/>
                  <a:gd name="connsiteX231" fmla="*/ 2107781 w 4603109"/>
                  <a:gd name="connsiteY231" fmla="*/ 0 h 924402"/>
                  <a:gd name="connsiteX232" fmla="*/ 2128956 w 4603109"/>
                  <a:gd name="connsiteY232" fmla="*/ 0 h 924402"/>
                  <a:gd name="connsiteX233" fmla="*/ 2129514 w 4603109"/>
                  <a:gd name="connsiteY233" fmla="*/ 0 h 924402"/>
                  <a:gd name="connsiteX234" fmla="*/ 2136354 w 4603109"/>
                  <a:gd name="connsiteY234" fmla="*/ 0 h 924402"/>
                  <a:gd name="connsiteX235" fmla="*/ 2136987 w 4603109"/>
                  <a:gd name="connsiteY235" fmla="*/ 0 h 924402"/>
                  <a:gd name="connsiteX236" fmla="*/ 2138478 w 4603109"/>
                  <a:gd name="connsiteY236" fmla="*/ 0 h 924402"/>
                  <a:gd name="connsiteX237" fmla="*/ 2151916 w 4603109"/>
                  <a:gd name="connsiteY237" fmla="*/ 0 h 924402"/>
                  <a:gd name="connsiteX238" fmla="*/ 2152750 w 4603109"/>
                  <a:gd name="connsiteY238" fmla="*/ 0 h 924402"/>
                  <a:gd name="connsiteX239" fmla="*/ 2153122 w 4603109"/>
                  <a:gd name="connsiteY239" fmla="*/ 0 h 924402"/>
                  <a:gd name="connsiteX240" fmla="*/ 2154242 w 4603109"/>
                  <a:gd name="connsiteY240" fmla="*/ 0 h 924402"/>
                  <a:gd name="connsiteX241" fmla="*/ 2156597 w 4603109"/>
                  <a:gd name="connsiteY241" fmla="*/ 0 h 924402"/>
                  <a:gd name="connsiteX242" fmla="*/ 2159388 w 4603109"/>
                  <a:gd name="connsiteY242" fmla="*/ 0 h 924402"/>
                  <a:gd name="connsiteX243" fmla="*/ 2160879 w 4603109"/>
                  <a:gd name="connsiteY243" fmla="*/ 0 h 924402"/>
                  <a:gd name="connsiteX244" fmla="*/ 2161633 w 4603109"/>
                  <a:gd name="connsiteY244" fmla="*/ 0 h 924402"/>
                  <a:gd name="connsiteX245" fmla="*/ 2167051 w 4603109"/>
                  <a:gd name="connsiteY245" fmla="*/ 0 h 924402"/>
                  <a:gd name="connsiteX246" fmla="*/ 2178999 w 4603109"/>
                  <a:gd name="connsiteY246" fmla="*/ 0 h 924402"/>
                  <a:gd name="connsiteX247" fmla="*/ 2182158 w 4603109"/>
                  <a:gd name="connsiteY247" fmla="*/ 0 h 924402"/>
                  <a:gd name="connsiteX248" fmla="*/ 2182815 w 4603109"/>
                  <a:gd name="connsiteY248" fmla="*/ 0 h 924402"/>
                  <a:gd name="connsiteX249" fmla="*/ 2188666 w 4603109"/>
                  <a:gd name="connsiteY249" fmla="*/ 0 h 924402"/>
                  <a:gd name="connsiteX250" fmla="*/ 2189452 w 4603109"/>
                  <a:gd name="connsiteY250" fmla="*/ 0 h 924402"/>
                  <a:gd name="connsiteX251" fmla="*/ 2191697 w 4603109"/>
                  <a:gd name="connsiteY251" fmla="*/ 0 h 924402"/>
                  <a:gd name="connsiteX252" fmla="*/ 2195471 w 4603109"/>
                  <a:gd name="connsiteY252" fmla="*/ 0 h 924402"/>
                  <a:gd name="connsiteX253" fmla="*/ 2201759 w 4603109"/>
                  <a:gd name="connsiteY253" fmla="*/ 0 h 924402"/>
                  <a:gd name="connsiteX254" fmla="*/ 2203100 w 4603109"/>
                  <a:gd name="connsiteY254" fmla="*/ 0 h 924402"/>
                  <a:gd name="connsiteX255" fmla="*/ 2204559 w 4603109"/>
                  <a:gd name="connsiteY255" fmla="*/ 0 h 924402"/>
                  <a:gd name="connsiteX256" fmla="*/ 2204591 w 4603109"/>
                  <a:gd name="connsiteY256" fmla="*/ 0 h 924402"/>
                  <a:gd name="connsiteX257" fmla="*/ 2212273 w 4603109"/>
                  <a:gd name="connsiteY257" fmla="*/ 0 h 924402"/>
                  <a:gd name="connsiteX258" fmla="*/ 2225535 w 4603109"/>
                  <a:gd name="connsiteY258" fmla="*/ 0 h 924402"/>
                  <a:gd name="connsiteX259" fmla="*/ 2231674 w 4603109"/>
                  <a:gd name="connsiteY259" fmla="*/ 0 h 924402"/>
                  <a:gd name="connsiteX260" fmla="*/ 2232096 w 4603109"/>
                  <a:gd name="connsiteY260" fmla="*/ 0 h 924402"/>
                  <a:gd name="connsiteX261" fmla="*/ 2232220 w 4603109"/>
                  <a:gd name="connsiteY261" fmla="*/ 0 h 924402"/>
                  <a:gd name="connsiteX262" fmla="*/ 2233118 w 4603109"/>
                  <a:gd name="connsiteY262" fmla="*/ 0 h 924402"/>
                  <a:gd name="connsiteX263" fmla="*/ 2233165 w 4603109"/>
                  <a:gd name="connsiteY263" fmla="*/ 0 h 924402"/>
                  <a:gd name="connsiteX264" fmla="*/ 2256725 w 4603109"/>
                  <a:gd name="connsiteY264" fmla="*/ 0 h 924402"/>
                  <a:gd name="connsiteX265" fmla="*/ 2257283 w 4603109"/>
                  <a:gd name="connsiteY265" fmla="*/ 0 h 924402"/>
                  <a:gd name="connsiteX266" fmla="*/ 2262285 w 4603109"/>
                  <a:gd name="connsiteY266" fmla="*/ 0 h 924402"/>
                  <a:gd name="connsiteX267" fmla="*/ 2284366 w 4603109"/>
                  <a:gd name="connsiteY267" fmla="*/ 0 h 924402"/>
                  <a:gd name="connsiteX268" fmla="*/ 2289402 w 4603109"/>
                  <a:gd name="connsiteY268" fmla="*/ 0 h 924402"/>
                  <a:gd name="connsiteX269" fmla="*/ 2292052 w 4603109"/>
                  <a:gd name="connsiteY269" fmla="*/ 0 h 924402"/>
                  <a:gd name="connsiteX270" fmla="*/ 2299271 w 4603109"/>
                  <a:gd name="connsiteY270" fmla="*/ 0 h 924402"/>
                  <a:gd name="connsiteX271" fmla="*/ 2308721 w 4603109"/>
                  <a:gd name="connsiteY271" fmla="*/ 0 h 924402"/>
                  <a:gd name="connsiteX272" fmla="*/ 2309927 w 4603109"/>
                  <a:gd name="connsiteY272" fmla="*/ 0 h 924402"/>
                  <a:gd name="connsiteX273" fmla="*/ 2316435 w 4603109"/>
                  <a:gd name="connsiteY273" fmla="*/ 0 h 924402"/>
                  <a:gd name="connsiteX274" fmla="*/ 2316703 w 4603109"/>
                  <a:gd name="connsiteY274" fmla="*/ 0 h 924402"/>
                  <a:gd name="connsiteX275" fmla="*/ 2319466 w 4603109"/>
                  <a:gd name="connsiteY275" fmla="*/ 0 h 924402"/>
                  <a:gd name="connsiteX276" fmla="*/ 2322840 w 4603109"/>
                  <a:gd name="connsiteY276" fmla="*/ 0 h 924402"/>
                  <a:gd name="connsiteX277" fmla="*/ 2329528 w 4603109"/>
                  <a:gd name="connsiteY277" fmla="*/ 0 h 924402"/>
                  <a:gd name="connsiteX278" fmla="*/ 2330869 w 4603109"/>
                  <a:gd name="connsiteY278" fmla="*/ 0 h 924402"/>
                  <a:gd name="connsiteX279" fmla="*/ 2332328 w 4603109"/>
                  <a:gd name="connsiteY279" fmla="*/ 0 h 924402"/>
                  <a:gd name="connsiteX280" fmla="*/ 2332360 w 4603109"/>
                  <a:gd name="connsiteY280" fmla="*/ 0 h 924402"/>
                  <a:gd name="connsiteX281" fmla="*/ 2335803 w 4603109"/>
                  <a:gd name="connsiteY281" fmla="*/ 0 h 924402"/>
                  <a:gd name="connsiteX282" fmla="*/ 2343312 w 4603109"/>
                  <a:gd name="connsiteY282" fmla="*/ 0 h 924402"/>
                  <a:gd name="connsiteX283" fmla="*/ 2344804 w 4603109"/>
                  <a:gd name="connsiteY283" fmla="*/ 0 h 924402"/>
                  <a:gd name="connsiteX284" fmla="*/ 2346768 w 4603109"/>
                  <a:gd name="connsiteY284" fmla="*/ 0 h 924402"/>
                  <a:gd name="connsiteX285" fmla="*/ 2347827 w 4603109"/>
                  <a:gd name="connsiteY285" fmla="*/ 0 h 924402"/>
                  <a:gd name="connsiteX286" fmla="*/ 2352274 w 4603109"/>
                  <a:gd name="connsiteY286" fmla="*/ 0 h 924402"/>
                  <a:gd name="connsiteX287" fmla="*/ 2359443 w 4603109"/>
                  <a:gd name="connsiteY287" fmla="*/ 0 h 924402"/>
                  <a:gd name="connsiteX288" fmla="*/ 2359865 w 4603109"/>
                  <a:gd name="connsiteY288" fmla="*/ 0 h 924402"/>
                  <a:gd name="connsiteX289" fmla="*/ 2359989 w 4603109"/>
                  <a:gd name="connsiteY289" fmla="*/ 0 h 924402"/>
                  <a:gd name="connsiteX290" fmla="*/ 2360887 w 4603109"/>
                  <a:gd name="connsiteY290" fmla="*/ 0 h 924402"/>
                  <a:gd name="connsiteX291" fmla="*/ 2360934 w 4603109"/>
                  <a:gd name="connsiteY291" fmla="*/ 0 h 924402"/>
                  <a:gd name="connsiteX292" fmla="*/ 2371886 w 4603109"/>
                  <a:gd name="connsiteY292" fmla="*/ 0 h 924402"/>
                  <a:gd name="connsiteX293" fmla="*/ 2373377 w 4603109"/>
                  <a:gd name="connsiteY293" fmla="*/ 0 h 924402"/>
                  <a:gd name="connsiteX294" fmla="*/ 2377892 w 4603109"/>
                  <a:gd name="connsiteY294" fmla="*/ 0 h 924402"/>
                  <a:gd name="connsiteX295" fmla="*/ 2382339 w 4603109"/>
                  <a:gd name="connsiteY295" fmla="*/ 0 h 924402"/>
                  <a:gd name="connsiteX296" fmla="*/ 2390054 w 4603109"/>
                  <a:gd name="connsiteY296" fmla="*/ 0 h 924402"/>
                  <a:gd name="connsiteX297" fmla="*/ 2419821 w 4603109"/>
                  <a:gd name="connsiteY297" fmla="*/ 0 h 924402"/>
                  <a:gd name="connsiteX298" fmla="*/ 2427040 w 4603109"/>
                  <a:gd name="connsiteY298" fmla="*/ 0 h 924402"/>
                  <a:gd name="connsiteX299" fmla="*/ 2436490 w 4603109"/>
                  <a:gd name="connsiteY299" fmla="*/ 0 h 924402"/>
                  <a:gd name="connsiteX300" fmla="*/ 2444472 w 4603109"/>
                  <a:gd name="connsiteY300" fmla="*/ 0 h 924402"/>
                  <a:gd name="connsiteX301" fmla="*/ 2448678 w 4603109"/>
                  <a:gd name="connsiteY301" fmla="*/ 0 h 924402"/>
                  <a:gd name="connsiteX302" fmla="*/ 2450171 w 4603109"/>
                  <a:gd name="connsiteY302" fmla="*/ 0 h 924402"/>
                  <a:gd name="connsiteX303" fmla="*/ 2450609 w 4603109"/>
                  <a:gd name="connsiteY303" fmla="*/ 0 h 924402"/>
                  <a:gd name="connsiteX304" fmla="*/ 2463572 w 4603109"/>
                  <a:gd name="connsiteY304" fmla="*/ 0 h 924402"/>
                  <a:gd name="connsiteX305" fmla="*/ 2471081 w 4603109"/>
                  <a:gd name="connsiteY305" fmla="*/ 0 h 924402"/>
                  <a:gd name="connsiteX306" fmla="*/ 2472573 w 4603109"/>
                  <a:gd name="connsiteY306" fmla="*/ 0 h 924402"/>
                  <a:gd name="connsiteX307" fmla="*/ 2474537 w 4603109"/>
                  <a:gd name="connsiteY307" fmla="*/ 0 h 924402"/>
                  <a:gd name="connsiteX308" fmla="*/ 2475596 w 4603109"/>
                  <a:gd name="connsiteY308" fmla="*/ 0 h 924402"/>
                  <a:gd name="connsiteX309" fmla="*/ 2477252 w 4603109"/>
                  <a:gd name="connsiteY309" fmla="*/ 0 h 924402"/>
                  <a:gd name="connsiteX310" fmla="*/ 2478712 w 4603109"/>
                  <a:gd name="connsiteY310" fmla="*/ 0 h 924402"/>
                  <a:gd name="connsiteX311" fmla="*/ 2478743 w 4603109"/>
                  <a:gd name="connsiteY311" fmla="*/ 0 h 924402"/>
                  <a:gd name="connsiteX312" fmla="*/ 2480043 w 4603109"/>
                  <a:gd name="connsiteY312" fmla="*/ 0 h 924402"/>
                  <a:gd name="connsiteX313" fmla="*/ 2499655 w 4603109"/>
                  <a:gd name="connsiteY313" fmla="*/ 0 h 924402"/>
                  <a:gd name="connsiteX314" fmla="*/ 2501146 w 4603109"/>
                  <a:gd name="connsiteY314" fmla="*/ 0 h 924402"/>
                  <a:gd name="connsiteX315" fmla="*/ 2505661 w 4603109"/>
                  <a:gd name="connsiteY315" fmla="*/ 0 h 924402"/>
                  <a:gd name="connsiteX316" fmla="*/ 2508776 w 4603109"/>
                  <a:gd name="connsiteY316" fmla="*/ 0 h 924402"/>
                  <a:gd name="connsiteX317" fmla="*/ 2510108 w 4603109"/>
                  <a:gd name="connsiteY317" fmla="*/ 0 h 924402"/>
                  <a:gd name="connsiteX318" fmla="*/ 2524178 w 4603109"/>
                  <a:gd name="connsiteY318" fmla="*/ 0 h 924402"/>
                  <a:gd name="connsiteX319" fmla="*/ 2525248 w 4603109"/>
                  <a:gd name="connsiteY319" fmla="*/ 0 h 924402"/>
                  <a:gd name="connsiteX320" fmla="*/ 2525669 w 4603109"/>
                  <a:gd name="connsiteY320" fmla="*/ 0 h 924402"/>
                  <a:gd name="connsiteX321" fmla="*/ 2552329 w 4603109"/>
                  <a:gd name="connsiteY321" fmla="*/ 0 h 924402"/>
                  <a:gd name="connsiteX322" fmla="*/ 2552751 w 4603109"/>
                  <a:gd name="connsiteY322" fmla="*/ 0 h 924402"/>
                  <a:gd name="connsiteX323" fmla="*/ 2554242 w 4603109"/>
                  <a:gd name="connsiteY323" fmla="*/ 0 h 924402"/>
                  <a:gd name="connsiteX324" fmla="*/ 2574787 w 4603109"/>
                  <a:gd name="connsiteY324" fmla="*/ 0 h 924402"/>
                  <a:gd name="connsiteX325" fmla="*/ 2576279 w 4603109"/>
                  <a:gd name="connsiteY325" fmla="*/ 0 h 924402"/>
                  <a:gd name="connsiteX326" fmla="*/ 2576447 w 4603109"/>
                  <a:gd name="connsiteY326" fmla="*/ 0 h 924402"/>
                  <a:gd name="connsiteX327" fmla="*/ 2577940 w 4603109"/>
                  <a:gd name="connsiteY327" fmla="*/ 0 h 924402"/>
                  <a:gd name="connsiteX328" fmla="*/ 2603360 w 4603109"/>
                  <a:gd name="connsiteY328" fmla="*/ 0 h 924402"/>
                  <a:gd name="connsiteX329" fmla="*/ 2604852 w 4603109"/>
                  <a:gd name="connsiteY329" fmla="*/ 0 h 924402"/>
                  <a:gd name="connsiteX330" fmla="*/ 2605021 w 4603109"/>
                  <a:gd name="connsiteY330" fmla="*/ 0 h 924402"/>
                  <a:gd name="connsiteX331" fmla="*/ 2605484 w 4603109"/>
                  <a:gd name="connsiteY331" fmla="*/ 0 h 924402"/>
                  <a:gd name="connsiteX332" fmla="*/ 2606481 w 4603109"/>
                  <a:gd name="connsiteY332" fmla="*/ 0 h 924402"/>
                  <a:gd name="connsiteX333" fmla="*/ 2606512 w 4603109"/>
                  <a:gd name="connsiteY333" fmla="*/ 0 h 924402"/>
                  <a:gd name="connsiteX334" fmla="*/ 2606976 w 4603109"/>
                  <a:gd name="connsiteY334" fmla="*/ 0 h 924402"/>
                  <a:gd name="connsiteX335" fmla="*/ 2618923 w 4603109"/>
                  <a:gd name="connsiteY335" fmla="*/ 0 h 924402"/>
                  <a:gd name="connsiteX336" fmla="*/ 2621248 w 4603109"/>
                  <a:gd name="connsiteY336" fmla="*/ 0 h 924402"/>
                  <a:gd name="connsiteX337" fmla="*/ 2622740 w 4603109"/>
                  <a:gd name="connsiteY337" fmla="*/ 0 h 924402"/>
                  <a:gd name="connsiteX338" fmla="*/ 2627885 w 4603109"/>
                  <a:gd name="connsiteY338" fmla="*/ 0 h 924402"/>
                  <a:gd name="connsiteX339" fmla="*/ 2629377 w 4603109"/>
                  <a:gd name="connsiteY339" fmla="*/ 0 h 924402"/>
                  <a:gd name="connsiteX340" fmla="*/ 2634058 w 4603109"/>
                  <a:gd name="connsiteY340" fmla="*/ 0 h 924402"/>
                  <a:gd name="connsiteX341" fmla="*/ 2635549 w 4603109"/>
                  <a:gd name="connsiteY341" fmla="*/ 0 h 924402"/>
                  <a:gd name="connsiteX342" fmla="*/ 2636545 w 4603109"/>
                  <a:gd name="connsiteY342" fmla="*/ 0 h 924402"/>
                  <a:gd name="connsiteX343" fmla="*/ 2648987 w 4603109"/>
                  <a:gd name="connsiteY343" fmla="*/ 0 h 924402"/>
                  <a:gd name="connsiteX344" fmla="*/ 2649821 w 4603109"/>
                  <a:gd name="connsiteY344" fmla="*/ 0 h 924402"/>
                  <a:gd name="connsiteX345" fmla="*/ 2651313 w 4603109"/>
                  <a:gd name="connsiteY345" fmla="*/ 0 h 924402"/>
                  <a:gd name="connsiteX346" fmla="*/ 2651947 w 4603109"/>
                  <a:gd name="connsiteY346" fmla="*/ 0 h 924402"/>
                  <a:gd name="connsiteX347" fmla="*/ 2653017 w 4603109"/>
                  <a:gd name="connsiteY347" fmla="*/ 0 h 924402"/>
                  <a:gd name="connsiteX348" fmla="*/ 2653438 w 4603109"/>
                  <a:gd name="connsiteY348" fmla="*/ 0 h 924402"/>
                  <a:gd name="connsiteX349" fmla="*/ 2656459 w 4603109"/>
                  <a:gd name="connsiteY349" fmla="*/ 0 h 924402"/>
                  <a:gd name="connsiteX350" fmla="*/ 2657950 w 4603109"/>
                  <a:gd name="connsiteY350" fmla="*/ 0 h 924402"/>
                  <a:gd name="connsiteX351" fmla="*/ 2665460 w 4603109"/>
                  <a:gd name="connsiteY351" fmla="*/ 0 h 924402"/>
                  <a:gd name="connsiteX352" fmla="*/ 2680098 w 4603109"/>
                  <a:gd name="connsiteY352" fmla="*/ 0 h 924402"/>
                  <a:gd name="connsiteX353" fmla="*/ 2680520 w 4603109"/>
                  <a:gd name="connsiteY353" fmla="*/ 0 h 924402"/>
                  <a:gd name="connsiteX354" fmla="*/ 2682011 w 4603109"/>
                  <a:gd name="connsiteY354" fmla="*/ 0 h 924402"/>
                  <a:gd name="connsiteX355" fmla="*/ 2692542 w 4603109"/>
                  <a:gd name="connsiteY355" fmla="*/ 0 h 924402"/>
                  <a:gd name="connsiteX356" fmla="*/ 2702556 w 4603109"/>
                  <a:gd name="connsiteY356" fmla="*/ 0 h 924402"/>
                  <a:gd name="connsiteX357" fmla="*/ 2704048 w 4603109"/>
                  <a:gd name="connsiteY357" fmla="*/ 0 h 924402"/>
                  <a:gd name="connsiteX358" fmla="*/ 2724289 w 4603109"/>
                  <a:gd name="connsiteY358" fmla="*/ 0 h 924402"/>
                  <a:gd name="connsiteX359" fmla="*/ 2731129 w 4603109"/>
                  <a:gd name="connsiteY359" fmla="*/ 0 h 924402"/>
                  <a:gd name="connsiteX360" fmla="*/ 2732621 w 4603109"/>
                  <a:gd name="connsiteY360" fmla="*/ 0 h 924402"/>
                  <a:gd name="connsiteX361" fmla="*/ 2733253 w 4603109"/>
                  <a:gd name="connsiteY361" fmla="*/ 0 h 924402"/>
                  <a:gd name="connsiteX362" fmla="*/ 2734745 w 4603109"/>
                  <a:gd name="connsiteY362" fmla="*/ 0 h 924402"/>
                  <a:gd name="connsiteX363" fmla="*/ 2746692 w 4603109"/>
                  <a:gd name="connsiteY363" fmla="*/ 0 h 924402"/>
                  <a:gd name="connsiteX364" fmla="*/ 2749017 w 4603109"/>
                  <a:gd name="connsiteY364" fmla="*/ 0 h 924402"/>
                  <a:gd name="connsiteX365" fmla="*/ 2750509 w 4603109"/>
                  <a:gd name="connsiteY365" fmla="*/ 0 h 924402"/>
                  <a:gd name="connsiteX366" fmla="*/ 2754354 w 4603109"/>
                  <a:gd name="connsiteY366" fmla="*/ 0 h 924402"/>
                  <a:gd name="connsiteX367" fmla="*/ 2755654 w 4603109"/>
                  <a:gd name="connsiteY367" fmla="*/ 0 h 924402"/>
                  <a:gd name="connsiteX368" fmla="*/ 2757146 w 4603109"/>
                  <a:gd name="connsiteY368" fmla="*/ 0 h 924402"/>
                  <a:gd name="connsiteX369" fmla="*/ 2761827 w 4603109"/>
                  <a:gd name="connsiteY369" fmla="*/ 0 h 924402"/>
                  <a:gd name="connsiteX370" fmla="*/ 2763318 w 4603109"/>
                  <a:gd name="connsiteY370" fmla="*/ 0 h 924402"/>
                  <a:gd name="connsiteX371" fmla="*/ 2776756 w 4603109"/>
                  <a:gd name="connsiteY371" fmla="*/ 0 h 924402"/>
                  <a:gd name="connsiteX372" fmla="*/ 2777590 w 4603109"/>
                  <a:gd name="connsiteY372" fmla="*/ 0 h 924402"/>
                  <a:gd name="connsiteX373" fmla="*/ 2779082 w 4603109"/>
                  <a:gd name="connsiteY373" fmla="*/ 0 h 924402"/>
                  <a:gd name="connsiteX374" fmla="*/ 2783442 w 4603109"/>
                  <a:gd name="connsiteY374" fmla="*/ 0 h 924402"/>
                  <a:gd name="connsiteX375" fmla="*/ 2784228 w 4603109"/>
                  <a:gd name="connsiteY375" fmla="*/ 0 h 924402"/>
                  <a:gd name="connsiteX376" fmla="*/ 2785719 w 4603109"/>
                  <a:gd name="connsiteY376" fmla="*/ 0 h 924402"/>
                  <a:gd name="connsiteX377" fmla="*/ 2786473 w 4603109"/>
                  <a:gd name="connsiteY377" fmla="*/ 0 h 924402"/>
                  <a:gd name="connsiteX378" fmla="*/ 2793229 w 4603109"/>
                  <a:gd name="connsiteY378" fmla="*/ 0 h 924402"/>
                  <a:gd name="connsiteX379" fmla="*/ 2799367 w 4603109"/>
                  <a:gd name="connsiteY379" fmla="*/ 0 h 924402"/>
                  <a:gd name="connsiteX380" fmla="*/ 2813506 w 4603109"/>
                  <a:gd name="connsiteY380" fmla="*/ 0 h 924402"/>
                  <a:gd name="connsiteX381" fmla="*/ 2820311 w 4603109"/>
                  <a:gd name="connsiteY381" fmla="*/ 0 h 924402"/>
                  <a:gd name="connsiteX382" fmla="*/ 2827893 w 4603109"/>
                  <a:gd name="connsiteY382" fmla="*/ 0 h 924402"/>
                  <a:gd name="connsiteX383" fmla="*/ 2827940 w 4603109"/>
                  <a:gd name="connsiteY383" fmla="*/ 0 h 924402"/>
                  <a:gd name="connsiteX384" fmla="*/ 2829431 w 4603109"/>
                  <a:gd name="connsiteY384" fmla="*/ 0 h 924402"/>
                  <a:gd name="connsiteX385" fmla="*/ 2829978 w 4603109"/>
                  <a:gd name="connsiteY385" fmla="*/ 0 h 924402"/>
                  <a:gd name="connsiteX386" fmla="*/ 2852058 w 4603109"/>
                  <a:gd name="connsiteY386" fmla="*/ 0 h 924402"/>
                  <a:gd name="connsiteX387" fmla="*/ 2857060 w 4603109"/>
                  <a:gd name="connsiteY387" fmla="*/ 0 h 924402"/>
                  <a:gd name="connsiteX388" fmla="*/ 2857958 w 4603109"/>
                  <a:gd name="connsiteY388" fmla="*/ 0 h 924402"/>
                  <a:gd name="connsiteX389" fmla="*/ 2871601 w 4603109"/>
                  <a:gd name="connsiteY389" fmla="*/ 0 h 924402"/>
                  <a:gd name="connsiteX390" fmla="*/ 2882123 w 4603109"/>
                  <a:gd name="connsiteY390" fmla="*/ 0 h 924402"/>
                  <a:gd name="connsiteX391" fmla="*/ 2894046 w 4603109"/>
                  <a:gd name="connsiteY391" fmla="*/ 0 h 924402"/>
                  <a:gd name="connsiteX392" fmla="*/ 2903496 w 4603109"/>
                  <a:gd name="connsiteY392" fmla="*/ 0 h 924402"/>
                  <a:gd name="connsiteX393" fmla="*/ 2911211 w 4603109"/>
                  <a:gd name="connsiteY393" fmla="*/ 0 h 924402"/>
                  <a:gd name="connsiteX394" fmla="*/ 2914242 w 4603109"/>
                  <a:gd name="connsiteY394" fmla="*/ 0 h 924402"/>
                  <a:gd name="connsiteX395" fmla="*/ 2914461 w 4603109"/>
                  <a:gd name="connsiteY395" fmla="*/ 0 h 924402"/>
                  <a:gd name="connsiteX396" fmla="*/ 2924111 w 4603109"/>
                  <a:gd name="connsiteY396" fmla="*/ 0 h 924402"/>
                  <a:gd name="connsiteX397" fmla="*/ 2927136 w 4603109"/>
                  <a:gd name="connsiteY397" fmla="*/ 0 h 924402"/>
                  <a:gd name="connsiteX398" fmla="*/ 2933561 w 4603109"/>
                  <a:gd name="connsiteY398" fmla="*/ 0 h 924402"/>
                  <a:gd name="connsiteX399" fmla="*/ 2939580 w 4603109"/>
                  <a:gd name="connsiteY399" fmla="*/ 0 h 924402"/>
                  <a:gd name="connsiteX400" fmla="*/ 2941275 w 4603109"/>
                  <a:gd name="connsiteY400" fmla="*/ 0 h 924402"/>
                  <a:gd name="connsiteX401" fmla="*/ 2941543 w 4603109"/>
                  <a:gd name="connsiteY401" fmla="*/ 0 h 924402"/>
                  <a:gd name="connsiteX402" fmla="*/ 2945586 w 4603109"/>
                  <a:gd name="connsiteY402" fmla="*/ 0 h 924402"/>
                  <a:gd name="connsiteX403" fmla="*/ 2950032 w 4603109"/>
                  <a:gd name="connsiteY403" fmla="*/ 0 h 924402"/>
                  <a:gd name="connsiteX404" fmla="*/ 2955662 w 4603109"/>
                  <a:gd name="connsiteY404" fmla="*/ 0 h 924402"/>
                  <a:gd name="connsiteX405" fmla="*/ 2955709 w 4603109"/>
                  <a:gd name="connsiteY405" fmla="*/ 0 h 924402"/>
                  <a:gd name="connsiteX406" fmla="*/ 2957200 w 4603109"/>
                  <a:gd name="connsiteY406" fmla="*/ 0 h 924402"/>
                  <a:gd name="connsiteX407" fmla="*/ 2957747 w 4603109"/>
                  <a:gd name="connsiteY407" fmla="*/ 0 h 924402"/>
                  <a:gd name="connsiteX408" fmla="*/ 2968152 w 4603109"/>
                  <a:gd name="connsiteY408" fmla="*/ 0 h 924402"/>
                  <a:gd name="connsiteX409" fmla="*/ 2969644 w 4603109"/>
                  <a:gd name="connsiteY409" fmla="*/ 0 h 924402"/>
                  <a:gd name="connsiteX410" fmla="*/ 2972667 w 4603109"/>
                  <a:gd name="connsiteY410" fmla="*/ 0 h 924402"/>
                  <a:gd name="connsiteX411" fmla="*/ 2977114 w 4603109"/>
                  <a:gd name="connsiteY411" fmla="*/ 0 h 924402"/>
                  <a:gd name="connsiteX412" fmla="*/ 2984829 w 4603109"/>
                  <a:gd name="connsiteY412" fmla="*/ 0 h 924402"/>
                  <a:gd name="connsiteX413" fmla="*/ 2985727 w 4603109"/>
                  <a:gd name="connsiteY413" fmla="*/ 0 h 924402"/>
                  <a:gd name="connsiteX414" fmla="*/ 2999370 w 4603109"/>
                  <a:gd name="connsiteY414" fmla="*/ 0 h 924402"/>
                  <a:gd name="connsiteX415" fmla="*/ 3021815 w 4603109"/>
                  <a:gd name="connsiteY415" fmla="*/ 0 h 924402"/>
                  <a:gd name="connsiteX416" fmla="*/ 3031265 w 4603109"/>
                  <a:gd name="connsiteY416" fmla="*/ 0 h 924402"/>
                  <a:gd name="connsiteX417" fmla="*/ 3042230 w 4603109"/>
                  <a:gd name="connsiteY417" fmla="*/ 0 h 924402"/>
                  <a:gd name="connsiteX418" fmla="*/ 3044946 w 4603109"/>
                  <a:gd name="connsiteY418" fmla="*/ 0 h 924402"/>
                  <a:gd name="connsiteX419" fmla="*/ 3051880 w 4603109"/>
                  <a:gd name="connsiteY419" fmla="*/ 0 h 924402"/>
                  <a:gd name="connsiteX420" fmla="*/ 3061330 w 4603109"/>
                  <a:gd name="connsiteY420" fmla="*/ 0 h 924402"/>
                  <a:gd name="connsiteX421" fmla="*/ 3067349 w 4603109"/>
                  <a:gd name="connsiteY421" fmla="*/ 0 h 924402"/>
                  <a:gd name="connsiteX422" fmla="*/ 3069312 w 4603109"/>
                  <a:gd name="connsiteY422" fmla="*/ 0 h 924402"/>
                  <a:gd name="connsiteX423" fmla="*/ 3073355 w 4603109"/>
                  <a:gd name="connsiteY423" fmla="*/ 0 h 924402"/>
                  <a:gd name="connsiteX424" fmla="*/ 3073518 w 4603109"/>
                  <a:gd name="connsiteY424" fmla="*/ 0 h 924402"/>
                  <a:gd name="connsiteX425" fmla="*/ 3075011 w 4603109"/>
                  <a:gd name="connsiteY425" fmla="*/ 0 h 924402"/>
                  <a:gd name="connsiteX426" fmla="*/ 3077801 w 4603109"/>
                  <a:gd name="connsiteY426" fmla="*/ 0 h 924402"/>
                  <a:gd name="connsiteX427" fmla="*/ 3095921 w 4603109"/>
                  <a:gd name="connsiteY427" fmla="*/ 0 h 924402"/>
                  <a:gd name="connsiteX428" fmla="*/ 3097413 w 4603109"/>
                  <a:gd name="connsiteY428" fmla="*/ 0 h 924402"/>
                  <a:gd name="connsiteX429" fmla="*/ 3100436 w 4603109"/>
                  <a:gd name="connsiteY429" fmla="*/ 0 h 924402"/>
                  <a:gd name="connsiteX430" fmla="*/ 3103552 w 4603109"/>
                  <a:gd name="connsiteY430" fmla="*/ 0 h 924402"/>
                  <a:gd name="connsiteX431" fmla="*/ 3104883 w 4603109"/>
                  <a:gd name="connsiteY431" fmla="*/ 0 h 924402"/>
                  <a:gd name="connsiteX432" fmla="*/ 3120023 w 4603109"/>
                  <a:gd name="connsiteY432" fmla="*/ 0 h 924402"/>
                  <a:gd name="connsiteX433" fmla="*/ 3120445 w 4603109"/>
                  <a:gd name="connsiteY433" fmla="*/ 0 h 924402"/>
                  <a:gd name="connsiteX434" fmla="*/ 3149018 w 4603109"/>
                  <a:gd name="connsiteY434" fmla="*/ 0 h 924402"/>
                  <a:gd name="connsiteX435" fmla="*/ 3150088 w 4603109"/>
                  <a:gd name="connsiteY435" fmla="*/ 0 h 924402"/>
                  <a:gd name="connsiteX436" fmla="*/ 3150509 w 4603109"/>
                  <a:gd name="connsiteY436" fmla="*/ 0 h 924402"/>
                  <a:gd name="connsiteX437" fmla="*/ 3171054 w 4603109"/>
                  <a:gd name="connsiteY437" fmla="*/ 0 h 924402"/>
                  <a:gd name="connsiteX438" fmla="*/ 3172715 w 4603109"/>
                  <a:gd name="connsiteY438" fmla="*/ 0 h 924402"/>
                  <a:gd name="connsiteX439" fmla="*/ 3199627 w 4603109"/>
                  <a:gd name="connsiteY439" fmla="*/ 0 h 924402"/>
                  <a:gd name="connsiteX440" fmla="*/ 3201119 w 4603109"/>
                  <a:gd name="connsiteY440" fmla="*/ 0 h 924402"/>
                  <a:gd name="connsiteX441" fmla="*/ 3201287 w 4603109"/>
                  <a:gd name="connsiteY441" fmla="*/ 0 h 924402"/>
                  <a:gd name="connsiteX442" fmla="*/ 3201751 w 4603109"/>
                  <a:gd name="connsiteY442" fmla="*/ 0 h 924402"/>
                  <a:gd name="connsiteX443" fmla="*/ 3202780 w 4603109"/>
                  <a:gd name="connsiteY443" fmla="*/ 0 h 924402"/>
                  <a:gd name="connsiteX444" fmla="*/ 3217515 w 4603109"/>
                  <a:gd name="connsiteY444" fmla="*/ 0 h 924402"/>
                  <a:gd name="connsiteX445" fmla="*/ 3224152 w 4603109"/>
                  <a:gd name="connsiteY445" fmla="*/ 0 h 924402"/>
                  <a:gd name="connsiteX446" fmla="*/ 3230324 w 4603109"/>
                  <a:gd name="connsiteY446" fmla="*/ 0 h 924402"/>
                  <a:gd name="connsiteX447" fmla="*/ 3231321 w 4603109"/>
                  <a:gd name="connsiteY447" fmla="*/ 0 h 924402"/>
                  <a:gd name="connsiteX448" fmla="*/ 3231816 w 4603109"/>
                  <a:gd name="connsiteY448" fmla="*/ 0 h 924402"/>
                  <a:gd name="connsiteX449" fmla="*/ 3243763 w 4603109"/>
                  <a:gd name="connsiteY449" fmla="*/ 0 h 924402"/>
                  <a:gd name="connsiteX450" fmla="*/ 3246088 w 4603109"/>
                  <a:gd name="connsiteY450" fmla="*/ 0 h 924402"/>
                  <a:gd name="connsiteX451" fmla="*/ 3247580 w 4603109"/>
                  <a:gd name="connsiteY451" fmla="*/ 0 h 924402"/>
                  <a:gd name="connsiteX452" fmla="*/ 3247792 w 4603109"/>
                  <a:gd name="connsiteY452" fmla="*/ 0 h 924402"/>
                  <a:gd name="connsiteX453" fmla="*/ 3248214 w 4603109"/>
                  <a:gd name="connsiteY453" fmla="*/ 0 h 924402"/>
                  <a:gd name="connsiteX454" fmla="*/ 3252725 w 4603109"/>
                  <a:gd name="connsiteY454" fmla="*/ 0 h 924402"/>
                  <a:gd name="connsiteX455" fmla="*/ 3254217 w 4603109"/>
                  <a:gd name="connsiteY455" fmla="*/ 0 h 924402"/>
                  <a:gd name="connsiteX456" fmla="*/ 3260235 w 4603109"/>
                  <a:gd name="connsiteY456" fmla="*/ 0 h 924402"/>
                  <a:gd name="connsiteX457" fmla="*/ 3276787 w 4603109"/>
                  <a:gd name="connsiteY457" fmla="*/ 0 h 924402"/>
                  <a:gd name="connsiteX458" fmla="*/ 3277857 w 4603109"/>
                  <a:gd name="connsiteY458" fmla="*/ 0 h 924402"/>
                  <a:gd name="connsiteX459" fmla="*/ 3278278 w 4603109"/>
                  <a:gd name="connsiteY459" fmla="*/ 0 h 924402"/>
                  <a:gd name="connsiteX460" fmla="*/ 3290300 w 4603109"/>
                  <a:gd name="connsiteY460" fmla="*/ 0 h 924402"/>
                  <a:gd name="connsiteX461" fmla="*/ 3298823 w 4603109"/>
                  <a:gd name="connsiteY461" fmla="*/ 0 h 924402"/>
                  <a:gd name="connsiteX462" fmla="*/ 3327396 w 4603109"/>
                  <a:gd name="connsiteY462" fmla="*/ 0 h 924402"/>
                  <a:gd name="connsiteX463" fmla="*/ 3328888 w 4603109"/>
                  <a:gd name="connsiteY463" fmla="*/ 0 h 924402"/>
                  <a:gd name="connsiteX464" fmla="*/ 3329520 w 4603109"/>
                  <a:gd name="connsiteY464" fmla="*/ 0 h 924402"/>
                  <a:gd name="connsiteX465" fmla="*/ 3345284 w 4603109"/>
                  <a:gd name="connsiteY465" fmla="*/ 0 h 924402"/>
                  <a:gd name="connsiteX466" fmla="*/ 3349129 w 4603109"/>
                  <a:gd name="connsiteY466" fmla="*/ 0 h 924402"/>
                  <a:gd name="connsiteX467" fmla="*/ 3351921 w 4603109"/>
                  <a:gd name="connsiteY467" fmla="*/ 0 h 924402"/>
                  <a:gd name="connsiteX468" fmla="*/ 3358093 w 4603109"/>
                  <a:gd name="connsiteY468" fmla="*/ 0 h 924402"/>
                  <a:gd name="connsiteX469" fmla="*/ 3359585 w 4603109"/>
                  <a:gd name="connsiteY469" fmla="*/ 0 h 924402"/>
                  <a:gd name="connsiteX470" fmla="*/ 3371532 w 4603109"/>
                  <a:gd name="connsiteY470" fmla="*/ 0 h 924402"/>
                  <a:gd name="connsiteX471" fmla="*/ 3373857 w 4603109"/>
                  <a:gd name="connsiteY471" fmla="*/ 0 h 924402"/>
                  <a:gd name="connsiteX472" fmla="*/ 3375349 w 4603109"/>
                  <a:gd name="connsiteY472" fmla="*/ 0 h 924402"/>
                  <a:gd name="connsiteX473" fmla="*/ 3380494 w 4603109"/>
                  <a:gd name="connsiteY473" fmla="*/ 0 h 924402"/>
                  <a:gd name="connsiteX474" fmla="*/ 3381986 w 4603109"/>
                  <a:gd name="connsiteY474" fmla="*/ 0 h 924402"/>
                  <a:gd name="connsiteX475" fmla="*/ 3388004 w 4603109"/>
                  <a:gd name="connsiteY475" fmla="*/ 0 h 924402"/>
                  <a:gd name="connsiteX476" fmla="*/ 3408282 w 4603109"/>
                  <a:gd name="connsiteY476" fmla="*/ 0 h 924402"/>
                  <a:gd name="connsiteX477" fmla="*/ 3418069 w 4603109"/>
                  <a:gd name="connsiteY477" fmla="*/ 0 h 924402"/>
                  <a:gd name="connsiteX478" fmla="*/ 3424207 w 4603109"/>
                  <a:gd name="connsiteY478" fmla="*/ 0 h 924402"/>
                  <a:gd name="connsiteX479" fmla="*/ 3424753 w 4603109"/>
                  <a:gd name="connsiteY479" fmla="*/ 0 h 924402"/>
                  <a:gd name="connsiteX480" fmla="*/ 3452733 w 4603109"/>
                  <a:gd name="connsiteY480" fmla="*/ 0 h 924402"/>
                  <a:gd name="connsiteX481" fmla="*/ 3454818 w 4603109"/>
                  <a:gd name="connsiteY481" fmla="*/ 0 h 924402"/>
                  <a:gd name="connsiteX482" fmla="*/ 3476898 w 4603109"/>
                  <a:gd name="connsiteY482" fmla="*/ 0 h 924402"/>
                  <a:gd name="connsiteX483" fmla="*/ 3496441 w 4603109"/>
                  <a:gd name="connsiteY483" fmla="*/ 0 h 924402"/>
                  <a:gd name="connsiteX484" fmla="*/ 3509236 w 4603109"/>
                  <a:gd name="connsiteY484" fmla="*/ 0 h 924402"/>
                  <a:gd name="connsiteX485" fmla="*/ 3518886 w 4603109"/>
                  <a:gd name="connsiteY485" fmla="*/ 0 h 924402"/>
                  <a:gd name="connsiteX486" fmla="*/ 3528336 w 4603109"/>
                  <a:gd name="connsiteY486" fmla="*/ 0 h 924402"/>
                  <a:gd name="connsiteX487" fmla="*/ 3536051 w 4603109"/>
                  <a:gd name="connsiteY487" fmla="*/ 0 h 924402"/>
                  <a:gd name="connsiteX488" fmla="*/ 3539301 w 4603109"/>
                  <a:gd name="connsiteY488" fmla="*/ 0 h 924402"/>
                  <a:gd name="connsiteX489" fmla="*/ 3540361 w 4603109"/>
                  <a:gd name="connsiteY489" fmla="*/ 0 h 924402"/>
                  <a:gd name="connsiteX490" fmla="*/ 3544807 w 4603109"/>
                  <a:gd name="connsiteY490" fmla="*/ 0 h 924402"/>
                  <a:gd name="connsiteX491" fmla="*/ 3551976 w 4603109"/>
                  <a:gd name="connsiteY491" fmla="*/ 0 h 924402"/>
                  <a:gd name="connsiteX492" fmla="*/ 3552522 w 4603109"/>
                  <a:gd name="connsiteY492" fmla="*/ 0 h 924402"/>
                  <a:gd name="connsiteX493" fmla="*/ 3564420 w 4603109"/>
                  <a:gd name="connsiteY493" fmla="*/ 0 h 924402"/>
                  <a:gd name="connsiteX494" fmla="*/ 3570426 w 4603109"/>
                  <a:gd name="connsiteY494" fmla="*/ 0 h 924402"/>
                  <a:gd name="connsiteX495" fmla="*/ 3574872 w 4603109"/>
                  <a:gd name="connsiteY495" fmla="*/ 0 h 924402"/>
                  <a:gd name="connsiteX496" fmla="*/ 3580502 w 4603109"/>
                  <a:gd name="connsiteY496" fmla="*/ 0 h 924402"/>
                  <a:gd name="connsiteX497" fmla="*/ 3582587 w 4603109"/>
                  <a:gd name="connsiteY497" fmla="*/ 0 h 924402"/>
                  <a:gd name="connsiteX498" fmla="*/ 3624210 w 4603109"/>
                  <a:gd name="connsiteY498" fmla="*/ 0 h 924402"/>
                  <a:gd name="connsiteX499" fmla="*/ 3637005 w 4603109"/>
                  <a:gd name="connsiteY499" fmla="*/ 0 h 924402"/>
                  <a:gd name="connsiteX500" fmla="*/ 3646655 w 4603109"/>
                  <a:gd name="connsiteY500" fmla="*/ 0 h 924402"/>
                  <a:gd name="connsiteX501" fmla="*/ 3656105 w 4603109"/>
                  <a:gd name="connsiteY501" fmla="*/ 0 h 924402"/>
                  <a:gd name="connsiteX502" fmla="*/ 3667070 w 4603109"/>
                  <a:gd name="connsiteY502" fmla="*/ 0 h 924402"/>
                  <a:gd name="connsiteX503" fmla="*/ 3668130 w 4603109"/>
                  <a:gd name="connsiteY503" fmla="*/ 0 h 924402"/>
                  <a:gd name="connsiteX504" fmla="*/ 3669786 w 4603109"/>
                  <a:gd name="connsiteY504" fmla="*/ 0 h 924402"/>
                  <a:gd name="connsiteX505" fmla="*/ 3672576 w 4603109"/>
                  <a:gd name="connsiteY505" fmla="*/ 0 h 924402"/>
                  <a:gd name="connsiteX506" fmla="*/ 3692189 w 4603109"/>
                  <a:gd name="connsiteY506" fmla="*/ 0 h 924402"/>
                  <a:gd name="connsiteX507" fmla="*/ 3698195 w 4603109"/>
                  <a:gd name="connsiteY507" fmla="*/ 0 h 924402"/>
                  <a:gd name="connsiteX508" fmla="*/ 3702641 w 4603109"/>
                  <a:gd name="connsiteY508" fmla="*/ 0 h 924402"/>
                  <a:gd name="connsiteX509" fmla="*/ 3744863 w 4603109"/>
                  <a:gd name="connsiteY509" fmla="*/ 0 h 924402"/>
                  <a:gd name="connsiteX510" fmla="*/ 3745285 w 4603109"/>
                  <a:gd name="connsiteY510" fmla="*/ 0 h 924402"/>
                  <a:gd name="connsiteX511" fmla="*/ 3795894 w 4603109"/>
                  <a:gd name="connsiteY511" fmla="*/ 0 h 924402"/>
                  <a:gd name="connsiteX512" fmla="*/ 3797555 w 4603109"/>
                  <a:gd name="connsiteY512" fmla="*/ 0 h 924402"/>
                  <a:gd name="connsiteX513" fmla="*/ 3826591 w 4603109"/>
                  <a:gd name="connsiteY513" fmla="*/ 0 h 924402"/>
                  <a:gd name="connsiteX514" fmla="*/ 3842355 w 4603109"/>
                  <a:gd name="connsiteY514" fmla="*/ 0 h 924402"/>
                  <a:gd name="connsiteX515" fmla="*/ 3848992 w 4603109"/>
                  <a:gd name="connsiteY515" fmla="*/ 0 h 924402"/>
                  <a:gd name="connsiteX516" fmla="*/ 3872632 w 4603109"/>
                  <a:gd name="connsiteY516" fmla="*/ 0 h 924402"/>
                  <a:gd name="connsiteX517" fmla="*/ 3873054 w 4603109"/>
                  <a:gd name="connsiteY517" fmla="*/ 0 h 924402"/>
                  <a:gd name="connsiteX518" fmla="*/ 3885075 w 4603109"/>
                  <a:gd name="connsiteY518" fmla="*/ 0 h 924402"/>
                  <a:gd name="connsiteX519" fmla="*/ 3923663 w 4603109"/>
                  <a:gd name="connsiteY519" fmla="*/ 0 h 924402"/>
                  <a:gd name="connsiteX520" fmla="*/ 3954360 w 4603109"/>
                  <a:gd name="connsiteY520" fmla="*/ 0 h 924402"/>
                  <a:gd name="connsiteX521" fmla="*/ 3970124 w 4603109"/>
                  <a:gd name="connsiteY521" fmla="*/ 0 h 924402"/>
                  <a:gd name="connsiteX522" fmla="*/ 3976761 w 4603109"/>
                  <a:gd name="connsiteY522" fmla="*/ 0 h 924402"/>
                  <a:gd name="connsiteX523" fmla="*/ 4012844 w 4603109"/>
                  <a:gd name="connsiteY523" fmla="*/ 0 h 924402"/>
                  <a:gd name="connsiteX524" fmla="*/ 4049593 w 4603109"/>
                  <a:gd name="connsiteY524" fmla="*/ 0 h 924402"/>
                  <a:gd name="connsiteX525" fmla="*/ 4169647 w 4603109"/>
                  <a:gd name="connsiteY525" fmla="*/ 0 h 924402"/>
                  <a:gd name="connsiteX526" fmla="*/ 4177362 w 4603109"/>
                  <a:gd name="connsiteY526" fmla="*/ 0 h 924402"/>
                  <a:gd name="connsiteX527" fmla="*/ 4297416 w 4603109"/>
                  <a:gd name="connsiteY527" fmla="*/ 0 h 924402"/>
                  <a:gd name="connsiteX528" fmla="*/ 4379339 w 4603109"/>
                  <a:gd name="connsiteY528" fmla="*/ 47054 h 924402"/>
                  <a:gd name="connsiteX529" fmla="*/ 4591731 w 4603109"/>
                  <a:gd name="connsiteY529" fmla="*/ 415146 h 924402"/>
                  <a:gd name="connsiteX530" fmla="*/ 4591731 w 4603109"/>
                  <a:gd name="connsiteY530" fmla="*/ 509257 h 924402"/>
                  <a:gd name="connsiteX531" fmla="*/ 4379339 w 4603109"/>
                  <a:gd name="connsiteY531" fmla="*/ 877348 h 924402"/>
                  <a:gd name="connsiteX532" fmla="*/ 4297416 w 4603109"/>
                  <a:gd name="connsiteY532" fmla="*/ 924402 h 924402"/>
                  <a:gd name="connsiteX533" fmla="*/ 4169647 w 4603109"/>
                  <a:gd name="connsiteY533" fmla="*/ 924402 h 924402"/>
                  <a:gd name="connsiteX534" fmla="*/ 3976761 w 4603109"/>
                  <a:gd name="connsiteY534" fmla="*/ 924402 h 924402"/>
                  <a:gd name="connsiteX535" fmla="*/ 3872632 w 4603109"/>
                  <a:gd name="connsiteY535" fmla="*/ 924402 h 924402"/>
                  <a:gd name="connsiteX536" fmla="*/ 3848992 w 4603109"/>
                  <a:gd name="connsiteY536" fmla="*/ 924402 h 924402"/>
                  <a:gd name="connsiteX537" fmla="*/ 3744863 w 4603109"/>
                  <a:gd name="connsiteY537" fmla="*/ 924402 h 924402"/>
                  <a:gd name="connsiteX538" fmla="*/ 3702641 w 4603109"/>
                  <a:gd name="connsiteY538" fmla="*/ 924402 h 924402"/>
                  <a:gd name="connsiteX539" fmla="*/ 3672576 w 4603109"/>
                  <a:gd name="connsiteY539" fmla="*/ 924402 h 924402"/>
                  <a:gd name="connsiteX540" fmla="*/ 3656105 w 4603109"/>
                  <a:gd name="connsiteY540" fmla="*/ 924402 h 924402"/>
                  <a:gd name="connsiteX541" fmla="*/ 3574872 w 4603109"/>
                  <a:gd name="connsiteY541" fmla="*/ 924402 h 924402"/>
                  <a:gd name="connsiteX542" fmla="*/ 3551976 w 4603109"/>
                  <a:gd name="connsiteY542" fmla="*/ 924402 h 924402"/>
                  <a:gd name="connsiteX543" fmla="*/ 3544807 w 4603109"/>
                  <a:gd name="connsiteY543" fmla="*/ 924402 h 924402"/>
                  <a:gd name="connsiteX544" fmla="*/ 3528336 w 4603109"/>
                  <a:gd name="connsiteY544" fmla="*/ 924402 h 924402"/>
                  <a:gd name="connsiteX545" fmla="*/ 3424207 w 4603109"/>
                  <a:gd name="connsiteY545" fmla="*/ 924402 h 924402"/>
                  <a:gd name="connsiteX546" fmla="*/ 3381986 w 4603109"/>
                  <a:gd name="connsiteY546" fmla="*/ 924402 h 924402"/>
                  <a:gd name="connsiteX547" fmla="*/ 3380494 w 4603109"/>
                  <a:gd name="connsiteY547" fmla="*/ 924402 h 924402"/>
                  <a:gd name="connsiteX548" fmla="*/ 3351921 w 4603109"/>
                  <a:gd name="connsiteY548" fmla="*/ 924402 h 924402"/>
                  <a:gd name="connsiteX549" fmla="*/ 3277857 w 4603109"/>
                  <a:gd name="connsiteY549" fmla="*/ 924402 h 924402"/>
                  <a:gd name="connsiteX550" fmla="*/ 3254217 w 4603109"/>
                  <a:gd name="connsiteY550" fmla="*/ 924402 h 924402"/>
                  <a:gd name="connsiteX551" fmla="*/ 3252725 w 4603109"/>
                  <a:gd name="connsiteY551" fmla="*/ 924402 h 924402"/>
                  <a:gd name="connsiteX552" fmla="*/ 3247792 w 4603109"/>
                  <a:gd name="connsiteY552" fmla="*/ 924402 h 924402"/>
                  <a:gd name="connsiteX553" fmla="*/ 3231321 w 4603109"/>
                  <a:gd name="connsiteY553" fmla="*/ 924402 h 924402"/>
                  <a:gd name="connsiteX554" fmla="*/ 3224152 w 4603109"/>
                  <a:gd name="connsiteY554" fmla="*/ 924402 h 924402"/>
                  <a:gd name="connsiteX555" fmla="*/ 3150088 w 4603109"/>
                  <a:gd name="connsiteY555" fmla="*/ 924402 h 924402"/>
                  <a:gd name="connsiteX556" fmla="*/ 3120023 w 4603109"/>
                  <a:gd name="connsiteY556" fmla="*/ 924402 h 924402"/>
                  <a:gd name="connsiteX557" fmla="*/ 3104883 w 4603109"/>
                  <a:gd name="connsiteY557" fmla="*/ 924402 h 924402"/>
                  <a:gd name="connsiteX558" fmla="*/ 3103552 w 4603109"/>
                  <a:gd name="connsiteY558" fmla="*/ 924402 h 924402"/>
                  <a:gd name="connsiteX559" fmla="*/ 3077801 w 4603109"/>
                  <a:gd name="connsiteY559" fmla="*/ 924402 h 924402"/>
                  <a:gd name="connsiteX560" fmla="*/ 3061330 w 4603109"/>
                  <a:gd name="connsiteY560" fmla="*/ 924402 h 924402"/>
                  <a:gd name="connsiteX561" fmla="*/ 3031265 w 4603109"/>
                  <a:gd name="connsiteY561" fmla="*/ 924402 h 924402"/>
                  <a:gd name="connsiteX562" fmla="*/ 2977114 w 4603109"/>
                  <a:gd name="connsiteY562" fmla="*/ 924402 h 924402"/>
                  <a:gd name="connsiteX563" fmla="*/ 2957200 w 4603109"/>
                  <a:gd name="connsiteY563" fmla="*/ 924402 h 924402"/>
                  <a:gd name="connsiteX564" fmla="*/ 2955709 w 4603109"/>
                  <a:gd name="connsiteY564" fmla="*/ 924402 h 924402"/>
                  <a:gd name="connsiteX565" fmla="*/ 2950032 w 4603109"/>
                  <a:gd name="connsiteY565" fmla="*/ 924402 h 924402"/>
                  <a:gd name="connsiteX566" fmla="*/ 2933561 w 4603109"/>
                  <a:gd name="connsiteY566" fmla="*/ 924402 h 924402"/>
                  <a:gd name="connsiteX567" fmla="*/ 2927136 w 4603109"/>
                  <a:gd name="connsiteY567" fmla="*/ 924402 h 924402"/>
                  <a:gd name="connsiteX568" fmla="*/ 2903496 w 4603109"/>
                  <a:gd name="connsiteY568" fmla="*/ 924402 h 924402"/>
                  <a:gd name="connsiteX569" fmla="*/ 2829431 w 4603109"/>
                  <a:gd name="connsiteY569" fmla="*/ 924402 h 924402"/>
                  <a:gd name="connsiteX570" fmla="*/ 2827940 w 4603109"/>
                  <a:gd name="connsiteY570" fmla="*/ 924402 h 924402"/>
                  <a:gd name="connsiteX571" fmla="*/ 2799367 w 4603109"/>
                  <a:gd name="connsiteY571" fmla="*/ 924402 h 924402"/>
                  <a:gd name="connsiteX572" fmla="*/ 2785719 w 4603109"/>
                  <a:gd name="connsiteY572" fmla="*/ 924402 h 924402"/>
                  <a:gd name="connsiteX573" fmla="*/ 2784228 w 4603109"/>
                  <a:gd name="connsiteY573" fmla="*/ 924402 h 924402"/>
                  <a:gd name="connsiteX574" fmla="*/ 2757146 w 4603109"/>
                  <a:gd name="connsiteY574" fmla="*/ 924402 h 924402"/>
                  <a:gd name="connsiteX575" fmla="*/ 2755654 w 4603109"/>
                  <a:gd name="connsiteY575" fmla="*/ 924402 h 924402"/>
                  <a:gd name="connsiteX576" fmla="*/ 2680098 w 4603109"/>
                  <a:gd name="connsiteY576" fmla="*/ 924402 h 924402"/>
                  <a:gd name="connsiteX577" fmla="*/ 2657950 w 4603109"/>
                  <a:gd name="connsiteY577" fmla="*/ 924402 h 924402"/>
                  <a:gd name="connsiteX578" fmla="*/ 2656459 w 4603109"/>
                  <a:gd name="connsiteY578" fmla="*/ 924402 h 924402"/>
                  <a:gd name="connsiteX579" fmla="*/ 2653017 w 4603109"/>
                  <a:gd name="connsiteY579" fmla="*/ 924402 h 924402"/>
                  <a:gd name="connsiteX580" fmla="*/ 2636545 w 4603109"/>
                  <a:gd name="connsiteY580" fmla="*/ 924402 h 924402"/>
                  <a:gd name="connsiteX581" fmla="*/ 2629377 w 4603109"/>
                  <a:gd name="connsiteY581" fmla="*/ 924402 h 924402"/>
                  <a:gd name="connsiteX582" fmla="*/ 2627885 w 4603109"/>
                  <a:gd name="connsiteY582" fmla="*/ 924402 h 924402"/>
                  <a:gd name="connsiteX583" fmla="*/ 2606481 w 4603109"/>
                  <a:gd name="connsiteY583" fmla="*/ 924402 h 924402"/>
                  <a:gd name="connsiteX584" fmla="*/ 2552329 w 4603109"/>
                  <a:gd name="connsiteY584" fmla="*/ 924402 h 924402"/>
                  <a:gd name="connsiteX585" fmla="*/ 2525248 w 4603109"/>
                  <a:gd name="connsiteY585" fmla="*/ 924402 h 924402"/>
                  <a:gd name="connsiteX586" fmla="*/ 2510108 w 4603109"/>
                  <a:gd name="connsiteY586" fmla="*/ 924402 h 924402"/>
                  <a:gd name="connsiteX587" fmla="*/ 2508776 w 4603109"/>
                  <a:gd name="connsiteY587" fmla="*/ 924402 h 924402"/>
                  <a:gd name="connsiteX588" fmla="*/ 2480043 w 4603109"/>
                  <a:gd name="connsiteY588" fmla="*/ 924402 h 924402"/>
                  <a:gd name="connsiteX589" fmla="*/ 2478712 w 4603109"/>
                  <a:gd name="connsiteY589" fmla="*/ 924402 h 924402"/>
                  <a:gd name="connsiteX590" fmla="*/ 2463572 w 4603109"/>
                  <a:gd name="connsiteY590" fmla="*/ 924402 h 924402"/>
                  <a:gd name="connsiteX591" fmla="*/ 2436490 w 4603109"/>
                  <a:gd name="connsiteY591" fmla="*/ 924402 h 924402"/>
                  <a:gd name="connsiteX592" fmla="*/ 2382339 w 4603109"/>
                  <a:gd name="connsiteY592" fmla="*/ 924402 h 924402"/>
                  <a:gd name="connsiteX593" fmla="*/ 2360934 w 4603109"/>
                  <a:gd name="connsiteY593" fmla="*/ 924402 h 924402"/>
                  <a:gd name="connsiteX594" fmla="*/ 2359443 w 4603109"/>
                  <a:gd name="connsiteY594" fmla="*/ 924402 h 924402"/>
                  <a:gd name="connsiteX595" fmla="*/ 2352274 w 4603109"/>
                  <a:gd name="connsiteY595" fmla="*/ 924402 h 924402"/>
                  <a:gd name="connsiteX596" fmla="*/ 2335803 w 4603109"/>
                  <a:gd name="connsiteY596" fmla="*/ 924402 h 924402"/>
                  <a:gd name="connsiteX597" fmla="*/ 2332360 w 4603109"/>
                  <a:gd name="connsiteY597" fmla="*/ 924402 h 924402"/>
                  <a:gd name="connsiteX598" fmla="*/ 2332328 w 4603109"/>
                  <a:gd name="connsiteY598" fmla="*/ 924402 h 924402"/>
                  <a:gd name="connsiteX599" fmla="*/ 2330869 w 4603109"/>
                  <a:gd name="connsiteY599" fmla="*/ 924402 h 924402"/>
                  <a:gd name="connsiteX600" fmla="*/ 2308721 w 4603109"/>
                  <a:gd name="connsiteY600" fmla="*/ 924402 h 924402"/>
                  <a:gd name="connsiteX601" fmla="*/ 2233165 w 4603109"/>
                  <a:gd name="connsiteY601" fmla="*/ 924402 h 924402"/>
                  <a:gd name="connsiteX602" fmla="*/ 2231674 w 4603109"/>
                  <a:gd name="connsiteY602" fmla="*/ 924402 h 924402"/>
                  <a:gd name="connsiteX603" fmla="*/ 2204591 w 4603109"/>
                  <a:gd name="connsiteY603" fmla="*/ 924402 h 924402"/>
                  <a:gd name="connsiteX604" fmla="*/ 2204559 w 4603109"/>
                  <a:gd name="connsiteY604" fmla="*/ 924402 h 924402"/>
                  <a:gd name="connsiteX605" fmla="*/ 2203100 w 4603109"/>
                  <a:gd name="connsiteY605" fmla="*/ 924402 h 924402"/>
                  <a:gd name="connsiteX606" fmla="*/ 2189452 w 4603109"/>
                  <a:gd name="connsiteY606" fmla="*/ 924402 h 924402"/>
                  <a:gd name="connsiteX607" fmla="*/ 2160879 w 4603109"/>
                  <a:gd name="connsiteY607" fmla="*/ 924402 h 924402"/>
                  <a:gd name="connsiteX608" fmla="*/ 2159388 w 4603109"/>
                  <a:gd name="connsiteY608" fmla="*/ 924402 h 924402"/>
                  <a:gd name="connsiteX609" fmla="*/ 2085323 w 4603109"/>
                  <a:gd name="connsiteY609" fmla="*/ 924402 h 924402"/>
                  <a:gd name="connsiteX610" fmla="*/ 2077294 w 4603109"/>
                  <a:gd name="connsiteY610" fmla="*/ 924402 h 924402"/>
                  <a:gd name="connsiteX611" fmla="*/ 2061683 w 4603109"/>
                  <a:gd name="connsiteY611" fmla="*/ 924402 h 924402"/>
                  <a:gd name="connsiteX612" fmla="*/ 2055258 w 4603109"/>
                  <a:gd name="connsiteY612" fmla="*/ 924402 h 924402"/>
                  <a:gd name="connsiteX613" fmla="*/ 2038787 w 4603109"/>
                  <a:gd name="connsiteY613" fmla="*/ 924402 h 924402"/>
                  <a:gd name="connsiteX614" fmla="*/ 2033110 w 4603109"/>
                  <a:gd name="connsiteY614" fmla="*/ 924402 h 924402"/>
                  <a:gd name="connsiteX615" fmla="*/ 2031619 w 4603109"/>
                  <a:gd name="connsiteY615" fmla="*/ 924402 h 924402"/>
                  <a:gd name="connsiteX616" fmla="*/ 2011705 w 4603109"/>
                  <a:gd name="connsiteY616" fmla="*/ 924402 h 924402"/>
                  <a:gd name="connsiteX617" fmla="*/ 1957554 w 4603109"/>
                  <a:gd name="connsiteY617" fmla="*/ 924402 h 924402"/>
                  <a:gd name="connsiteX618" fmla="*/ 1949525 w 4603109"/>
                  <a:gd name="connsiteY618" fmla="*/ 924402 h 924402"/>
                  <a:gd name="connsiteX619" fmla="*/ 1927489 w 4603109"/>
                  <a:gd name="connsiteY619" fmla="*/ 924402 h 924402"/>
                  <a:gd name="connsiteX620" fmla="*/ 1911018 w 4603109"/>
                  <a:gd name="connsiteY620" fmla="*/ 924402 h 924402"/>
                  <a:gd name="connsiteX621" fmla="*/ 1907543 w 4603109"/>
                  <a:gd name="connsiteY621" fmla="*/ 924402 h 924402"/>
                  <a:gd name="connsiteX622" fmla="*/ 1885268 w 4603109"/>
                  <a:gd name="connsiteY622" fmla="*/ 924402 h 924402"/>
                  <a:gd name="connsiteX623" fmla="*/ 1883936 w 4603109"/>
                  <a:gd name="connsiteY623" fmla="*/ 924402 h 924402"/>
                  <a:gd name="connsiteX624" fmla="*/ 1868796 w 4603109"/>
                  <a:gd name="connsiteY624" fmla="*/ 924402 h 924402"/>
                  <a:gd name="connsiteX625" fmla="*/ 1838732 w 4603109"/>
                  <a:gd name="connsiteY625" fmla="*/ 924402 h 924402"/>
                  <a:gd name="connsiteX626" fmla="*/ 1779774 w 4603109"/>
                  <a:gd name="connsiteY626" fmla="*/ 924402 h 924402"/>
                  <a:gd name="connsiteX627" fmla="*/ 1764668 w 4603109"/>
                  <a:gd name="connsiteY627" fmla="*/ 924402 h 924402"/>
                  <a:gd name="connsiteX628" fmla="*/ 1757499 w 4603109"/>
                  <a:gd name="connsiteY628" fmla="*/ 924402 h 924402"/>
                  <a:gd name="connsiteX629" fmla="*/ 1741027 w 4603109"/>
                  <a:gd name="connsiteY629" fmla="*/ 924402 h 924402"/>
                  <a:gd name="connsiteX630" fmla="*/ 1737552 w 4603109"/>
                  <a:gd name="connsiteY630" fmla="*/ 924402 h 924402"/>
                  <a:gd name="connsiteX631" fmla="*/ 1736094 w 4603109"/>
                  <a:gd name="connsiteY631" fmla="*/ 924402 h 924402"/>
                  <a:gd name="connsiteX632" fmla="*/ 1734603 w 4603109"/>
                  <a:gd name="connsiteY632" fmla="*/ 924402 h 924402"/>
                  <a:gd name="connsiteX633" fmla="*/ 1710963 w 4603109"/>
                  <a:gd name="connsiteY633" fmla="*/ 924402 h 924402"/>
                  <a:gd name="connsiteX634" fmla="*/ 1707488 w 4603109"/>
                  <a:gd name="connsiteY634" fmla="*/ 924402 h 924402"/>
                  <a:gd name="connsiteX635" fmla="*/ 1652509 w 4603109"/>
                  <a:gd name="connsiteY635" fmla="*/ 924402 h 924402"/>
                  <a:gd name="connsiteX636" fmla="*/ 1636899 w 4603109"/>
                  <a:gd name="connsiteY636" fmla="*/ 924402 h 924402"/>
                  <a:gd name="connsiteX637" fmla="*/ 1609783 w 4603109"/>
                  <a:gd name="connsiteY637" fmla="*/ 924402 h 924402"/>
                  <a:gd name="connsiteX638" fmla="*/ 1608325 w 4603109"/>
                  <a:gd name="connsiteY638" fmla="*/ 924402 h 924402"/>
                  <a:gd name="connsiteX639" fmla="*/ 1606834 w 4603109"/>
                  <a:gd name="connsiteY639" fmla="*/ 924402 h 924402"/>
                  <a:gd name="connsiteX640" fmla="*/ 1579719 w 4603109"/>
                  <a:gd name="connsiteY640" fmla="*/ 924402 h 924402"/>
                  <a:gd name="connsiteX641" fmla="*/ 1564612 w 4603109"/>
                  <a:gd name="connsiteY641" fmla="*/ 924402 h 924402"/>
                  <a:gd name="connsiteX642" fmla="*/ 1524740 w 4603109"/>
                  <a:gd name="connsiteY642" fmla="*/ 924402 h 924402"/>
                  <a:gd name="connsiteX643" fmla="*/ 1482518 w 4603109"/>
                  <a:gd name="connsiteY643" fmla="*/ 924402 h 924402"/>
                  <a:gd name="connsiteX644" fmla="*/ 1460483 w 4603109"/>
                  <a:gd name="connsiteY644" fmla="*/ 924402 h 924402"/>
                  <a:gd name="connsiteX645" fmla="*/ 1452454 w 4603109"/>
                  <a:gd name="connsiteY645" fmla="*/ 924402 h 924402"/>
                  <a:gd name="connsiteX646" fmla="*/ 1444011 w 4603109"/>
                  <a:gd name="connsiteY646" fmla="*/ 924402 h 924402"/>
                  <a:gd name="connsiteX647" fmla="*/ 1436843 w 4603109"/>
                  <a:gd name="connsiteY647" fmla="*/ 924402 h 924402"/>
                  <a:gd name="connsiteX648" fmla="*/ 1413947 w 4603109"/>
                  <a:gd name="connsiteY648" fmla="*/ 924402 h 924402"/>
                  <a:gd name="connsiteX649" fmla="*/ 1354749 w 4603109"/>
                  <a:gd name="connsiteY649" fmla="*/ 924402 h 924402"/>
                  <a:gd name="connsiteX650" fmla="*/ 1332714 w 4603109"/>
                  <a:gd name="connsiteY650" fmla="*/ 924402 h 924402"/>
                  <a:gd name="connsiteX651" fmla="*/ 1324685 w 4603109"/>
                  <a:gd name="connsiteY651" fmla="*/ 924402 h 924402"/>
                  <a:gd name="connsiteX652" fmla="*/ 1316242 w 4603109"/>
                  <a:gd name="connsiteY652" fmla="*/ 924402 h 924402"/>
                  <a:gd name="connsiteX653" fmla="*/ 1312767 w 4603109"/>
                  <a:gd name="connsiteY653" fmla="*/ 924402 h 924402"/>
                  <a:gd name="connsiteX654" fmla="*/ 1286178 w 4603109"/>
                  <a:gd name="connsiteY654" fmla="*/ 924402 h 924402"/>
                  <a:gd name="connsiteX655" fmla="*/ 1282703 w 4603109"/>
                  <a:gd name="connsiteY655" fmla="*/ 924402 h 924402"/>
                  <a:gd name="connsiteX656" fmla="*/ 1243956 w 4603109"/>
                  <a:gd name="connsiteY656" fmla="*/ 924402 h 924402"/>
                  <a:gd name="connsiteX657" fmla="*/ 1184998 w 4603109"/>
                  <a:gd name="connsiteY657" fmla="*/ 924402 h 924402"/>
                  <a:gd name="connsiteX658" fmla="*/ 1154934 w 4603109"/>
                  <a:gd name="connsiteY658" fmla="*/ 924402 h 924402"/>
                  <a:gd name="connsiteX659" fmla="*/ 1139828 w 4603109"/>
                  <a:gd name="connsiteY659" fmla="*/ 924402 h 924402"/>
                  <a:gd name="connsiteX660" fmla="*/ 1116187 w 4603109"/>
                  <a:gd name="connsiteY660" fmla="*/ 924402 h 924402"/>
                  <a:gd name="connsiteX661" fmla="*/ 1112712 w 4603109"/>
                  <a:gd name="connsiteY661" fmla="*/ 924402 h 924402"/>
                  <a:gd name="connsiteX662" fmla="*/ 1057734 w 4603109"/>
                  <a:gd name="connsiteY662" fmla="*/ 924402 h 924402"/>
                  <a:gd name="connsiteX663" fmla="*/ 1027669 w 4603109"/>
                  <a:gd name="connsiteY663" fmla="*/ 924402 h 924402"/>
                  <a:gd name="connsiteX664" fmla="*/ 1012059 w 4603109"/>
                  <a:gd name="connsiteY664" fmla="*/ 924402 h 924402"/>
                  <a:gd name="connsiteX665" fmla="*/ 984943 w 4603109"/>
                  <a:gd name="connsiteY665" fmla="*/ 924402 h 924402"/>
                  <a:gd name="connsiteX666" fmla="*/ 929965 w 4603109"/>
                  <a:gd name="connsiteY666" fmla="*/ 924402 h 924402"/>
                  <a:gd name="connsiteX667" fmla="*/ 899900 w 4603109"/>
                  <a:gd name="connsiteY667" fmla="*/ 924402 h 924402"/>
                  <a:gd name="connsiteX668" fmla="*/ 857678 w 4603109"/>
                  <a:gd name="connsiteY668" fmla="*/ 924402 h 924402"/>
                  <a:gd name="connsiteX669" fmla="*/ 819171 w 4603109"/>
                  <a:gd name="connsiteY669" fmla="*/ 924402 h 924402"/>
                  <a:gd name="connsiteX670" fmla="*/ 729909 w 4603109"/>
                  <a:gd name="connsiteY670" fmla="*/ 924402 h 924402"/>
                  <a:gd name="connsiteX671" fmla="*/ 691402 w 4603109"/>
                  <a:gd name="connsiteY671" fmla="*/ 924402 h 924402"/>
                  <a:gd name="connsiteX672" fmla="*/ 687927 w 4603109"/>
                  <a:gd name="connsiteY672" fmla="*/ 924402 h 924402"/>
                  <a:gd name="connsiteX673" fmla="*/ 560158 w 4603109"/>
                  <a:gd name="connsiteY673" fmla="*/ 924402 h 924402"/>
                  <a:gd name="connsiteX674" fmla="*/ 432894 w 4603109"/>
                  <a:gd name="connsiteY674" fmla="*/ 924402 h 924402"/>
                  <a:gd name="connsiteX675" fmla="*/ 305125 w 4603109"/>
                  <a:gd name="connsiteY675" fmla="*/ 924402 h 924402"/>
                  <a:gd name="connsiteX676" fmla="*/ 223202 w 4603109"/>
                  <a:gd name="connsiteY676" fmla="*/ 877348 h 924402"/>
                  <a:gd name="connsiteX677" fmla="*/ 10809 w 4603109"/>
                  <a:gd name="connsiteY677" fmla="*/ 509257 h 924402"/>
                  <a:gd name="connsiteX678" fmla="*/ 10809 w 4603109"/>
                  <a:gd name="connsiteY678" fmla="*/ 415146 h 924402"/>
                  <a:gd name="connsiteX679" fmla="*/ 223202 w 4603109"/>
                  <a:gd name="connsiteY679" fmla="*/ 47054 h 924402"/>
                  <a:gd name="connsiteX680" fmla="*/ 305125 w 4603109"/>
                  <a:gd name="connsiteY680" fmla="*/ 0 h 924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Lst>
                <a:rect l="l" t="t" r="r" b="b"/>
                <a:pathLst>
                  <a:path w="4603109" h="924402">
                    <a:moveTo>
                      <a:pt x="305125" y="0"/>
                    </a:moveTo>
                    <a:lnTo>
                      <a:pt x="432894" y="0"/>
                    </a:lnTo>
                    <a:lnTo>
                      <a:pt x="445336" y="0"/>
                    </a:lnTo>
                    <a:cubicBezTo>
                      <a:pt x="485989" y="0"/>
                      <a:pt x="520835" y="0"/>
                      <a:pt x="550703" y="0"/>
                    </a:cubicBezTo>
                    <a:lnTo>
                      <a:pt x="560158" y="0"/>
                    </a:lnTo>
                    <a:lnTo>
                      <a:pt x="573105" y="0"/>
                    </a:lnTo>
                    <a:lnTo>
                      <a:pt x="626202" y="0"/>
                    </a:lnTo>
                    <a:cubicBezTo>
                      <a:pt x="646943" y="0"/>
                      <a:pt x="663537" y="0"/>
                      <a:pt x="676811" y="0"/>
                    </a:cubicBezTo>
                    <a:lnTo>
                      <a:pt x="678472" y="0"/>
                    </a:lnTo>
                    <a:lnTo>
                      <a:pt x="687927" y="0"/>
                    </a:lnTo>
                    <a:lnTo>
                      <a:pt x="691402" y="0"/>
                    </a:lnTo>
                    <a:lnTo>
                      <a:pt x="700371" y="0"/>
                    </a:lnTo>
                    <a:lnTo>
                      <a:pt x="707508" y="0"/>
                    </a:lnTo>
                    <a:cubicBezTo>
                      <a:pt x="729909" y="0"/>
                      <a:pt x="729909" y="0"/>
                      <a:pt x="729909" y="0"/>
                    </a:cubicBezTo>
                    <a:lnTo>
                      <a:pt x="753971" y="0"/>
                    </a:lnTo>
                    <a:lnTo>
                      <a:pt x="804580" y="0"/>
                    </a:lnTo>
                    <a:lnTo>
                      <a:pt x="805737" y="0"/>
                    </a:lnTo>
                    <a:lnTo>
                      <a:pt x="819171" y="0"/>
                    </a:lnTo>
                    <a:lnTo>
                      <a:pt x="828140" y="0"/>
                    </a:lnTo>
                    <a:lnTo>
                      <a:pt x="831615" y="0"/>
                    </a:lnTo>
                    <a:lnTo>
                      <a:pt x="835277" y="0"/>
                    </a:lnTo>
                    <a:lnTo>
                      <a:pt x="857678" y="0"/>
                    </a:lnTo>
                    <a:lnTo>
                      <a:pt x="864889" y="0"/>
                    </a:lnTo>
                    <a:lnTo>
                      <a:pt x="899900" y="0"/>
                    </a:lnTo>
                    <a:lnTo>
                      <a:pt x="909341" y="0"/>
                    </a:lnTo>
                    <a:lnTo>
                      <a:pt x="929965" y="0"/>
                    </a:lnTo>
                    <a:lnTo>
                      <a:pt x="933506" y="0"/>
                    </a:lnTo>
                    <a:lnTo>
                      <a:pt x="936982" y="0"/>
                    </a:lnTo>
                    <a:lnTo>
                      <a:pt x="959384" y="0"/>
                    </a:lnTo>
                    <a:lnTo>
                      <a:pt x="962542" y="0"/>
                    </a:lnTo>
                    <a:lnTo>
                      <a:pt x="984943" y="0"/>
                    </a:lnTo>
                    <a:lnTo>
                      <a:pt x="992658" y="0"/>
                    </a:lnTo>
                    <a:lnTo>
                      <a:pt x="1012059" y="0"/>
                    </a:lnTo>
                    <a:lnTo>
                      <a:pt x="1012480" y="0"/>
                    </a:lnTo>
                    <a:lnTo>
                      <a:pt x="1027669" y="0"/>
                    </a:lnTo>
                    <a:lnTo>
                      <a:pt x="1037110" y="0"/>
                    </a:lnTo>
                    <a:lnTo>
                      <a:pt x="1040112" y="0"/>
                    </a:lnTo>
                    <a:lnTo>
                      <a:pt x="1057734" y="0"/>
                    </a:lnTo>
                    <a:lnTo>
                      <a:pt x="1064751" y="0"/>
                    </a:lnTo>
                    <a:lnTo>
                      <a:pt x="1070177" y="0"/>
                    </a:lnTo>
                    <a:lnTo>
                      <a:pt x="1072436" y="0"/>
                    </a:lnTo>
                    <a:lnTo>
                      <a:pt x="1090311" y="0"/>
                    </a:lnTo>
                    <a:lnTo>
                      <a:pt x="1110718" y="0"/>
                    </a:lnTo>
                    <a:lnTo>
                      <a:pt x="1112712" y="0"/>
                    </a:lnTo>
                    <a:lnTo>
                      <a:pt x="1116187" y="0"/>
                    </a:lnTo>
                    <a:lnTo>
                      <a:pt x="1139828" y="0"/>
                    </a:lnTo>
                    <a:lnTo>
                      <a:pt x="1140249" y="0"/>
                    </a:lnTo>
                    <a:lnTo>
                      <a:pt x="1145480" y="0"/>
                    </a:lnTo>
                    <a:lnTo>
                      <a:pt x="1152270" y="0"/>
                    </a:lnTo>
                    <a:lnTo>
                      <a:pt x="1154934" y="0"/>
                    </a:lnTo>
                    <a:lnTo>
                      <a:pt x="1167881" y="0"/>
                    </a:lnTo>
                    <a:lnTo>
                      <a:pt x="1175544" y="0"/>
                    </a:lnTo>
                    <a:lnTo>
                      <a:pt x="1184998" y="0"/>
                    </a:lnTo>
                    <a:lnTo>
                      <a:pt x="1197946" y="0"/>
                    </a:lnTo>
                    <a:lnTo>
                      <a:pt x="1200205" y="0"/>
                    </a:lnTo>
                    <a:lnTo>
                      <a:pt x="1220978" y="0"/>
                    </a:lnTo>
                    <a:lnTo>
                      <a:pt x="1238487" y="0"/>
                    </a:lnTo>
                    <a:lnTo>
                      <a:pt x="1243956" y="0"/>
                    </a:lnTo>
                    <a:lnTo>
                      <a:pt x="1251042" y="0"/>
                    </a:lnTo>
                    <a:lnTo>
                      <a:pt x="1257637" y="0"/>
                    </a:lnTo>
                    <a:lnTo>
                      <a:pt x="1271587" y="0"/>
                    </a:lnTo>
                    <a:lnTo>
                      <a:pt x="1273249" y="0"/>
                    </a:lnTo>
                    <a:lnTo>
                      <a:pt x="1280039" y="0"/>
                    </a:lnTo>
                    <a:lnTo>
                      <a:pt x="1282703" y="0"/>
                    </a:lnTo>
                    <a:lnTo>
                      <a:pt x="1286178" y="0"/>
                    </a:lnTo>
                    <a:lnTo>
                      <a:pt x="1295146" y="0"/>
                    </a:lnTo>
                    <a:lnTo>
                      <a:pt x="1301651" y="0"/>
                    </a:lnTo>
                    <a:lnTo>
                      <a:pt x="1302284" y="0"/>
                    </a:lnTo>
                    <a:lnTo>
                      <a:pt x="1303313" y="0"/>
                    </a:lnTo>
                    <a:lnTo>
                      <a:pt x="1312767" y="0"/>
                    </a:lnTo>
                    <a:lnTo>
                      <a:pt x="1316242" y="0"/>
                    </a:lnTo>
                    <a:lnTo>
                      <a:pt x="1321886" y="0"/>
                    </a:lnTo>
                    <a:lnTo>
                      <a:pt x="1324685" y="0"/>
                    </a:lnTo>
                    <a:lnTo>
                      <a:pt x="1325211" y="0"/>
                    </a:lnTo>
                    <a:lnTo>
                      <a:pt x="1332348" y="0"/>
                    </a:lnTo>
                    <a:lnTo>
                      <a:pt x="1332714" y="0"/>
                    </a:lnTo>
                    <a:lnTo>
                      <a:pt x="1333135" y="0"/>
                    </a:lnTo>
                    <a:lnTo>
                      <a:pt x="1348747" y="0"/>
                    </a:lnTo>
                    <a:lnTo>
                      <a:pt x="1354749" y="0"/>
                    </a:lnTo>
                    <a:lnTo>
                      <a:pt x="1378811" y="0"/>
                    </a:lnTo>
                    <a:lnTo>
                      <a:pt x="1383745" y="0"/>
                    </a:lnTo>
                    <a:lnTo>
                      <a:pt x="1385406" y="0"/>
                    </a:lnTo>
                    <a:lnTo>
                      <a:pt x="1399356" y="0"/>
                    </a:lnTo>
                    <a:lnTo>
                      <a:pt x="1400513" y="0"/>
                    </a:lnTo>
                    <a:lnTo>
                      <a:pt x="1413947" y="0"/>
                    </a:lnTo>
                    <a:lnTo>
                      <a:pt x="1414442" y="0"/>
                    </a:lnTo>
                    <a:lnTo>
                      <a:pt x="1422915" y="0"/>
                    </a:lnTo>
                    <a:lnTo>
                      <a:pt x="1426390" y="0"/>
                    </a:lnTo>
                    <a:lnTo>
                      <a:pt x="1429420" y="0"/>
                    </a:lnTo>
                    <a:lnTo>
                      <a:pt x="1430053" y="0"/>
                    </a:lnTo>
                    <a:lnTo>
                      <a:pt x="1430206" y="0"/>
                    </a:lnTo>
                    <a:lnTo>
                      <a:pt x="1430577" y="0"/>
                    </a:lnTo>
                    <a:lnTo>
                      <a:pt x="1436843" y="0"/>
                    </a:lnTo>
                    <a:lnTo>
                      <a:pt x="1444011" y="0"/>
                    </a:lnTo>
                    <a:lnTo>
                      <a:pt x="1449655" y="0"/>
                    </a:lnTo>
                    <a:lnTo>
                      <a:pt x="1452454" y="0"/>
                    </a:lnTo>
                    <a:lnTo>
                      <a:pt x="1452980" y="0"/>
                    </a:lnTo>
                    <a:lnTo>
                      <a:pt x="1456455" y="0"/>
                    </a:lnTo>
                    <a:lnTo>
                      <a:pt x="1459664" y="0"/>
                    </a:lnTo>
                    <a:lnTo>
                      <a:pt x="1460117" y="0"/>
                    </a:lnTo>
                    <a:lnTo>
                      <a:pt x="1460483" y="0"/>
                    </a:lnTo>
                    <a:lnTo>
                      <a:pt x="1460904" y="0"/>
                    </a:lnTo>
                    <a:lnTo>
                      <a:pt x="1472926" y="0"/>
                    </a:lnTo>
                    <a:lnTo>
                      <a:pt x="1482518" y="0"/>
                    </a:lnTo>
                    <a:lnTo>
                      <a:pt x="1489729" y="0"/>
                    </a:lnTo>
                    <a:lnTo>
                      <a:pt x="1504116" y="0"/>
                    </a:lnTo>
                    <a:lnTo>
                      <a:pt x="1511514" y="0"/>
                    </a:lnTo>
                    <a:lnTo>
                      <a:pt x="1524740" y="0"/>
                    </a:lnTo>
                    <a:lnTo>
                      <a:pt x="1528282" y="0"/>
                    </a:lnTo>
                    <a:lnTo>
                      <a:pt x="1531757" y="0"/>
                    </a:lnTo>
                    <a:lnTo>
                      <a:pt x="1534181" y="0"/>
                    </a:lnTo>
                    <a:lnTo>
                      <a:pt x="1542211" y="0"/>
                    </a:lnTo>
                    <a:lnTo>
                      <a:pt x="1554159" y="0"/>
                    </a:lnTo>
                    <a:lnTo>
                      <a:pt x="1557318" y="0"/>
                    </a:lnTo>
                    <a:lnTo>
                      <a:pt x="1557975" y="0"/>
                    </a:lnTo>
                    <a:lnTo>
                      <a:pt x="1558346" y="0"/>
                    </a:lnTo>
                    <a:lnTo>
                      <a:pt x="1561822" y="0"/>
                    </a:lnTo>
                    <a:lnTo>
                      <a:pt x="1564612" y="0"/>
                    </a:lnTo>
                    <a:lnTo>
                      <a:pt x="1566857" y="0"/>
                    </a:lnTo>
                    <a:lnTo>
                      <a:pt x="1576919" y="0"/>
                    </a:lnTo>
                    <a:lnTo>
                      <a:pt x="1579719" y="0"/>
                    </a:lnTo>
                    <a:lnTo>
                      <a:pt x="1584224" y="0"/>
                    </a:lnTo>
                    <a:lnTo>
                      <a:pt x="1587382" y="0"/>
                    </a:lnTo>
                    <a:lnTo>
                      <a:pt x="1587433" y="0"/>
                    </a:lnTo>
                    <a:lnTo>
                      <a:pt x="1600695" y="0"/>
                    </a:lnTo>
                    <a:lnTo>
                      <a:pt x="1606834" y="0"/>
                    </a:lnTo>
                    <a:lnTo>
                      <a:pt x="1607256" y="0"/>
                    </a:lnTo>
                    <a:lnTo>
                      <a:pt x="1608325" y="0"/>
                    </a:lnTo>
                    <a:lnTo>
                      <a:pt x="1609783" y="0"/>
                    </a:lnTo>
                    <a:lnTo>
                      <a:pt x="1617498" y="0"/>
                    </a:lnTo>
                    <a:lnTo>
                      <a:pt x="1631885" y="0"/>
                    </a:lnTo>
                    <a:lnTo>
                      <a:pt x="1636899" y="0"/>
                    </a:lnTo>
                    <a:lnTo>
                      <a:pt x="1637320" y="0"/>
                    </a:lnTo>
                    <a:lnTo>
                      <a:pt x="1637445" y="0"/>
                    </a:lnTo>
                    <a:lnTo>
                      <a:pt x="1652509" y="0"/>
                    </a:lnTo>
                    <a:lnTo>
                      <a:pt x="1659526" y="0"/>
                    </a:lnTo>
                    <a:lnTo>
                      <a:pt x="1661950" y="0"/>
                    </a:lnTo>
                    <a:lnTo>
                      <a:pt x="1664952" y="0"/>
                    </a:lnTo>
                    <a:lnTo>
                      <a:pt x="1667212" y="0"/>
                    </a:lnTo>
                    <a:lnTo>
                      <a:pt x="1685087" y="0"/>
                    </a:lnTo>
                    <a:lnTo>
                      <a:pt x="1689591" y="0"/>
                    </a:lnTo>
                    <a:lnTo>
                      <a:pt x="1694626" y="0"/>
                    </a:lnTo>
                    <a:lnTo>
                      <a:pt x="1697276" y="0"/>
                    </a:lnTo>
                    <a:lnTo>
                      <a:pt x="1698000" y="0"/>
                    </a:lnTo>
                    <a:lnTo>
                      <a:pt x="1704688" y="0"/>
                    </a:lnTo>
                    <a:lnTo>
                      <a:pt x="1707488" y="0"/>
                    </a:lnTo>
                    <a:lnTo>
                      <a:pt x="1710963" y="0"/>
                    </a:lnTo>
                    <a:lnTo>
                      <a:pt x="1715151" y="0"/>
                    </a:lnTo>
                    <a:lnTo>
                      <a:pt x="1721928" y="0"/>
                    </a:lnTo>
                    <a:lnTo>
                      <a:pt x="1734603" y="0"/>
                    </a:lnTo>
                    <a:lnTo>
                      <a:pt x="1735025" y="0"/>
                    </a:lnTo>
                    <a:lnTo>
                      <a:pt x="1735558" y="0"/>
                    </a:lnTo>
                    <a:lnTo>
                      <a:pt x="1736094" y="0"/>
                    </a:lnTo>
                    <a:lnTo>
                      <a:pt x="1737552" y="0"/>
                    </a:lnTo>
                    <a:lnTo>
                      <a:pt x="1741027" y="0"/>
                    </a:lnTo>
                    <a:lnTo>
                      <a:pt x="1747046" y="0"/>
                    </a:lnTo>
                    <a:lnTo>
                      <a:pt x="1748537" y="0"/>
                    </a:lnTo>
                    <a:lnTo>
                      <a:pt x="1753052" y="0"/>
                    </a:lnTo>
                    <a:lnTo>
                      <a:pt x="1757499" y="0"/>
                    </a:lnTo>
                    <a:lnTo>
                      <a:pt x="1764668" y="0"/>
                    </a:lnTo>
                    <a:lnTo>
                      <a:pt x="1765089" y="0"/>
                    </a:lnTo>
                    <a:lnTo>
                      <a:pt x="1765214" y="0"/>
                    </a:lnTo>
                    <a:lnTo>
                      <a:pt x="1770320" y="0"/>
                    </a:lnTo>
                    <a:lnTo>
                      <a:pt x="1777110" y="0"/>
                    </a:lnTo>
                    <a:lnTo>
                      <a:pt x="1779774" y="0"/>
                    </a:lnTo>
                    <a:lnTo>
                      <a:pt x="1792721" y="0"/>
                    </a:lnTo>
                    <a:lnTo>
                      <a:pt x="1794981" y="0"/>
                    </a:lnTo>
                    <a:lnTo>
                      <a:pt x="1825045" y="0"/>
                    </a:lnTo>
                    <a:lnTo>
                      <a:pt x="1825769" y="0"/>
                    </a:lnTo>
                    <a:lnTo>
                      <a:pt x="1838732" y="0"/>
                    </a:lnTo>
                    <a:lnTo>
                      <a:pt x="1845818" y="0"/>
                    </a:lnTo>
                    <a:lnTo>
                      <a:pt x="1849697" y="0"/>
                    </a:lnTo>
                    <a:lnTo>
                      <a:pt x="1852412" y="0"/>
                    </a:lnTo>
                    <a:lnTo>
                      <a:pt x="1853903" y="0"/>
                    </a:lnTo>
                    <a:lnTo>
                      <a:pt x="1863327" y="0"/>
                    </a:lnTo>
                    <a:lnTo>
                      <a:pt x="1868796" y="0"/>
                    </a:lnTo>
                    <a:lnTo>
                      <a:pt x="1874815" y="0"/>
                    </a:lnTo>
                    <a:lnTo>
                      <a:pt x="1876306" y="0"/>
                    </a:lnTo>
                    <a:lnTo>
                      <a:pt x="1880821" y="0"/>
                    </a:lnTo>
                    <a:lnTo>
                      <a:pt x="1882477" y="0"/>
                    </a:lnTo>
                    <a:lnTo>
                      <a:pt x="1883936" y="0"/>
                    </a:lnTo>
                    <a:lnTo>
                      <a:pt x="1885268" y="0"/>
                    </a:lnTo>
                    <a:lnTo>
                      <a:pt x="1896427" y="0"/>
                    </a:lnTo>
                    <a:lnTo>
                      <a:pt x="1898089" y="0"/>
                    </a:lnTo>
                    <a:lnTo>
                      <a:pt x="1904879" y="0"/>
                    </a:lnTo>
                    <a:lnTo>
                      <a:pt x="1907543" y="0"/>
                    </a:lnTo>
                    <a:lnTo>
                      <a:pt x="1911018" y="0"/>
                    </a:lnTo>
                    <a:lnTo>
                      <a:pt x="1919986" y="0"/>
                    </a:lnTo>
                    <a:lnTo>
                      <a:pt x="1927124" y="0"/>
                    </a:lnTo>
                    <a:lnTo>
                      <a:pt x="1927489" y="0"/>
                    </a:lnTo>
                    <a:lnTo>
                      <a:pt x="1927911" y="0"/>
                    </a:lnTo>
                    <a:lnTo>
                      <a:pt x="1929402" y="0"/>
                    </a:lnTo>
                    <a:lnTo>
                      <a:pt x="1946726" y="0"/>
                    </a:lnTo>
                    <a:lnTo>
                      <a:pt x="1949525" y="0"/>
                    </a:lnTo>
                    <a:lnTo>
                      <a:pt x="1957554" y="0"/>
                    </a:lnTo>
                    <a:lnTo>
                      <a:pt x="1957975" y="0"/>
                    </a:lnTo>
                    <a:lnTo>
                      <a:pt x="1973587" y="0"/>
                    </a:lnTo>
                    <a:lnTo>
                      <a:pt x="1978520" y="0"/>
                    </a:lnTo>
                    <a:lnTo>
                      <a:pt x="1980012" y="0"/>
                    </a:lnTo>
                    <a:lnTo>
                      <a:pt x="1980181" y="0"/>
                    </a:lnTo>
                    <a:lnTo>
                      <a:pt x="1981672" y="0"/>
                    </a:lnTo>
                    <a:lnTo>
                      <a:pt x="2008585" y="0"/>
                    </a:lnTo>
                    <a:lnTo>
                      <a:pt x="2009218" y="0"/>
                    </a:lnTo>
                    <a:lnTo>
                      <a:pt x="2010246" y="0"/>
                    </a:lnTo>
                    <a:lnTo>
                      <a:pt x="2010709" y="0"/>
                    </a:lnTo>
                    <a:lnTo>
                      <a:pt x="2011705" y="0"/>
                    </a:lnTo>
                    <a:lnTo>
                      <a:pt x="2024147" y="0"/>
                    </a:lnTo>
                    <a:lnTo>
                      <a:pt x="2024196" y="0"/>
                    </a:lnTo>
                    <a:lnTo>
                      <a:pt x="2024981" y="0"/>
                    </a:lnTo>
                    <a:lnTo>
                      <a:pt x="2025353" y="0"/>
                    </a:lnTo>
                    <a:lnTo>
                      <a:pt x="2026473" y="0"/>
                    </a:lnTo>
                    <a:lnTo>
                      <a:pt x="2031619" y="0"/>
                    </a:lnTo>
                    <a:lnTo>
                      <a:pt x="2033110" y="0"/>
                    </a:lnTo>
                    <a:lnTo>
                      <a:pt x="2038787" y="0"/>
                    </a:lnTo>
                    <a:lnTo>
                      <a:pt x="2039282" y="0"/>
                    </a:lnTo>
                    <a:lnTo>
                      <a:pt x="2047755" y="0"/>
                    </a:lnTo>
                    <a:lnTo>
                      <a:pt x="2051230" y="0"/>
                    </a:lnTo>
                    <a:lnTo>
                      <a:pt x="2054893" y="0"/>
                    </a:lnTo>
                    <a:lnTo>
                      <a:pt x="2055046" y="0"/>
                    </a:lnTo>
                    <a:lnTo>
                      <a:pt x="2055258" y="0"/>
                    </a:lnTo>
                    <a:lnTo>
                      <a:pt x="2055680" y="0"/>
                    </a:lnTo>
                    <a:lnTo>
                      <a:pt x="2057171" y="0"/>
                    </a:lnTo>
                    <a:lnTo>
                      <a:pt x="2061683" y="0"/>
                    </a:lnTo>
                    <a:lnTo>
                      <a:pt x="2067702" y="0"/>
                    </a:lnTo>
                    <a:lnTo>
                      <a:pt x="2074495" y="0"/>
                    </a:lnTo>
                    <a:lnTo>
                      <a:pt x="2077294" y="0"/>
                    </a:lnTo>
                    <a:lnTo>
                      <a:pt x="2084504" y="0"/>
                    </a:lnTo>
                    <a:lnTo>
                      <a:pt x="2085323" y="0"/>
                    </a:lnTo>
                    <a:lnTo>
                      <a:pt x="2085744" y="0"/>
                    </a:lnTo>
                    <a:lnTo>
                      <a:pt x="2097766" y="0"/>
                    </a:lnTo>
                    <a:lnTo>
                      <a:pt x="2106289" y="0"/>
                    </a:lnTo>
                    <a:lnTo>
                      <a:pt x="2107781" y="0"/>
                    </a:lnTo>
                    <a:lnTo>
                      <a:pt x="2128956" y="0"/>
                    </a:lnTo>
                    <a:lnTo>
                      <a:pt x="2129514" y="0"/>
                    </a:lnTo>
                    <a:lnTo>
                      <a:pt x="2136354" y="0"/>
                    </a:lnTo>
                    <a:lnTo>
                      <a:pt x="2136987" y="0"/>
                    </a:lnTo>
                    <a:lnTo>
                      <a:pt x="2138478" y="0"/>
                    </a:lnTo>
                    <a:lnTo>
                      <a:pt x="2151916" y="0"/>
                    </a:lnTo>
                    <a:lnTo>
                      <a:pt x="2152750" y="0"/>
                    </a:lnTo>
                    <a:lnTo>
                      <a:pt x="2153122" y="0"/>
                    </a:lnTo>
                    <a:lnTo>
                      <a:pt x="2154242" y="0"/>
                    </a:lnTo>
                    <a:lnTo>
                      <a:pt x="2156597" y="0"/>
                    </a:lnTo>
                    <a:lnTo>
                      <a:pt x="2159388" y="0"/>
                    </a:lnTo>
                    <a:lnTo>
                      <a:pt x="2160879" y="0"/>
                    </a:lnTo>
                    <a:lnTo>
                      <a:pt x="2161633" y="0"/>
                    </a:lnTo>
                    <a:lnTo>
                      <a:pt x="2167051" y="0"/>
                    </a:lnTo>
                    <a:lnTo>
                      <a:pt x="2178999" y="0"/>
                    </a:lnTo>
                    <a:lnTo>
                      <a:pt x="2182158" y="0"/>
                    </a:lnTo>
                    <a:lnTo>
                      <a:pt x="2182815" y="0"/>
                    </a:lnTo>
                    <a:lnTo>
                      <a:pt x="2188666" y="0"/>
                    </a:lnTo>
                    <a:lnTo>
                      <a:pt x="2189452" y="0"/>
                    </a:lnTo>
                    <a:lnTo>
                      <a:pt x="2191697" y="0"/>
                    </a:lnTo>
                    <a:lnTo>
                      <a:pt x="2195471" y="0"/>
                    </a:lnTo>
                    <a:lnTo>
                      <a:pt x="2201759" y="0"/>
                    </a:lnTo>
                    <a:lnTo>
                      <a:pt x="2203100" y="0"/>
                    </a:lnTo>
                    <a:lnTo>
                      <a:pt x="2204559" y="0"/>
                    </a:lnTo>
                    <a:lnTo>
                      <a:pt x="2204591" y="0"/>
                    </a:lnTo>
                    <a:lnTo>
                      <a:pt x="2212273" y="0"/>
                    </a:lnTo>
                    <a:lnTo>
                      <a:pt x="2225535" y="0"/>
                    </a:lnTo>
                    <a:lnTo>
                      <a:pt x="2231674" y="0"/>
                    </a:lnTo>
                    <a:lnTo>
                      <a:pt x="2232096" y="0"/>
                    </a:lnTo>
                    <a:lnTo>
                      <a:pt x="2232220" y="0"/>
                    </a:lnTo>
                    <a:lnTo>
                      <a:pt x="2233118" y="0"/>
                    </a:lnTo>
                    <a:lnTo>
                      <a:pt x="2233165" y="0"/>
                    </a:lnTo>
                    <a:lnTo>
                      <a:pt x="2256725" y="0"/>
                    </a:lnTo>
                    <a:lnTo>
                      <a:pt x="2257283" y="0"/>
                    </a:lnTo>
                    <a:lnTo>
                      <a:pt x="2262285" y="0"/>
                    </a:lnTo>
                    <a:lnTo>
                      <a:pt x="2284366" y="0"/>
                    </a:lnTo>
                    <a:lnTo>
                      <a:pt x="2289402" y="0"/>
                    </a:lnTo>
                    <a:lnTo>
                      <a:pt x="2292052" y="0"/>
                    </a:lnTo>
                    <a:lnTo>
                      <a:pt x="2299271" y="0"/>
                    </a:lnTo>
                    <a:lnTo>
                      <a:pt x="2308721" y="0"/>
                    </a:lnTo>
                    <a:lnTo>
                      <a:pt x="2309927" y="0"/>
                    </a:lnTo>
                    <a:lnTo>
                      <a:pt x="2316435" y="0"/>
                    </a:lnTo>
                    <a:lnTo>
                      <a:pt x="2316703" y="0"/>
                    </a:lnTo>
                    <a:lnTo>
                      <a:pt x="2319466" y="0"/>
                    </a:lnTo>
                    <a:lnTo>
                      <a:pt x="2322840" y="0"/>
                    </a:lnTo>
                    <a:lnTo>
                      <a:pt x="2329528" y="0"/>
                    </a:lnTo>
                    <a:lnTo>
                      <a:pt x="2330869" y="0"/>
                    </a:lnTo>
                    <a:lnTo>
                      <a:pt x="2332328" y="0"/>
                    </a:lnTo>
                    <a:lnTo>
                      <a:pt x="2332360" y="0"/>
                    </a:lnTo>
                    <a:lnTo>
                      <a:pt x="2335803" y="0"/>
                    </a:lnTo>
                    <a:lnTo>
                      <a:pt x="2343312" y="0"/>
                    </a:lnTo>
                    <a:lnTo>
                      <a:pt x="2344804" y="0"/>
                    </a:lnTo>
                    <a:lnTo>
                      <a:pt x="2346768" y="0"/>
                    </a:lnTo>
                    <a:lnTo>
                      <a:pt x="2347827" y="0"/>
                    </a:lnTo>
                    <a:lnTo>
                      <a:pt x="2352274" y="0"/>
                    </a:lnTo>
                    <a:lnTo>
                      <a:pt x="2359443" y="0"/>
                    </a:lnTo>
                    <a:lnTo>
                      <a:pt x="2359865" y="0"/>
                    </a:lnTo>
                    <a:lnTo>
                      <a:pt x="2359989" y="0"/>
                    </a:lnTo>
                    <a:lnTo>
                      <a:pt x="2360887" y="0"/>
                    </a:lnTo>
                    <a:lnTo>
                      <a:pt x="2360934" y="0"/>
                    </a:lnTo>
                    <a:lnTo>
                      <a:pt x="2371886" y="0"/>
                    </a:lnTo>
                    <a:lnTo>
                      <a:pt x="2373377" y="0"/>
                    </a:lnTo>
                    <a:lnTo>
                      <a:pt x="2377892" y="0"/>
                    </a:lnTo>
                    <a:cubicBezTo>
                      <a:pt x="2382339" y="0"/>
                      <a:pt x="2382339" y="0"/>
                      <a:pt x="2382339" y="0"/>
                    </a:cubicBezTo>
                    <a:lnTo>
                      <a:pt x="2390054" y="0"/>
                    </a:lnTo>
                    <a:lnTo>
                      <a:pt x="2419821" y="0"/>
                    </a:lnTo>
                    <a:lnTo>
                      <a:pt x="2427040" y="0"/>
                    </a:lnTo>
                    <a:lnTo>
                      <a:pt x="2436490" y="0"/>
                    </a:lnTo>
                    <a:lnTo>
                      <a:pt x="2444472" y="0"/>
                    </a:lnTo>
                    <a:lnTo>
                      <a:pt x="2448678" y="0"/>
                    </a:lnTo>
                    <a:lnTo>
                      <a:pt x="2450171" y="0"/>
                    </a:lnTo>
                    <a:lnTo>
                      <a:pt x="2450609" y="0"/>
                    </a:lnTo>
                    <a:lnTo>
                      <a:pt x="2463572" y="0"/>
                    </a:lnTo>
                    <a:lnTo>
                      <a:pt x="2471081" y="0"/>
                    </a:lnTo>
                    <a:lnTo>
                      <a:pt x="2472573" y="0"/>
                    </a:lnTo>
                    <a:lnTo>
                      <a:pt x="2474537" y="0"/>
                    </a:lnTo>
                    <a:lnTo>
                      <a:pt x="2475596" y="0"/>
                    </a:lnTo>
                    <a:lnTo>
                      <a:pt x="2477252" y="0"/>
                    </a:lnTo>
                    <a:lnTo>
                      <a:pt x="2478712" y="0"/>
                    </a:lnTo>
                    <a:lnTo>
                      <a:pt x="2478743" y="0"/>
                    </a:lnTo>
                    <a:lnTo>
                      <a:pt x="2480043" y="0"/>
                    </a:lnTo>
                    <a:lnTo>
                      <a:pt x="2499655" y="0"/>
                    </a:lnTo>
                    <a:lnTo>
                      <a:pt x="2501146" y="0"/>
                    </a:lnTo>
                    <a:lnTo>
                      <a:pt x="2505661" y="0"/>
                    </a:lnTo>
                    <a:lnTo>
                      <a:pt x="2508776" y="0"/>
                    </a:lnTo>
                    <a:lnTo>
                      <a:pt x="2510108" y="0"/>
                    </a:lnTo>
                    <a:lnTo>
                      <a:pt x="2524178" y="0"/>
                    </a:lnTo>
                    <a:lnTo>
                      <a:pt x="2525248" y="0"/>
                    </a:lnTo>
                    <a:lnTo>
                      <a:pt x="2525669" y="0"/>
                    </a:lnTo>
                    <a:lnTo>
                      <a:pt x="2552329" y="0"/>
                    </a:lnTo>
                    <a:lnTo>
                      <a:pt x="2552751" y="0"/>
                    </a:lnTo>
                    <a:lnTo>
                      <a:pt x="2554242" y="0"/>
                    </a:lnTo>
                    <a:lnTo>
                      <a:pt x="2574787" y="0"/>
                    </a:lnTo>
                    <a:lnTo>
                      <a:pt x="2576279" y="0"/>
                    </a:lnTo>
                    <a:lnTo>
                      <a:pt x="2576447" y="0"/>
                    </a:lnTo>
                    <a:lnTo>
                      <a:pt x="2577940" y="0"/>
                    </a:lnTo>
                    <a:lnTo>
                      <a:pt x="2603360" y="0"/>
                    </a:lnTo>
                    <a:lnTo>
                      <a:pt x="2604852" y="0"/>
                    </a:lnTo>
                    <a:lnTo>
                      <a:pt x="2605021" y="0"/>
                    </a:lnTo>
                    <a:lnTo>
                      <a:pt x="2605484" y="0"/>
                    </a:lnTo>
                    <a:lnTo>
                      <a:pt x="2606481" y="0"/>
                    </a:lnTo>
                    <a:lnTo>
                      <a:pt x="2606512" y="0"/>
                    </a:lnTo>
                    <a:lnTo>
                      <a:pt x="2606976" y="0"/>
                    </a:lnTo>
                    <a:lnTo>
                      <a:pt x="2618923" y="0"/>
                    </a:lnTo>
                    <a:lnTo>
                      <a:pt x="2621248" y="0"/>
                    </a:lnTo>
                    <a:lnTo>
                      <a:pt x="2622740" y="0"/>
                    </a:lnTo>
                    <a:lnTo>
                      <a:pt x="2627885" y="0"/>
                    </a:lnTo>
                    <a:lnTo>
                      <a:pt x="2629377" y="0"/>
                    </a:lnTo>
                    <a:lnTo>
                      <a:pt x="2634058" y="0"/>
                    </a:lnTo>
                    <a:lnTo>
                      <a:pt x="2635549" y="0"/>
                    </a:lnTo>
                    <a:lnTo>
                      <a:pt x="2636545" y="0"/>
                    </a:lnTo>
                    <a:lnTo>
                      <a:pt x="2648987" y="0"/>
                    </a:lnTo>
                    <a:lnTo>
                      <a:pt x="2649821" y="0"/>
                    </a:lnTo>
                    <a:lnTo>
                      <a:pt x="2651313" y="0"/>
                    </a:lnTo>
                    <a:lnTo>
                      <a:pt x="2651947" y="0"/>
                    </a:lnTo>
                    <a:lnTo>
                      <a:pt x="2653017" y="0"/>
                    </a:lnTo>
                    <a:lnTo>
                      <a:pt x="2653438" y="0"/>
                    </a:lnTo>
                    <a:lnTo>
                      <a:pt x="2656459" y="0"/>
                    </a:lnTo>
                    <a:lnTo>
                      <a:pt x="2657950" y="0"/>
                    </a:lnTo>
                    <a:lnTo>
                      <a:pt x="2665460" y="0"/>
                    </a:lnTo>
                    <a:lnTo>
                      <a:pt x="2680098" y="0"/>
                    </a:lnTo>
                    <a:lnTo>
                      <a:pt x="2680520" y="0"/>
                    </a:lnTo>
                    <a:lnTo>
                      <a:pt x="2682011" y="0"/>
                    </a:lnTo>
                    <a:lnTo>
                      <a:pt x="2692542" y="0"/>
                    </a:lnTo>
                    <a:lnTo>
                      <a:pt x="2702556" y="0"/>
                    </a:lnTo>
                    <a:lnTo>
                      <a:pt x="2704048" y="0"/>
                    </a:lnTo>
                    <a:lnTo>
                      <a:pt x="2724289" y="0"/>
                    </a:lnTo>
                    <a:lnTo>
                      <a:pt x="2731129" y="0"/>
                    </a:lnTo>
                    <a:lnTo>
                      <a:pt x="2732621" y="0"/>
                    </a:lnTo>
                    <a:lnTo>
                      <a:pt x="2733253" y="0"/>
                    </a:lnTo>
                    <a:lnTo>
                      <a:pt x="2734745" y="0"/>
                    </a:lnTo>
                    <a:lnTo>
                      <a:pt x="2746692" y="0"/>
                    </a:lnTo>
                    <a:lnTo>
                      <a:pt x="2749017" y="0"/>
                    </a:lnTo>
                    <a:lnTo>
                      <a:pt x="2750509" y="0"/>
                    </a:lnTo>
                    <a:lnTo>
                      <a:pt x="2754354" y="0"/>
                    </a:lnTo>
                    <a:lnTo>
                      <a:pt x="2755654" y="0"/>
                    </a:lnTo>
                    <a:lnTo>
                      <a:pt x="2757146" y="0"/>
                    </a:lnTo>
                    <a:lnTo>
                      <a:pt x="2761827" y="0"/>
                    </a:lnTo>
                    <a:lnTo>
                      <a:pt x="2763318" y="0"/>
                    </a:lnTo>
                    <a:lnTo>
                      <a:pt x="2776756" y="0"/>
                    </a:lnTo>
                    <a:lnTo>
                      <a:pt x="2777590" y="0"/>
                    </a:lnTo>
                    <a:lnTo>
                      <a:pt x="2779082" y="0"/>
                    </a:lnTo>
                    <a:lnTo>
                      <a:pt x="2783442" y="0"/>
                    </a:lnTo>
                    <a:lnTo>
                      <a:pt x="2784228" y="0"/>
                    </a:lnTo>
                    <a:lnTo>
                      <a:pt x="2785719" y="0"/>
                    </a:lnTo>
                    <a:lnTo>
                      <a:pt x="2786473" y="0"/>
                    </a:lnTo>
                    <a:lnTo>
                      <a:pt x="2793229" y="0"/>
                    </a:lnTo>
                    <a:lnTo>
                      <a:pt x="2799367" y="0"/>
                    </a:lnTo>
                    <a:lnTo>
                      <a:pt x="2813506" y="0"/>
                    </a:lnTo>
                    <a:lnTo>
                      <a:pt x="2820311" y="0"/>
                    </a:lnTo>
                    <a:lnTo>
                      <a:pt x="2827893" y="0"/>
                    </a:lnTo>
                    <a:lnTo>
                      <a:pt x="2827940" y="0"/>
                    </a:lnTo>
                    <a:lnTo>
                      <a:pt x="2829431" y="0"/>
                    </a:lnTo>
                    <a:lnTo>
                      <a:pt x="2829978" y="0"/>
                    </a:lnTo>
                    <a:lnTo>
                      <a:pt x="2852058" y="0"/>
                    </a:lnTo>
                    <a:lnTo>
                      <a:pt x="2857060" y="0"/>
                    </a:lnTo>
                    <a:lnTo>
                      <a:pt x="2857958" y="0"/>
                    </a:lnTo>
                    <a:lnTo>
                      <a:pt x="2871601" y="0"/>
                    </a:lnTo>
                    <a:lnTo>
                      <a:pt x="2882123" y="0"/>
                    </a:lnTo>
                    <a:lnTo>
                      <a:pt x="2894046" y="0"/>
                    </a:lnTo>
                    <a:lnTo>
                      <a:pt x="2903496" y="0"/>
                    </a:lnTo>
                    <a:lnTo>
                      <a:pt x="2911211" y="0"/>
                    </a:lnTo>
                    <a:lnTo>
                      <a:pt x="2914242" y="0"/>
                    </a:lnTo>
                    <a:lnTo>
                      <a:pt x="2914461" y="0"/>
                    </a:lnTo>
                    <a:lnTo>
                      <a:pt x="2924111" y="0"/>
                    </a:lnTo>
                    <a:lnTo>
                      <a:pt x="2927136" y="0"/>
                    </a:lnTo>
                    <a:lnTo>
                      <a:pt x="2933561" y="0"/>
                    </a:lnTo>
                    <a:lnTo>
                      <a:pt x="2939580" y="0"/>
                    </a:lnTo>
                    <a:lnTo>
                      <a:pt x="2941275" y="0"/>
                    </a:lnTo>
                    <a:lnTo>
                      <a:pt x="2941543" y="0"/>
                    </a:lnTo>
                    <a:lnTo>
                      <a:pt x="2945586" y="0"/>
                    </a:lnTo>
                    <a:lnTo>
                      <a:pt x="2950032" y="0"/>
                    </a:lnTo>
                    <a:lnTo>
                      <a:pt x="2955662" y="0"/>
                    </a:lnTo>
                    <a:lnTo>
                      <a:pt x="2955709" y="0"/>
                    </a:lnTo>
                    <a:lnTo>
                      <a:pt x="2957200" y="0"/>
                    </a:lnTo>
                    <a:lnTo>
                      <a:pt x="2957747" y="0"/>
                    </a:lnTo>
                    <a:lnTo>
                      <a:pt x="2968152" y="0"/>
                    </a:lnTo>
                    <a:lnTo>
                      <a:pt x="2969644" y="0"/>
                    </a:lnTo>
                    <a:lnTo>
                      <a:pt x="2972667" y="0"/>
                    </a:lnTo>
                    <a:lnTo>
                      <a:pt x="2977114" y="0"/>
                    </a:lnTo>
                    <a:lnTo>
                      <a:pt x="2984829" y="0"/>
                    </a:lnTo>
                    <a:lnTo>
                      <a:pt x="2985727" y="0"/>
                    </a:lnTo>
                    <a:lnTo>
                      <a:pt x="2999370" y="0"/>
                    </a:lnTo>
                    <a:lnTo>
                      <a:pt x="3021815" y="0"/>
                    </a:lnTo>
                    <a:lnTo>
                      <a:pt x="3031265" y="0"/>
                    </a:lnTo>
                    <a:lnTo>
                      <a:pt x="3042230" y="0"/>
                    </a:lnTo>
                    <a:lnTo>
                      <a:pt x="3044946" y="0"/>
                    </a:lnTo>
                    <a:lnTo>
                      <a:pt x="3051880" y="0"/>
                    </a:lnTo>
                    <a:lnTo>
                      <a:pt x="3061330" y="0"/>
                    </a:lnTo>
                    <a:lnTo>
                      <a:pt x="3067349" y="0"/>
                    </a:lnTo>
                    <a:lnTo>
                      <a:pt x="3069312" y="0"/>
                    </a:lnTo>
                    <a:lnTo>
                      <a:pt x="3073355" y="0"/>
                    </a:lnTo>
                    <a:lnTo>
                      <a:pt x="3073518" y="0"/>
                    </a:lnTo>
                    <a:lnTo>
                      <a:pt x="3075011" y="0"/>
                    </a:lnTo>
                    <a:lnTo>
                      <a:pt x="3077801" y="0"/>
                    </a:lnTo>
                    <a:lnTo>
                      <a:pt x="3095921" y="0"/>
                    </a:lnTo>
                    <a:lnTo>
                      <a:pt x="3097413" y="0"/>
                    </a:lnTo>
                    <a:lnTo>
                      <a:pt x="3100436" y="0"/>
                    </a:lnTo>
                    <a:lnTo>
                      <a:pt x="3103552" y="0"/>
                    </a:lnTo>
                    <a:lnTo>
                      <a:pt x="3104883" y="0"/>
                    </a:lnTo>
                    <a:lnTo>
                      <a:pt x="3120023" y="0"/>
                    </a:lnTo>
                    <a:lnTo>
                      <a:pt x="3120445" y="0"/>
                    </a:lnTo>
                    <a:lnTo>
                      <a:pt x="3149018" y="0"/>
                    </a:lnTo>
                    <a:lnTo>
                      <a:pt x="3150088" y="0"/>
                    </a:lnTo>
                    <a:lnTo>
                      <a:pt x="3150509" y="0"/>
                    </a:lnTo>
                    <a:lnTo>
                      <a:pt x="3171054" y="0"/>
                    </a:lnTo>
                    <a:lnTo>
                      <a:pt x="3172715" y="0"/>
                    </a:lnTo>
                    <a:lnTo>
                      <a:pt x="3199627" y="0"/>
                    </a:lnTo>
                    <a:lnTo>
                      <a:pt x="3201119" y="0"/>
                    </a:lnTo>
                    <a:lnTo>
                      <a:pt x="3201287" y="0"/>
                    </a:lnTo>
                    <a:lnTo>
                      <a:pt x="3201751" y="0"/>
                    </a:lnTo>
                    <a:lnTo>
                      <a:pt x="3202780" y="0"/>
                    </a:lnTo>
                    <a:lnTo>
                      <a:pt x="3217515" y="0"/>
                    </a:lnTo>
                    <a:lnTo>
                      <a:pt x="3224152" y="0"/>
                    </a:lnTo>
                    <a:lnTo>
                      <a:pt x="3230324" y="0"/>
                    </a:lnTo>
                    <a:lnTo>
                      <a:pt x="3231321" y="0"/>
                    </a:lnTo>
                    <a:lnTo>
                      <a:pt x="3231816" y="0"/>
                    </a:lnTo>
                    <a:lnTo>
                      <a:pt x="3243763" y="0"/>
                    </a:lnTo>
                    <a:lnTo>
                      <a:pt x="3246088" y="0"/>
                    </a:lnTo>
                    <a:lnTo>
                      <a:pt x="3247580" y="0"/>
                    </a:lnTo>
                    <a:lnTo>
                      <a:pt x="3247792" y="0"/>
                    </a:lnTo>
                    <a:lnTo>
                      <a:pt x="3248214" y="0"/>
                    </a:lnTo>
                    <a:lnTo>
                      <a:pt x="3252725" y="0"/>
                    </a:lnTo>
                    <a:lnTo>
                      <a:pt x="3254217" y="0"/>
                    </a:lnTo>
                    <a:lnTo>
                      <a:pt x="3260235" y="0"/>
                    </a:lnTo>
                    <a:lnTo>
                      <a:pt x="3276787" y="0"/>
                    </a:lnTo>
                    <a:lnTo>
                      <a:pt x="3277857" y="0"/>
                    </a:lnTo>
                    <a:lnTo>
                      <a:pt x="3278278" y="0"/>
                    </a:lnTo>
                    <a:lnTo>
                      <a:pt x="3290300" y="0"/>
                    </a:lnTo>
                    <a:lnTo>
                      <a:pt x="3298823" y="0"/>
                    </a:lnTo>
                    <a:lnTo>
                      <a:pt x="3327396" y="0"/>
                    </a:lnTo>
                    <a:lnTo>
                      <a:pt x="3328888" y="0"/>
                    </a:lnTo>
                    <a:lnTo>
                      <a:pt x="3329520" y="0"/>
                    </a:lnTo>
                    <a:lnTo>
                      <a:pt x="3345284" y="0"/>
                    </a:lnTo>
                    <a:lnTo>
                      <a:pt x="3349129" y="0"/>
                    </a:lnTo>
                    <a:lnTo>
                      <a:pt x="3351921" y="0"/>
                    </a:lnTo>
                    <a:lnTo>
                      <a:pt x="3358093" y="0"/>
                    </a:lnTo>
                    <a:lnTo>
                      <a:pt x="3359585" y="0"/>
                    </a:lnTo>
                    <a:lnTo>
                      <a:pt x="3371532" y="0"/>
                    </a:lnTo>
                    <a:lnTo>
                      <a:pt x="3373857" y="0"/>
                    </a:lnTo>
                    <a:lnTo>
                      <a:pt x="3375349" y="0"/>
                    </a:lnTo>
                    <a:lnTo>
                      <a:pt x="3380494" y="0"/>
                    </a:lnTo>
                    <a:lnTo>
                      <a:pt x="3381986" y="0"/>
                    </a:lnTo>
                    <a:lnTo>
                      <a:pt x="3388004" y="0"/>
                    </a:lnTo>
                    <a:lnTo>
                      <a:pt x="3408282" y="0"/>
                    </a:lnTo>
                    <a:lnTo>
                      <a:pt x="3418069" y="0"/>
                    </a:lnTo>
                    <a:lnTo>
                      <a:pt x="3424207" y="0"/>
                    </a:lnTo>
                    <a:lnTo>
                      <a:pt x="3424753" y="0"/>
                    </a:lnTo>
                    <a:lnTo>
                      <a:pt x="3452733" y="0"/>
                    </a:lnTo>
                    <a:lnTo>
                      <a:pt x="3454818" y="0"/>
                    </a:lnTo>
                    <a:lnTo>
                      <a:pt x="3476898" y="0"/>
                    </a:lnTo>
                    <a:lnTo>
                      <a:pt x="3496441" y="0"/>
                    </a:lnTo>
                    <a:lnTo>
                      <a:pt x="3509236" y="0"/>
                    </a:lnTo>
                    <a:lnTo>
                      <a:pt x="3518886" y="0"/>
                    </a:lnTo>
                    <a:lnTo>
                      <a:pt x="3528336" y="0"/>
                    </a:lnTo>
                    <a:lnTo>
                      <a:pt x="3536051" y="0"/>
                    </a:lnTo>
                    <a:lnTo>
                      <a:pt x="3539301" y="0"/>
                    </a:lnTo>
                    <a:lnTo>
                      <a:pt x="3540361" y="0"/>
                    </a:lnTo>
                    <a:lnTo>
                      <a:pt x="3544807" y="0"/>
                    </a:lnTo>
                    <a:lnTo>
                      <a:pt x="3551976" y="0"/>
                    </a:lnTo>
                    <a:lnTo>
                      <a:pt x="3552522" y="0"/>
                    </a:lnTo>
                    <a:lnTo>
                      <a:pt x="3564420" y="0"/>
                    </a:lnTo>
                    <a:lnTo>
                      <a:pt x="3570426" y="0"/>
                    </a:lnTo>
                    <a:cubicBezTo>
                      <a:pt x="3574872" y="0"/>
                      <a:pt x="3574872" y="0"/>
                      <a:pt x="3574872" y="0"/>
                    </a:cubicBezTo>
                    <a:lnTo>
                      <a:pt x="3580502" y="0"/>
                    </a:lnTo>
                    <a:lnTo>
                      <a:pt x="3582587" y="0"/>
                    </a:lnTo>
                    <a:lnTo>
                      <a:pt x="3624210" y="0"/>
                    </a:lnTo>
                    <a:lnTo>
                      <a:pt x="3637005" y="0"/>
                    </a:lnTo>
                    <a:lnTo>
                      <a:pt x="3646655" y="0"/>
                    </a:lnTo>
                    <a:lnTo>
                      <a:pt x="3656105" y="0"/>
                    </a:lnTo>
                    <a:lnTo>
                      <a:pt x="3667070" y="0"/>
                    </a:lnTo>
                    <a:lnTo>
                      <a:pt x="3668130" y="0"/>
                    </a:lnTo>
                    <a:lnTo>
                      <a:pt x="3669786" y="0"/>
                    </a:lnTo>
                    <a:lnTo>
                      <a:pt x="3672576" y="0"/>
                    </a:lnTo>
                    <a:lnTo>
                      <a:pt x="3692189" y="0"/>
                    </a:lnTo>
                    <a:lnTo>
                      <a:pt x="3698195" y="0"/>
                    </a:lnTo>
                    <a:lnTo>
                      <a:pt x="3702641" y="0"/>
                    </a:lnTo>
                    <a:lnTo>
                      <a:pt x="3744863" y="0"/>
                    </a:lnTo>
                    <a:lnTo>
                      <a:pt x="3745285" y="0"/>
                    </a:lnTo>
                    <a:lnTo>
                      <a:pt x="3795894" y="0"/>
                    </a:lnTo>
                    <a:lnTo>
                      <a:pt x="3797555" y="0"/>
                    </a:lnTo>
                    <a:lnTo>
                      <a:pt x="3826591" y="0"/>
                    </a:lnTo>
                    <a:lnTo>
                      <a:pt x="3842355" y="0"/>
                    </a:lnTo>
                    <a:lnTo>
                      <a:pt x="3848992" y="0"/>
                    </a:lnTo>
                    <a:lnTo>
                      <a:pt x="3872632" y="0"/>
                    </a:lnTo>
                    <a:lnTo>
                      <a:pt x="3873054" y="0"/>
                    </a:lnTo>
                    <a:lnTo>
                      <a:pt x="3885075" y="0"/>
                    </a:lnTo>
                    <a:lnTo>
                      <a:pt x="3923663" y="0"/>
                    </a:lnTo>
                    <a:lnTo>
                      <a:pt x="3954360" y="0"/>
                    </a:lnTo>
                    <a:lnTo>
                      <a:pt x="3970124" y="0"/>
                    </a:lnTo>
                    <a:lnTo>
                      <a:pt x="3976761" y="0"/>
                    </a:lnTo>
                    <a:lnTo>
                      <a:pt x="4012844" y="0"/>
                    </a:lnTo>
                    <a:lnTo>
                      <a:pt x="4049593" y="0"/>
                    </a:lnTo>
                    <a:cubicBezTo>
                      <a:pt x="4169647" y="0"/>
                      <a:pt x="4169647" y="0"/>
                      <a:pt x="4169647" y="0"/>
                    </a:cubicBezTo>
                    <a:lnTo>
                      <a:pt x="4177362" y="0"/>
                    </a:lnTo>
                    <a:cubicBezTo>
                      <a:pt x="4297416" y="0"/>
                      <a:pt x="4297416" y="0"/>
                      <a:pt x="4297416" y="0"/>
                    </a:cubicBezTo>
                    <a:cubicBezTo>
                      <a:pt x="4327758" y="0"/>
                      <a:pt x="4364168" y="21251"/>
                      <a:pt x="4379339" y="47054"/>
                    </a:cubicBezTo>
                    <a:cubicBezTo>
                      <a:pt x="4591731" y="415146"/>
                      <a:pt x="4591731" y="415146"/>
                      <a:pt x="4591731" y="415146"/>
                    </a:cubicBezTo>
                    <a:cubicBezTo>
                      <a:pt x="4606902" y="440951"/>
                      <a:pt x="4606902" y="483452"/>
                      <a:pt x="4591731" y="509257"/>
                    </a:cubicBezTo>
                    <a:cubicBezTo>
                      <a:pt x="4379339" y="877348"/>
                      <a:pt x="4379339" y="877348"/>
                      <a:pt x="4379339" y="877348"/>
                    </a:cubicBezTo>
                    <a:cubicBezTo>
                      <a:pt x="4364168" y="903151"/>
                      <a:pt x="4327758" y="924402"/>
                      <a:pt x="4297416" y="924402"/>
                    </a:cubicBezTo>
                    <a:lnTo>
                      <a:pt x="4169647" y="924402"/>
                    </a:lnTo>
                    <a:lnTo>
                      <a:pt x="3976761" y="924402"/>
                    </a:lnTo>
                    <a:lnTo>
                      <a:pt x="3872632" y="924402"/>
                    </a:lnTo>
                    <a:lnTo>
                      <a:pt x="3848992" y="924402"/>
                    </a:lnTo>
                    <a:lnTo>
                      <a:pt x="3744863" y="924402"/>
                    </a:lnTo>
                    <a:lnTo>
                      <a:pt x="3702641" y="924402"/>
                    </a:lnTo>
                    <a:lnTo>
                      <a:pt x="3672576" y="924402"/>
                    </a:lnTo>
                    <a:lnTo>
                      <a:pt x="3656105" y="924402"/>
                    </a:lnTo>
                    <a:lnTo>
                      <a:pt x="3574872" y="924402"/>
                    </a:lnTo>
                    <a:lnTo>
                      <a:pt x="3551976" y="924402"/>
                    </a:lnTo>
                    <a:lnTo>
                      <a:pt x="3544807" y="924402"/>
                    </a:lnTo>
                    <a:lnTo>
                      <a:pt x="3528336" y="924402"/>
                    </a:lnTo>
                    <a:lnTo>
                      <a:pt x="3424207" y="924402"/>
                    </a:lnTo>
                    <a:lnTo>
                      <a:pt x="3381986" y="924402"/>
                    </a:lnTo>
                    <a:lnTo>
                      <a:pt x="3380494" y="924402"/>
                    </a:lnTo>
                    <a:lnTo>
                      <a:pt x="3351921" y="924402"/>
                    </a:lnTo>
                    <a:lnTo>
                      <a:pt x="3277857" y="924402"/>
                    </a:lnTo>
                    <a:lnTo>
                      <a:pt x="3254217" y="924402"/>
                    </a:lnTo>
                    <a:lnTo>
                      <a:pt x="3252725" y="924402"/>
                    </a:lnTo>
                    <a:lnTo>
                      <a:pt x="3247792" y="924402"/>
                    </a:lnTo>
                    <a:lnTo>
                      <a:pt x="3231321" y="924402"/>
                    </a:lnTo>
                    <a:lnTo>
                      <a:pt x="3224152" y="924402"/>
                    </a:lnTo>
                    <a:lnTo>
                      <a:pt x="3150088" y="924402"/>
                    </a:lnTo>
                    <a:lnTo>
                      <a:pt x="3120023" y="924402"/>
                    </a:lnTo>
                    <a:lnTo>
                      <a:pt x="3104883" y="924402"/>
                    </a:lnTo>
                    <a:lnTo>
                      <a:pt x="3103552" y="924402"/>
                    </a:lnTo>
                    <a:lnTo>
                      <a:pt x="3077801" y="924402"/>
                    </a:lnTo>
                    <a:lnTo>
                      <a:pt x="3061330" y="924402"/>
                    </a:lnTo>
                    <a:lnTo>
                      <a:pt x="3031265" y="924402"/>
                    </a:lnTo>
                    <a:lnTo>
                      <a:pt x="2977114" y="924402"/>
                    </a:lnTo>
                    <a:lnTo>
                      <a:pt x="2957200" y="924402"/>
                    </a:lnTo>
                    <a:lnTo>
                      <a:pt x="2955709" y="924402"/>
                    </a:lnTo>
                    <a:lnTo>
                      <a:pt x="2950032" y="924402"/>
                    </a:lnTo>
                    <a:lnTo>
                      <a:pt x="2933561" y="924402"/>
                    </a:lnTo>
                    <a:lnTo>
                      <a:pt x="2927136" y="924402"/>
                    </a:lnTo>
                    <a:lnTo>
                      <a:pt x="2903496" y="924402"/>
                    </a:lnTo>
                    <a:lnTo>
                      <a:pt x="2829431" y="924402"/>
                    </a:lnTo>
                    <a:lnTo>
                      <a:pt x="2827940" y="924402"/>
                    </a:lnTo>
                    <a:lnTo>
                      <a:pt x="2799367" y="924402"/>
                    </a:lnTo>
                    <a:lnTo>
                      <a:pt x="2785719" y="924402"/>
                    </a:lnTo>
                    <a:lnTo>
                      <a:pt x="2784228" y="924402"/>
                    </a:lnTo>
                    <a:lnTo>
                      <a:pt x="2757146" y="924402"/>
                    </a:lnTo>
                    <a:lnTo>
                      <a:pt x="2755654" y="924402"/>
                    </a:lnTo>
                    <a:lnTo>
                      <a:pt x="2680098" y="924402"/>
                    </a:lnTo>
                    <a:lnTo>
                      <a:pt x="2657950" y="924402"/>
                    </a:lnTo>
                    <a:lnTo>
                      <a:pt x="2656459" y="924402"/>
                    </a:lnTo>
                    <a:lnTo>
                      <a:pt x="2653017" y="924402"/>
                    </a:lnTo>
                    <a:lnTo>
                      <a:pt x="2636545" y="924402"/>
                    </a:lnTo>
                    <a:lnTo>
                      <a:pt x="2629377" y="924402"/>
                    </a:lnTo>
                    <a:lnTo>
                      <a:pt x="2627885" y="924402"/>
                    </a:lnTo>
                    <a:lnTo>
                      <a:pt x="2606481" y="924402"/>
                    </a:lnTo>
                    <a:lnTo>
                      <a:pt x="2552329" y="924402"/>
                    </a:lnTo>
                    <a:lnTo>
                      <a:pt x="2525248" y="924402"/>
                    </a:lnTo>
                    <a:lnTo>
                      <a:pt x="2510108" y="924402"/>
                    </a:lnTo>
                    <a:lnTo>
                      <a:pt x="2508776" y="924402"/>
                    </a:lnTo>
                    <a:lnTo>
                      <a:pt x="2480043" y="924402"/>
                    </a:lnTo>
                    <a:lnTo>
                      <a:pt x="2478712" y="924402"/>
                    </a:lnTo>
                    <a:lnTo>
                      <a:pt x="2463572" y="924402"/>
                    </a:lnTo>
                    <a:lnTo>
                      <a:pt x="2436490" y="924402"/>
                    </a:lnTo>
                    <a:lnTo>
                      <a:pt x="2382339" y="924402"/>
                    </a:lnTo>
                    <a:lnTo>
                      <a:pt x="2360934" y="924402"/>
                    </a:lnTo>
                    <a:lnTo>
                      <a:pt x="2359443" y="924402"/>
                    </a:lnTo>
                    <a:lnTo>
                      <a:pt x="2352274" y="924402"/>
                    </a:lnTo>
                    <a:lnTo>
                      <a:pt x="2335803" y="924402"/>
                    </a:lnTo>
                    <a:lnTo>
                      <a:pt x="2332360" y="924402"/>
                    </a:lnTo>
                    <a:lnTo>
                      <a:pt x="2332328" y="924402"/>
                    </a:lnTo>
                    <a:lnTo>
                      <a:pt x="2330869" y="924402"/>
                    </a:lnTo>
                    <a:lnTo>
                      <a:pt x="2308721" y="924402"/>
                    </a:lnTo>
                    <a:lnTo>
                      <a:pt x="2233165" y="924402"/>
                    </a:lnTo>
                    <a:lnTo>
                      <a:pt x="2231674" y="924402"/>
                    </a:lnTo>
                    <a:lnTo>
                      <a:pt x="2204591" y="924402"/>
                    </a:lnTo>
                    <a:lnTo>
                      <a:pt x="2204559" y="924402"/>
                    </a:lnTo>
                    <a:lnTo>
                      <a:pt x="2203100" y="924402"/>
                    </a:lnTo>
                    <a:lnTo>
                      <a:pt x="2189452" y="924402"/>
                    </a:lnTo>
                    <a:lnTo>
                      <a:pt x="2160879" y="924402"/>
                    </a:lnTo>
                    <a:lnTo>
                      <a:pt x="2159388" y="924402"/>
                    </a:lnTo>
                    <a:lnTo>
                      <a:pt x="2085323" y="924402"/>
                    </a:lnTo>
                    <a:lnTo>
                      <a:pt x="2077294" y="924402"/>
                    </a:lnTo>
                    <a:lnTo>
                      <a:pt x="2061683" y="924402"/>
                    </a:lnTo>
                    <a:lnTo>
                      <a:pt x="2055258" y="924402"/>
                    </a:lnTo>
                    <a:lnTo>
                      <a:pt x="2038787" y="924402"/>
                    </a:lnTo>
                    <a:lnTo>
                      <a:pt x="2033110" y="924402"/>
                    </a:lnTo>
                    <a:lnTo>
                      <a:pt x="2031619" y="924402"/>
                    </a:lnTo>
                    <a:lnTo>
                      <a:pt x="2011705" y="924402"/>
                    </a:lnTo>
                    <a:lnTo>
                      <a:pt x="1957554" y="924402"/>
                    </a:lnTo>
                    <a:lnTo>
                      <a:pt x="1949525" y="924402"/>
                    </a:lnTo>
                    <a:lnTo>
                      <a:pt x="1927489" y="924402"/>
                    </a:lnTo>
                    <a:lnTo>
                      <a:pt x="1911018" y="924402"/>
                    </a:lnTo>
                    <a:lnTo>
                      <a:pt x="1907543" y="924402"/>
                    </a:lnTo>
                    <a:lnTo>
                      <a:pt x="1885268" y="924402"/>
                    </a:lnTo>
                    <a:lnTo>
                      <a:pt x="1883936" y="924402"/>
                    </a:lnTo>
                    <a:lnTo>
                      <a:pt x="1868796" y="924402"/>
                    </a:lnTo>
                    <a:lnTo>
                      <a:pt x="1838732" y="924402"/>
                    </a:lnTo>
                    <a:lnTo>
                      <a:pt x="1779774" y="924402"/>
                    </a:lnTo>
                    <a:lnTo>
                      <a:pt x="1764668" y="924402"/>
                    </a:lnTo>
                    <a:lnTo>
                      <a:pt x="1757499" y="924402"/>
                    </a:lnTo>
                    <a:lnTo>
                      <a:pt x="1741027" y="924402"/>
                    </a:lnTo>
                    <a:lnTo>
                      <a:pt x="1737552" y="924402"/>
                    </a:lnTo>
                    <a:lnTo>
                      <a:pt x="1736094" y="924402"/>
                    </a:lnTo>
                    <a:lnTo>
                      <a:pt x="1734603" y="924402"/>
                    </a:lnTo>
                    <a:lnTo>
                      <a:pt x="1710963" y="924402"/>
                    </a:lnTo>
                    <a:lnTo>
                      <a:pt x="1707488" y="924402"/>
                    </a:lnTo>
                    <a:lnTo>
                      <a:pt x="1652509" y="924402"/>
                    </a:lnTo>
                    <a:lnTo>
                      <a:pt x="1636899" y="924402"/>
                    </a:lnTo>
                    <a:lnTo>
                      <a:pt x="1609783" y="924402"/>
                    </a:lnTo>
                    <a:lnTo>
                      <a:pt x="1608325" y="924402"/>
                    </a:lnTo>
                    <a:lnTo>
                      <a:pt x="1606834" y="924402"/>
                    </a:lnTo>
                    <a:lnTo>
                      <a:pt x="1579719" y="924402"/>
                    </a:lnTo>
                    <a:lnTo>
                      <a:pt x="1564612" y="924402"/>
                    </a:lnTo>
                    <a:lnTo>
                      <a:pt x="1524740" y="924402"/>
                    </a:lnTo>
                    <a:lnTo>
                      <a:pt x="1482518" y="924402"/>
                    </a:lnTo>
                    <a:lnTo>
                      <a:pt x="1460483" y="924402"/>
                    </a:lnTo>
                    <a:lnTo>
                      <a:pt x="1452454" y="924402"/>
                    </a:lnTo>
                    <a:lnTo>
                      <a:pt x="1444011" y="924402"/>
                    </a:lnTo>
                    <a:lnTo>
                      <a:pt x="1436843" y="924402"/>
                    </a:lnTo>
                    <a:lnTo>
                      <a:pt x="1413947" y="924402"/>
                    </a:lnTo>
                    <a:lnTo>
                      <a:pt x="1354749" y="924402"/>
                    </a:lnTo>
                    <a:lnTo>
                      <a:pt x="1332714" y="924402"/>
                    </a:lnTo>
                    <a:lnTo>
                      <a:pt x="1324685" y="924402"/>
                    </a:lnTo>
                    <a:lnTo>
                      <a:pt x="1316242" y="924402"/>
                    </a:lnTo>
                    <a:lnTo>
                      <a:pt x="1312767" y="924402"/>
                    </a:lnTo>
                    <a:lnTo>
                      <a:pt x="1286178" y="924402"/>
                    </a:lnTo>
                    <a:lnTo>
                      <a:pt x="1282703" y="924402"/>
                    </a:lnTo>
                    <a:lnTo>
                      <a:pt x="1243956" y="924402"/>
                    </a:lnTo>
                    <a:lnTo>
                      <a:pt x="1184998" y="924402"/>
                    </a:lnTo>
                    <a:lnTo>
                      <a:pt x="1154934" y="924402"/>
                    </a:lnTo>
                    <a:lnTo>
                      <a:pt x="1139828" y="924402"/>
                    </a:lnTo>
                    <a:lnTo>
                      <a:pt x="1116187" y="924402"/>
                    </a:lnTo>
                    <a:lnTo>
                      <a:pt x="1112712" y="924402"/>
                    </a:lnTo>
                    <a:lnTo>
                      <a:pt x="1057734" y="924402"/>
                    </a:lnTo>
                    <a:lnTo>
                      <a:pt x="1027669" y="924402"/>
                    </a:lnTo>
                    <a:lnTo>
                      <a:pt x="1012059" y="924402"/>
                    </a:lnTo>
                    <a:lnTo>
                      <a:pt x="984943" y="924402"/>
                    </a:lnTo>
                    <a:lnTo>
                      <a:pt x="929965" y="924402"/>
                    </a:lnTo>
                    <a:lnTo>
                      <a:pt x="899900" y="924402"/>
                    </a:lnTo>
                    <a:lnTo>
                      <a:pt x="857678" y="924402"/>
                    </a:lnTo>
                    <a:lnTo>
                      <a:pt x="819171" y="924402"/>
                    </a:lnTo>
                    <a:lnTo>
                      <a:pt x="729909" y="924402"/>
                    </a:lnTo>
                    <a:lnTo>
                      <a:pt x="691402" y="924402"/>
                    </a:lnTo>
                    <a:lnTo>
                      <a:pt x="687927" y="924402"/>
                    </a:lnTo>
                    <a:lnTo>
                      <a:pt x="560158" y="924402"/>
                    </a:lnTo>
                    <a:lnTo>
                      <a:pt x="432894" y="924402"/>
                    </a:lnTo>
                    <a:lnTo>
                      <a:pt x="305125" y="924402"/>
                    </a:lnTo>
                    <a:cubicBezTo>
                      <a:pt x="275541" y="924402"/>
                      <a:pt x="238373" y="903151"/>
                      <a:pt x="223202" y="877348"/>
                    </a:cubicBezTo>
                    <a:cubicBezTo>
                      <a:pt x="10809" y="509257"/>
                      <a:pt x="10809" y="509257"/>
                      <a:pt x="10809" y="509257"/>
                    </a:cubicBezTo>
                    <a:cubicBezTo>
                      <a:pt x="-3603" y="483452"/>
                      <a:pt x="-3603" y="440951"/>
                      <a:pt x="10809" y="415146"/>
                    </a:cubicBezTo>
                    <a:cubicBezTo>
                      <a:pt x="223202" y="47054"/>
                      <a:pt x="223202" y="47054"/>
                      <a:pt x="223202" y="47054"/>
                    </a:cubicBezTo>
                    <a:cubicBezTo>
                      <a:pt x="238373" y="21251"/>
                      <a:pt x="275541" y="0"/>
                      <a:pt x="305125" y="0"/>
                    </a:cubicBezTo>
                    <a:close/>
                  </a:path>
                </a:pathLst>
              </a:custGeom>
              <a:solidFill>
                <a:srgbClr val="4B6B5E"/>
              </a:solidFill>
              <a:ln w="19050">
                <a:gradFill flip="none" rotWithShape="1">
                  <a:gsLst>
                    <a:gs pos="0">
                      <a:schemeClr val="bg1">
                        <a:lumMod val="75000"/>
                      </a:schemeClr>
                    </a:gs>
                    <a:gs pos="100000">
                      <a:schemeClr val="bg1"/>
                    </a:gs>
                  </a:gsLst>
                  <a:lin ang="2700000" scaled="1"/>
                  <a:tileRect/>
                </a:gradFill>
              </a:ln>
              <a:effectLst>
                <a:innerShdw blurRad="63500" dist="50800" dir="13500000">
                  <a:prstClr val="black">
                    <a:alpha val="50000"/>
                  </a:prstClr>
                </a:innerShdw>
              </a:effectLst>
            </p:spPr>
            <p:txBody>
              <a:bodyPr vert="horz" wrap="square" lIns="91440" tIns="45720" rIns="91440" bIns="45720" numCol="1" anchor="t" anchorCtr="0" compatLnSpc="1">
                <a:noAutofit/>
              </a:bodyPr>
              <a:p>
                <a:endParaRPr lang="zh-CN" altLang="en-US" sz="3200">
                  <a:solidFill>
                    <a:schemeClr val="bg1"/>
                  </a:solidFill>
                  <a:latin typeface="微软雅黑" panose="020B0503020204020204" charset="-122"/>
                  <a:ea typeface="微软雅黑" panose="020B0503020204020204" charset="-122"/>
                </a:endParaRPr>
              </a:p>
            </p:txBody>
          </p:sp>
          <p:grpSp>
            <p:nvGrpSpPr>
              <p:cNvPr id="74" name="组合 73"/>
              <p:cNvGrpSpPr/>
              <p:nvPr/>
            </p:nvGrpSpPr>
            <p:grpSpPr>
              <a:xfrm>
                <a:off x="1619672" y="3252309"/>
                <a:ext cx="1790862" cy="363414"/>
                <a:chOff x="3457192" y="3906440"/>
                <a:chExt cx="1951476" cy="484552"/>
              </a:xfrm>
            </p:grpSpPr>
            <p:sp>
              <p:nvSpPr>
                <p:cNvPr id="75" name="文本框 74"/>
                <p:cNvSpPr txBox="1"/>
                <p:nvPr/>
              </p:nvSpPr>
              <p:spPr>
                <a:xfrm>
                  <a:off x="3457511" y="3906440"/>
                  <a:ext cx="1725052" cy="287168"/>
                </a:xfrm>
                <a:prstGeom prst="rect">
                  <a:avLst/>
                </a:prstGeom>
                <a:noFill/>
              </p:spPr>
              <p:txBody>
                <a:bodyPr wrap="square" rtlCol="0">
                  <a:spAutoFit/>
                </a:bodyPr>
                <a:p>
                  <a:r>
                    <a:rPr lang="zh-CN" altLang="en-US" dirty="0">
                      <a:solidFill>
                        <a:schemeClr val="bg1"/>
                      </a:solidFill>
                      <a:latin typeface="微软雅黑" panose="020B0503020204020204" charset="-122"/>
                      <a:ea typeface="微软雅黑" panose="020B0503020204020204" charset="-122"/>
                    </a:rPr>
                    <a:t>在此添加标题</a:t>
                  </a:r>
                  <a:endParaRPr lang="zh-CN" altLang="en-US" dirty="0">
                    <a:solidFill>
                      <a:schemeClr val="bg1"/>
                    </a:solidFill>
                    <a:latin typeface="微软雅黑" panose="020B0503020204020204" charset="-122"/>
                    <a:ea typeface="微软雅黑" panose="020B0503020204020204" charset="-122"/>
                  </a:endParaRPr>
                </a:p>
              </p:txBody>
            </p:sp>
            <p:sp>
              <p:nvSpPr>
                <p:cNvPr id="76" name="文本框 75"/>
                <p:cNvSpPr txBox="1"/>
                <p:nvPr/>
              </p:nvSpPr>
              <p:spPr>
                <a:xfrm>
                  <a:off x="3457192" y="4135512"/>
                  <a:ext cx="1951476" cy="255480"/>
                </a:xfrm>
                <a:prstGeom prst="rect">
                  <a:avLst/>
                </a:prstGeom>
                <a:noFill/>
              </p:spPr>
              <p:txBody>
                <a:bodyPr wrap="square" rtlCol="0">
                  <a:spAutoFit/>
                </a:bodyPr>
                <a:p>
                  <a:pPr defTabSz="1218565">
                    <a:lnSpc>
                      <a:spcPct val="110000"/>
                    </a:lnSpc>
                    <a:defRPr/>
                  </a:pPr>
                  <a:r>
                    <a:rPr lang="zh-CN" altLang="en-US" sz="1400" dirty="0">
                      <a:solidFill>
                        <a:schemeClr val="bg1"/>
                      </a:solidFill>
                      <a:latin typeface="微软雅黑" panose="020B0503020204020204" charset="-122"/>
                      <a:ea typeface="微软雅黑" panose="020B0503020204020204" charset="-122"/>
                      <a:sym typeface="微软雅黑" panose="020B0503020204020204" charset="-122"/>
                    </a:rPr>
                    <a:t>单机输入你的想要输入的文字内容。</a:t>
                  </a:r>
                  <a:endParaRPr lang="zh-CN" altLang="en-US" sz="1400" dirty="0">
                    <a:solidFill>
                      <a:schemeClr val="bg1"/>
                    </a:solidFill>
                    <a:latin typeface="微软雅黑" panose="020B0503020204020204" charset="-122"/>
                    <a:ea typeface="微软雅黑" panose="020B0503020204020204" charset="-122"/>
                    <a:sym typeface="微软雅黑" panose="020B0503020204020204" charset="-122"/>
                  </a:endParaRPr>
                </a:p>
              </p:txBody>
            </p:sp>
          </p:grpSp>
        </p:grpSp>
        <p:grpSp>
          <p:nvGrpSpPr>
            <p:cNvPr id="77" name="组合 76"/>
            <p:cNvGrpSpPr/>
            <p:nvPr/>
          </p:nvGrpSpPr>
          <p:grpSpPr>
            <a:xfrm>
              <a:off x="6198" y="4428"/>
              <a:ext cx="1709" cy="1515"/>
              <a:chOff x="3513697" y="2064470"/>
              <a:chExt cx="814056" cy="721493"/>
            </a:xfrm>
          </p:grpSpPr>
          <p:grpSp>
            <p:nvGrpSpPr>
              <p:cNvPr id="78" name="组合 77"/>
              <p:cNvGrpSpPr/>
              <p:nvPr/>
            </p:nvGrpSpPr>
            <p:grpSpPr>
              <a:xfrm rot="5400000" flipH="1">
                <a:off x="3559978" y="2018189"/>
                <a:ext cx="721493" cy="814056"/>
                <a:chOff x="8439634" y="3544648"/>
                <a:chExt cx="1611146" cy="1817848"/>
              </a:xfrm>
            </p:grpSpPr>
            <p:sp>
              <p:nvSpPr>
                <p:cNvPr id="79" name="Freeform 5"/>
                <p:cNvSpPr/>
                <p:nvPr/>
              </p:nvSpPr>
              <p:spPr bwMode="auto">
                <a:xfrm rot="5400000" flipH="1">
                  <a:off x="8336283" y="3647999"/>
                  <a:ext cx="1817848" cy="161114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lumMod val="97000"/>
                      </a:schemeClr>
                    </a:gs>
                    <a:gs pos="100000">
                      <a:schemeClr val="bg1">
                        <a:lumMod val="85000"/>
                      </a:schemeClr>
                    </a:gs>
                  </a:gsLst>
                  <a:lin ang="2700000" scaled="1"/>
                  <a:tileRect/>
                </a:gradFill>
                <a:ln w="19050">
                  <a:gradFill flip="none" rotWithShape="1">
                    <a:gsLst>
                      <a:gs pos="100000">
                        <a:schemeClr val="bg1">
                          <a:lumMod val="75000"/>
                        </a:schemeClr>
                      </a:gs>
                      <a:gs pos="0">
                        <a:schemeClr val="bg1"/>
                      </a:gs>
                    </a:gsLst>
                    <a:lin ang="2700000" scaled="1"/>
                    <a:tileRect/>
                  </a:gradFill>
                </a:ln>
                <a:effectLst>
                  <a:outerShdw blurRad="127000" dist="50800" dir="2700000" algn="tl" rotWithShape="0">
                    <a:prstClr val="black">
                      <a:alpha val="40000"/>
                    </a:prstClr>
                  </a:outerShdw>
                </a:effectLst>
              </p:spPr>
              <p:txBody>
                <a:bodyPr vert="horz" wrap="square" lIns="121920" tIns="60960" rIns="121920" bIns="60960" numCol="1" anchor="t" anchorCtr="0" compatLnSpc="1"/>
                <a:p>
                  <a:endParaRPr lang="zh-CN" altLang="en-US" sz="3200">
                    <a:solidFill>
                      <a:schemeClr val="bg1"/>
                    </a:solidFill>
                    <a:latin typeface="微软雅黑" panose="020B0503020204020204" charset="-122"/>
                    <a:ea typeface="微软雅黑" panose="020B0503020204020204" charset="-122"/>
                  </a:endParaRPr>
                </a:p>
              </p:txBody>
            </p:sp>
            <p:sp>
              <p:nvSpPr>
                <p:cNvPr id="80" name="Freeform 5"/>
                <p:cNvSpPr/>
                <p:nvPr/>
              </p:nvSpPr>
              <p:spPr bwMode="auto">
                <a:xfrm rot="5400000" flipH="1">
                  <a:off x="8582835" y="3866517"/>
                  <a:ext cx="1324743" cy="11741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244241"/>
                </a:solidFill>
                <a:ln w="15875">
                  <a:gradFill flip="none" rotWithShape="1">
                    <a:gsLst>
                      <a:gs pos="0">
                        <a:schemeClr val="bg1">
                          <a:lumMod val="65000"/>
                        </a:schemeClr>
                      </a:gs>
                      <a:gs pos="100000">
                        <a:schemeClr val="bg1"/>
                      </a:gs>
                    </a:gsLst>
                    <a:lin ang="2700000" scaled="1"/>
                    <a:tileRect/>
                  </a:gradFill>
                </a:ln>
                <a:effectLst>
                  <a:innerShdw blurRad="50800" dist="25400" dir="13500000">
                    <a:prstClr val="black">
                      <a:alpha val="50000"/>
                    </a:prstClr>
                  </a:innerShdw>
                </a:effectLst>
              </p:spPr>
              <p:txBody>
                <a:bodyPr vert="horz" wrap="square" lIns="121920" tIns="60960" rIns="121920" bIns="60960" numCol="1" anchor="t" anchorCtr="0" compatLnSpc="1"/>
                <a:p>
                  <a:endParaRPr lang="zh-CN" altLang="en-US" sz="3200">
                    <a:solidFill>
                      <a:schemeClr val="bg1"/>
                    </a:solidFill>
                    <a:latin typeface="微软雅黑" panose="020B0503020204020204" charset="-122"/>
                    <a:ea typeface="微软雅黑" panose="020B0503020204020204" charset="-122"/>
                  </a:endParaRPr>
                </a:p>
              </p:txBody>
            </p:sp>
          </p:grpSp>
          <p:sp>
            <p:nvSpPr>
              <p:cNvPr id="81" name="Freeform 975"/>
              <p:cNvSpPr>
                <a:spLocks noEditPoints="1"/>
              </p:cNvSpPr>
              <p:nvPr/>
            </p:nvSpPr>
            <p:spPr bwMode="auto">
              <a:xfrm>
                <a:off x="3798493" y="2286531"/>
                <a:ext cx="224599" cy="277371"/>
              </a:xfrm>
              <a:custGeom>
                <a:avLst/>
                <a:gdLst>
                  <a:gd name="T0" fmla="*/ 120 w 349"/>
                  <a:gd name="T1" fmla="*/ 0 h 431"/>
                  <a:gd name="T2" fmla="*/ 117 w 349"/>
                  <a:gd name="T3" fmla="*/ 3 h 431"/>
                  <a:gd name="T4" fmla="*/ 2 w 349"/>
                  <a:gd name="T5" fmla="*/ 117 h 431"/>
                  <a:gd name="T6" fmla="*/ 0 w 349"/>
                  <a:gd name="T7" fmla="*/ 120 h 431"/>
                  <a:gd name="T8" fmla="*/ 0 w 349"/>
                  <a:gd name="T9" fmla="*/ 431 h 431"/>
                  <a:gd name="T10" fmla="*/ 349 w 349"/>
                  <a:gd name="T11" fmla="*/ 431 h 431"/>
                  <a:gd name="T12" fmla="*/ 349 w 349"/>
                  <a:gd name="T13" fmla="*/ 0 h 431"/>
                  <a:gd name="T14" fmla="*/ 120 w 349"/>
                  <a:gd name="T15" fmla="*/ 0 h 431"/>
                  <a:gd name="T16" fmla="*/ 114 w 349"/>
                  <a:gd name="T17" fmla="*/ 37 h 431"/>
                  <a:gd name="T18" fmla="*/ 114 w 349"/>
                  <a:gd name="T19" fmla="*/ 114 h 431"/>
                  <a:gd name="T20" fmla="*/ 37 w 349"/>
                  <a:gd name="T21" fmla="*/ 114 h 431"/>
                  <a:gd name="T22" fmla="*/ 114 w 349"/>
                  <a:gd name="T23" fmla="*/ 37 h 431"/>
                  <a:gd name="T24" fmla="*/ 328 w 349"/>
                  <a:gd name="T25" fmla="*/ 410 h 431"/>
                  <a:gd name="T26" fmla="*/ 20 w 349"/>
                  <a:gd name="T27" fmla="*/ 410 h 431"/>
                  <a:gd name="T28" fmla="*/ 20 w 349"/>
                  <a:gd name="T29" fmla="*/ 136 h 431"/>
                  <a:gd name="T30" fmla="*/ 135 w 349"/>
                  <a:gd name="T31" fmla="*/ 136 h 431"/>
                  <a:gd name="T32" fmla="*/ 135 w 349"/>
                  <a:gd name="T33" fmla="*/ 22 h 431"/>
                  <a:gd name="T34" fmla="*/ 328 w 349"/>
                  <a:gd name="T35" fmla="*/ 22 h 431"/>
                  <a:gd name="T36" fmla="*/ 328 w 349"/>
                  <a:gd name="T37" fmla="*/ 410 h 431"/>
                  <a:gd name="T38" fmla="*/ 75 w 349"/>
                  <a:gd name="T39" fmla="*/ 317 h 431"/>
                  <a:gd name="T40" fmla="*/ 145 w 349"/>
                  <a:gd name="T41" fmla="*/ 249 h 431"/>
                  <a:gd name="T42" fmla="*/ 187 w 349"/>
                  <a:gd name="T43" fmla="*/ 290 h 431"/>
                  <a:gd name="T44" fmla="*/ 300 w 349"/>
                  <a:gd name="T45" fmla="*/ 178 h 431"/>
                  <a:gd name="T46" fmla="*/ 285 w 349"/>
                  <a:gd name="T47" fmla="*/ 163 h 431"/>
                  <a:gd name="T48" fmla="*/ 187 w 349"/>
                  <a:gd name="T49" fmla="*/ 259 h 431"/>
                  <a:gd name="T50" fmla="*/ 152 w 349"/>
                  <a:gd name="T51" fmla="*/ 225 h 431"/>
                  <a:gd name="T52" fmla="*/ 145 w 349"/>
                  <a:gd name="T53" fmla="*/ 218 h 431"/>
                  <a:gd name="T54" fmla="*/ 138 w 349"/>
                  <a:gd name="T55" fmla="*/ 225 h 431"/>
                  <a:gd name="T56" fmla="*/ 60 w 349"/>
                  <a:gd name="T57" fmla="*/ 302 h 431"/>
                  <a:gd name="T58" fmla="*/ 75 w 349"/>
                  <a:gd name="T59" fmla="*/ 317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49" h="431">
                    <a:moveTo>
                      <a:pt x="120" y="0"/>
                    </a:moveTo>
                    <a:lnTo>
                      <a:pt x="117" y="3"/>
                    </a:lnTo>
                    <a:lnTo>
                      <a:pt x="2" y="117"/>
                    </a:lnTo>
                    <a:lnTo>
                      <a:pt x="0" y="120"/>
                    </a:lnTo>
                    <a:lnTo>
                      <a:pt x="0" y="431"/>
                    </a:lnTo>
                    <a:lnTo>
                      <a:pt x="349" y="431"/>
                    </a:lnTo>
                    <a:lnTo>
                      <a:pt x="349" y="0"/>
                    </a:lnTo>
                    <a:lnTo>
                      <a:pt x="120" y="0"/>
                    </a:lnTo>
                    <a:close/>
                    <a:moveTo>
                      <a:pt x="114" y="37"/>
                    </a:moveTo>
                    <a:lnTo>
                      <a:pt x="114" y="114"/>
                    </a:lnTo>
                    <a:lnTo>
                      <a:pt x="37" y="114"/>
                    </a:lnTo>
                    <a:lnTo>
                      <a:pt x="114" y="37"/>
                    </a:lnTo>
                    <a:close/>
                    <a:moveTo>
                      <a:pt x="328" y="410"/>
                    </a:moveTo>
                    <a:lnTo>
                      <a:pt x="20" y="410"/>
                    </a:lnTo>
                    <a:lnTo>
                      <a:pt x="20" y="136"/>
                    </a:lnTo>
                    <a:lnTo>
                      <a:pt x="135" y="136"/>
                    </a:lnTo>
                    <a:lnTo>
                      <a:pt x="135" y="22"/>
                    </a:lnTo>
                    <a:lnTo>
                      <a:pt x="328" y="22"/>
                    </a:lnTo>
                    <a:lnTo>
                      <a:pt x="328" y="410"/>
                    </a:lnTo>
                    <a:close/>
                    <a:moveTo>
                      <a:pt x="75" y="317"/>
                    </a:moveTo>
                    <a:lnTo>
                      <a:pt x="145" y="249"/>
                    </a:lnTo>
                    <a:lnTo>
                      <a:pt x="187" y="290"/>
                    </a:lnTo>
                    <a:lnTo>
                      <a:pt x="300" y="178"/>
                    </a:lnTo>
                    <a:lnTo>
                      <a:pt x="285" y="163"/>
                    </a:lnTo>
                    <a:lnTo>
                      <a:pt x="187" y="259"/>
                    </a:lnTo>
                    <a:lnTo>
                      <a:pt x="152" y="225"/>
                    </a:lnTo>
                    <a:lnTo>
                      <a:pt x="145" y="218"/>
                    </a:lnTo>
                    <a:lnTo>
                      <a:pt x="138" y="225"/>
                    </a:lnTo>
                    <a:lnTo>
                      <a:pt x="60" y="302"/>
                    </a:lnTo>
                    <a:lnTo>
                      <a:pt x="75" y="317"/>
                    </a:lnTo>
                    <a:close/>
                  </a:path>
                </a:pathLst>
              </a:custGeom>
              <a:solidFill>
                <a:schemeClr val="bg1"/>
              </a:solidFill>
              <a:ln>
                <a:noFill/>
              </a:ln>
              <a:effectLst/>
            </p:spPr>
            <p:txBody>
              <a:bodyPr vert="horz" wrap="square" lIns="91440" tIns="45720" rIns="91440" bIns="45720" numCol="1" anchor="t" anchorCtr="0" compatLnSpc="1"/>
              <a:p>
                <a:endParaRPr lang="zh-CN" altLang="en-US" sz="3200">
                  <a:solidFill>
                    <a:schemeClr val="bg1"/>
                  </a:solidFill>
                  <a:latin typeface="微软雅黑" panose="020B0503020204020204" charset="-122"/>
                  <a:ea typeface="微软雅黑" panose="020B0503020204020204" charset="-122"/>
                </a:endParaRPr>
              </a:p>
            </p:txBody>
          </p:sp>
        </p:grpSp>
        <p:grpSp>
          <p:nvGrpSpPr>
            <p:cNvPr id="82" name="组合 81"/>
            <p:cNvGrpSpPr/>
            <p:nvPr/>
          </p:nvGrpSpPr>
          <p:grpSpPr>
            <a:xfrm>
              <a:off x="6198" y="6538"/>
              <a:ext cx="1709" cy="1515"/>
              <a:chOff x="3513697" y="3069358"/>
              <a:chExt cx="814056" cy="721493"/>
            </a:xfrm>
          </p:grpSpPr>
          <p:grpSp>
            <p:nvGrpSpPr>
              <p:cNvPr id="83" name="组合 82"/>
              <p:cNvGrpSpPr/>
              <p:nvPr/>
            </p:nvGrpSpPr>
            <p:grpSpPr>
              <a:xfrm rot="5400000" flipH="1">
                <a:off x="3559978" y="3023077"/>
                <a:ext cx="721493" cy="814056"/>
                <a:chOff x="8439634" y="3544648"/>
                <a:chExt cx="1611146" cy="1817848"/>
              </a:xfrm>
            </p:grpSpPr>
            <p:sp>
              <p:nvSpPr>
                <p:cNvPr id="84" name="Freeform 5"/>
                <p:cNvSpPr/>
                <p:nvPr/>
              </p:nvSpPr>
              <p:spPr bwMode="auto">
                <a:xfrm rot="5400000" flipH="1">
                  <a:off x="8336283" y="3647999"/>
                  <a:ext cx="1817848" cy="161114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lumMod val="97000"/>
                      </a:schemeClr>
                    </a:gs>
                    <a:gs pos="100000">
                      <a:schemeClr val="bg1">
                        <a:lumMod val="85000"/>
                      </a:schemeClr>
                    </a:gs>
                  </a:gsLst>
                  <a:lin ang="2700000" scaled="1"/>
                  <a:tileRect/>
                </a:gradFill>
                <a:ln w="19050">
                  <a:gradFill flip="none" rotWithShape="1">
                    <a:gsLst>
                      <a:gs pos="100000">
                        <a:schemeClr val="bg1">
                          <a:lumMod val="75000"/>
                        </a:schemeClr>
                      </a:gs>
                      <a:gs pos="0">
                        <a:schemeClr val="bg1"/>
                      </a:gs>
                    </a:gsLst>
                    <a:lin ang="2700000" scaled="1"/>
                    <a:tileRect/>
                  </a:gradFill>
                </a:ln>
                <a:effectLst>
                  <a:outerShdw blurRad="127000" dist="50800" dir="2700000" algn="tl" rotWithShape="0">
                    <a:prstClr val="black">
                      <a:alpha val="40000"/>
                    </a:prstClr>
                  </a:outerShdw>
                </a:effectLst>
              </p:spPr>
              <p:txBody>
                <a:bodyPr vert="horz" wrap="square" lIns="121920" tIns="60960" rIns="121920" bIns="60960" numCol="1" anchor="t" anchorCtr="0" compatLnSpc="1"/>
                <a:p>
                  <a:endParaRPr lang="zh-CN" altLang="en-US" sz="3200">
                    <a:solidFill>
                      <a:schemeClr val="bg1"/>
                    </a:solidFill>
                    <a:latin typeface="微软雅黑" panose="020B0503020204020204" charset="-122"/>
                    <a:ea typeface="微软雅黑" panose="020B0503020204020204" charset="-122"/>
                  </a:endParaRPr>
                </a:p>
              </p:txBody>
            </p:sp>
            <p:sp>
              <p:nvSpPr>
                <p:cNvPr id="85" name="Freeform 5"/>
                <p:cNvSpPr/>
                <p:nvPr/>
              </p:nvSpPr>
              <p:spPr bwMode="auto">
                <a:xfrm rot="5400000" flipH="1">
                  <a:off x="8582835" y="3866517"/>
                  <a:ext cx="1324743" cy="11741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4B6B5E"/>
                </a:solidFill>
                <a:ln w="15875">
                  <a:gradFill flip="none" rotWithShape="1">
                    <a:gsLst>
                      <a:gs pos="0">
                        <a:schemeClr val="bg1">
                          <a:lumMod val="65000"/>
                        </a:schemeClr>
                      </a:gs>
                      <a:gs pos="100000">
                        <a:schemeClr val="bg1"/>
                      </a:gs>
                    </a:gsLst>
                    <a:lin ang="2700000" scaled="1"/>
                    <a:tileRect/>
                  </a:gradFill>
                </a:ln>
                <a:effectLst>
                  <a:innerShdw blurRad="50800" dist="25400" dir="13500000">
                    <a:prstClr val="black">
                      <a:alpha val="50000"/>
                    </a:prstClr>
                  </a:innerShdw>
                </a:effectLst>
              </p:spPr>
              <p:txBody>
                <a:bodyPr vert="horz" wrap="square" lIns="121920" tIns="60960" rIns="121920" bIns="60960" numCol="1" anchor="t" anchorCtr="0" compatLnSpc="1"/>
                <a:p>
                  <a:endParaRPr lang="zh-CN" altLang="en-US" sz="3200">
                    <a:solidFill>
                      <a:schemeClr val="bg1"/>
                    </a:solidFill>
                    <a:latin typeface="微软雅黑" panose="020B0503020204020204" charset="-122"/>
                    <a:ea typeface="微软雅黑" panose="020B0503020204020204" charset="-122"/>
                  </a:endParaRPr>
                </a:p>
              </p:txBody>
            </p:sp>
          </p:grpSp>
          <p:sp>
            <p:nvSpPr>
              <p:cNvPr id="86" name="Freeform 983"/>
              <p:cNvSpPr>
                <a:spLocks noEditPoints="1"/>
              </p:cNvSpPr>
              <p:nvPr/>
            </p:nvSpPr>
            <p:spPr bwMode="auto">
              <a:xfrm>
                <a:off x="3770343" y="3288235"/>
                <a:ext cx="299947" cy="307749"/>
              </a:xfrm>
              <a:custGeom>
                <a:avLst/>
                <a:gdLst>
                  <a:gd name="T0" fmla="*/ 116 w 232"/>
                  <a:gd name="T1" fmla="*/ 88 h 239"/>
                  <a:gd name="T2" fmla="*/ 84 w 232"/>
                  <a:gd name="T3" fmla="*/ 119 h 239"/>
                  <a:gd name="T4" fmla="*/ 116 w 232"/>
                  <a:gd name="T5" fmla="*/ 151 h 239"/>
                  <a:gd name="T6" fmla="*/ 148 w 232"/>
                  <a:gd name="T7" fmla="*/ 119 h 239"/>
                  <a:gd name="T8" fmla="*/ 116 w 232"/>
                  <a:gd name="T9" fmla="*/ 88 h 239"/>
                  <a:gd name="T10" fmla="*/ 49 w 232"/>
                  <a:gd name="T11" fmla="*/ 197 h 239"/>
                  <a:gd name="T12" fmla="*/ 44 w 232"/>
                  <a:gd name="T13" fmla="*/ 191 h 239"/>
                  <a:gd name="T14" fmla="*/ 14 w 232"/>
                  <a:gd name="T15" fmla="*/ 119 h 239"/>
                  <a:gd name="T16" fmla="*/ 93 w 232"/>
                  <a:gd name="T17" fmla="*/ 20 h 239"/>
                  <a:gd name="T18" fmla="*/ 90 w 232"/>
                  <a:gd name="T19" fmla="*/ 7 h 239"/>
                  <a:gd name="T20" fmla="*/ 0 w 232"/>
                  <a:gd name="T21" fmla="*/ 119 h 239"/>
                  <a:gd name="T22" fmla="*/ 34 w 232"/>
                  <a:gd name="T23" fmla="*/ 201 h 239"/>
                  <a:gd name="T24" fmla="*/ 44 w 232"/>
                  <a:gd name="T25" fmla="*/ 210 h 239"/>
                  <a:gd name="T26" fmla="*/ 34 w 232"/>
                  <a:gd name="T27" fmla="*/ 239 h 239"/>
                  <a:gd name="T28" fmla="*/ 116 w 232"/>
                  <a:gd name="T29" fmla="*/ 228 h 239"/>
                  <a:gd name="T30" fmla="*/ 60 w 232"/>
                  <a:gd name="T31" fmla="*/ 167 h 239"/>
                  <a:gd name="T32" fmla="*/ 49 w 232"/>
                  <a:gd name="T33" fmla="*/ 197 h 239"/>
                  <a:gd name="T34" fmla="*/ 188 w 232"/>
                  <a:gd name="T35" fmla="*/ 29 h 239"/>
                  <a:gd name="T36" fmla="*/ 198 w 232"/>
                  <a:gd name="T37" fmla="*/ 0 h 239"/>
                  <a:gd name="T38" fmla="*/ 116 w 232"/>
                  <a:gd name="T39" fmla="*/ 10 h 239"/>
                  <a:gd name="T40" fmla="*/ 172 w 232"/>
                  <a:gd name="T41" fmla="*/ 72 h 239"/>
                  <a:gd name="T42" fmla="*/ 183 w 232"/>
                  <a:gd name="T43" fmla="*/ 42 h 239"/>
                  <a:gd name="T44" fmla="*/ 218 w 232"/>
                  <a:gd name="T45" fmla="*/ 119 h 239"/>
                  <a:gd name="T46" fmla="*/ 188 w 232"/>
                  <a:gd name="T47" fmla="*/ 191 h 239"/>
                  <a:gd name="T48" fmla="*/ 139 w 232"/>
                  <a:gd name="T49" fmla="*/ 219 h 239"/>
                  <a:gd name="T50" fmla="*/ 142 w 232"/>
                  <a:gd name="T51" fmla="*/ 232 h 239"/>
                  <a:gd name="T52" fmla="*/ 198 w 232"/>
                  <a:gd name="T53" fmla="*/ 201 h 239"/>
                  <a:gd name="T54" fmla="*/ 232 w 232"/>
                  <a:gd name="T55" fmla="*/ 119 h 239"/>
                  <a:gd name="T56" fmla="*/ 188 w 232"/>
                  <a:gd name="T57" fmla="*/ 29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2" h="239">
                    <a:moveTo>
                      <a:pt x="116" y="88"/>
                    </a:moveTo>
                    <a:cubicBezTo>
                      <a:pt x="98" y="88"/>
                      <a:pt x="84" y="102"/>
                      <a:pt x="84" y="119"/>
                    </a:cubicBezTo>
                    <a:cubicBezTo>
                      <a:pt x="84" y="137"/>
                      <a:pt x="98" y="151"/>
                      <a:pt x="116" y="151"/>
                    </a:cubicBezTo>
                    <a:cubicBezTo>
                      <a:pt x="134" y="151"/>
                      <a:pt x="148" y="137"/>
                      <a:pt x="148" y="119"/>
                    </a:cubicBezTo>
                    <a:cubicBezTo>
                      <a:pt x="148" y="102"/>
                      <a:pt x="134" y="88"/>
                      <a:pt x="116" y="88"/>
                    </a:cubicBezTo>
                    <a:close/>
                    <a:moveTo>
                      <a:pt x="49" y="197"/>
                    </a:moveTo>
                    <a:cubicBezTo>
                      <a:pt x="47" y="195"/>
                      <a:pt x="46" y="193"/>
                      <a:pt x="44" y="191"/>
                    </a:cubicBezTo>
                    <a:cubicBezTo>
                      <a:pt x="25" y="172"/>
                      <a:pt x="14" y="147"/>
                      <a:pt x="14" y="119"/>
                    </a:cubicBezTo>
                    <a:cubicBezTo>
                      <a:pt x="14" y="71"/>
                      <a:pt x="48" y="30"/>
                      <a:pt x="93" y="20"/>
                    </a:cubicBezTo>
                    <a:cubicBezTo>
                      <a:pt x="90" y="7"/>
                      <a:pt x="90" y="7"/>
                      <a:pt x="90" y="7"/>
                    </a:cubicBezTo>
                    <a:cubicBezTo>
                      <a:pt x="39" y="19"/>
                      <a:pt x="0" y="65"/>
                      <a:pt x="0" y="119"/>
                    </a:cubicBezTo>
                    <a:cubicBezTo>
                      <a:pt x="0" y="150"/>
                      <a:pt x="12" y="179"/>
                      <a:pt x="34" y="201"/>
                    </a:cubicBezTo>
                    <a:cubicBezTo>
                      <a:pt x="37" y="204"/>
                      <a:pt x="41" y="207"/>
                      <a:pt x="44" y="210"/>
                    </a:cubicBezTo>
                    <a:cubicBezTo>
                      <a:pt x="34" y="239"/>
                      <a:pt x="34" y="239"/>
                      <a:pt x="34" y="239"/>
                    </a:cubicBezTo>
                    <a:cubicBezTo>
                      <a:pt x="116" y="228"/>
                      <a:pt x="116" y="228"/>
                      <a:pt x="116" y="228"/>
                    </a:cubicBezTo>
                    <a:cubicBezTo>
                      <a:pt x="60" y="167"/>
                      <a:pt x="60" y="167"/>
                      <a:pt x="60" y="167"/>
                    </a:cubicBezTo>
                    <a:lnTo>
                      <a:pt x="49" y="197"/>
                    </a:lnTo>
                    <a:close/>
                    <a:moveTo>
                      <a:pt x="188" y="29"/>
                    </a:moveTo>
                    <a:cubicBezTo>
                      <a:pt x="198" y="0"/>
                      <a:pt x="198" y="0"/>
                      <a:pt x="198" y="0"/>
                    </a:cubicBezTo>
                    <a:cubicBezTo>
                      <a:pt x="116" y="10"/>
                      <a:pt x="116" y="10"/>
                      <a:pt x="116" y="10"/>
                    </a:cubicBezTo>
                    <a:cubicBezTo>
                      <a:pt x="172" y="72"/>
                      <a:pt x="172" y="72"/>
                      <a:pt x="172" y="72"/>
                    </a:cubicBezTo>
                    <a:cubicBezTo>
                      <a:pt x="183" y="42"/>
                      <a:pt x="183" y="42"/>
                      <a:pt x="183" y="42"/>
                    </a:cubicBezTo>
                    <a:cubicBezTo>
                      <a:pt x="204" y="61"/>
                      <a:pt x="218" y="89"/>
                      <a:pt x="218" y="119"/>
                    </a:cubicBezTo>
                    <a:cubicBezTo>
                      <a:pt x="218" y="147"/>
                      <a:pt x="207" y="172"/>
                      <a:pt x="188" y="191"/>
                    </a:cubicBezTo>
                    <a:cubicBezTo>
                      <a:pt x="174" y="205"/>
                      <a:pt x="157" y="214"/>
                      <a:pt x="139" y="219"/>
                    </a:cubicBezTo>
                    <a:cubicBezTo>
                      <a:pt x="142" y="232"/>
                      <a:pt x="142" y="232"/>
                      <a:pt x="142" y="232"/>
                    </a:cubicBezTo>
                    <a:cubicBezTo>
                      <a:pt x="163" y="227"/>
                      <a:pt x="182" y="217"/>
                      <a:pt x="198" y="201"/>
                    </a:cubicBezTo>
                    <a:cubicBezTo>
                      <a:pt x="220" y="179"/>
                      <a:pt x="232" y="150"/>
                      <a:pt x="232" y="119"/>
                    </a:cubicBezTo>
                    <a:cubicBezTo>
                      <a:pt x="232" y="83"/>
                      <a:pt x="214" y="50"/>
                      <a:pt x="188" y="29"/>
                    </a:cubicBezTo>
                    <a:close/>
                  </a:path>
                </a:pathLst>
              </a:custGeom>
              <a:solidFill>
                <a:schemeClr val="bg1"/>
              </a:solidFill>
              <a:ln>
                <a:noFill/>
              </a:ln>
              <a:effectLst/>
            </p:spPr>
            <p:txBody>
              <a:bodyPr vert="horz" wrap="square" lIns="91440" tIns="45720" rIns="91440" bIns="45720" numCol="1" anchor="t" anchorCtr="0" compatLnSpc="1"/>
              <a:p>
                <a:endParaRPr lang="zh-CN" altLang="en-US" sz="3200">
                  <a:solidFill>
                    <a:schemeClr val="bg1"/>
                  </a:solidFill>
                  <a:latin typeface="微软雅黑" panose="020B0503020204020204" charset="-122"/>
                  <a:ea typeface="微软雅黑" panose="020B0503020204020204" charset="-122"/>
                </a:endParaRPr>
              </a:p>
            </p:txBody>
          </p:sp>
        </p:grpSp>
        <p:grpSp>
          <p:nvGrpSpPr>
            <p:cNvPr id="87" name="组合 86"/>
            <p:cNvGrpSpPr/>
            <p:nvPr/>
          </p:nvGrpSpPr>
          <p:grpSpPr>
            <a:xfrm>
              <a:off x="6198" y="2318"/>
              <a:ext cx="1709" cy="1515"/>
              <a:chOff x="3513697" y="1059582"/>
              <a:chExt cx="814056" cy="721493"/>
            </a:xfrm>
          </p:grpSpPr>
          <p:grpSp>
            <p:nvGrpSpPr>
              <p:cNvPr id="88" name="组合 87"/>
              <p:cNvGrpSpPr/>
              <p:nvPr/>
            </p:nvGrpSpPr>
            <p:grpSpPr>
              <a:xfrm rot="5400000" flipH="1">
                <a:off x="3559978" y="1013301"/>
                <a:ext cx="721493" cy="814056"/>
                <a:chOff x="8439634" y="3544648"/>
                <a:chExt cx="1611146" cy="1817848"/>
              </a:xfrm>
            </p:grpSpPr>
            <p:sp>
              <p:nvSpPr>
                <p:cNvPr id="89" name="Freeform 5"/>
                <p:cNvSpPr/>
                <p:nvPr/>
              </p:nvSpPr>
              <p:spPr bwMode="auto">
                <a:xfrm rot="5400000" flipH="1">
                  <a:off x="8336283" y="3647999"/>
                  <a:ext cx="1817848" cy="161114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lumMod val="97000"/>
                      </a:schemeClr>
                    </a:gs>
                    <a:gs pos="100000">
                      <a:schemeClr val="bg1">
                        <a:lumMod val="85000"/>
                      </a:schemeClr>
                    </a:gs>
                  </a:gsLst>
                  <a:lin ang="2700000" scaled="1"/>
                  <a:tileRect/>
                </a:gradFill>
                <a:ln w="19050">
                  <a:gradFill flip="none" rotWithShape="1">
                    <a:gsLst>
                      <a:gs pos="100000">
                        <a:schemeClr val="bg1">
                          <a:lumMod val="75000"/>
                        </a:schemeClr>
                      </a:gs>
                      <a:gs pos="0">
                        <a:schemeClr val="bg1"/>
                      </a:gs>
                    </a:gsLst>
                    <a:lin ang="2700000" scaled="1"/>
                    <a:tileRect/>
                  </a:gradFill>
                </a:ln>
                <a:effectLst>
                  <a:outerShdw blurRad="127000" dist="50800" dir="2700000" algn="tl" rotWithShape="0">
                    <a:prstClr val="black">
                      <a:alpha val="40000"/>
                    </a:prstClr>
                  </a:outerShdw>
                </a:effectLst>
              </p:spPr>
              <p:txBody>
                <a:bodyPr vert="horz" wrap="square" lIns="121920" tIns="60960" rIns="121920" bIns="60960" numCol="1" anchor="t" anchorCtr="0" compatLnSpc="1"/>
                <a:p>
                  <a:endParaRPr lang="zh-CN" altLang="en-US" sz="3200">
                    <a:solidFill>
                      <a:schemeClr val="bg1"/>
                    </a:solidFill>
                    <a:latin typeface="微软雅黑" panose="020B0503020204020204" charset="-122"/>
                    <a:ea typeface="微软雅黑" panose="020B0503020204020204" charset="-122"/>
                  </a:endParaRPr>
                </a:p>
              </p:txBody>
            </p:sp>
            <p:sp>
              <p:nvSpPr>
                <p:cNvPr id="90" name="Freeform 5"/>
                <p:cNvSpPr/>
                <p:nvPr/>
              </p:nvSpPr>
              <p:spPr bwMode="auto">
                <a:xfrm rot="5400000" flipH="1">
                  <a:off x="8582835" y="3866517"/>
                  <a:ext cx="1324743" cy="11741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F9B81B"/>
                </a:solidFill>
                <a:ln w="15875">
                  <a:gradFill flip="none" rotWithShape="1">
                    <a:gsLst>
                      <a:gs pos="0">
                        <a:schemeClr val="bg1">
                          <a:lumMod val="65000"/>
                        </a:schemeClr>
                      </a:gs>
                      <a:gs pos="100000">
                        <a:schemeClr val="bg1"/>
                      </a:gs>
                    </a:gsLst>
                    <a:lin ang="2700000" scaled="1"/>
                    <a:tileRect/>
                  </a:gradFill>
                </a:ln>
                <a:effectLst>
                  <a:innerShdw blurRad="50800" dist="25400" dir="13500000">
                    <a:prstClr val="black">
                      <a:alpha val="50000"/>
                    </a:prstClr>
                  </a:innerShdw>
                </a:effectLst>
              </p:spPr>
              <p:txBody>
                <a:bodyPr vert="horz" wrap="square" lIns="121920" tIns="60960" rIns="121920" bIns="60960" numCol="1" anchor="t" anchorCtr="0" compatLnSpc="1"/>
                <a:p>
                  <a:endParaRPr lang="zh-CN" altLang="en-US" sz="3200">
                    <a:solidFill>
                      <a:schemeClr val="bg1"/>
                    </a:solidFill>
                    <a:latin typeface="微软雅黑" panose="020B0503020204020204" charset="-122"/>
                    <a:ea typeface="微软雅黑" panose="020B0503020204020204" charset="-122"/>
                  </a:endParaRPr>
                </a:p>
              </p:txBody>
            </p:sp>
          </p:grpSp>
          <p:grpSp>
            <p:nvGrpSpPr>
              <p:cNvPr id="91" name="组合 90"/>
              <p:cNvGrpSpPr/>
              <p:nvPr/>
            </p:nvGrpSpPr>
            <p:grpSpPr>
              <a:xfrm>
                <a:off x="3785120" y="1270129"/>
                <a:ext cx="271208" cy="306068"/>
                <a:chOff x="10815638" y="1174750"/>
                <a:chExt cx="728663" cy="822325"/>
              </a:xfrm>
              <a:solidFill>
                <a:schemeClr val="bg1"/>
              </a:solidFill>
            </p:grpSpPr>
            <p:sp>
              <p:nvSpPr>
                <p:cNvPr id="92" name="Freeform 33"/>
                <p:cNvSpPr>
                  <a:spLocks noEditPoints="1"/>
                </p:cNvSpPr>
                <p:nvPr/>
              </p:nvSpPr>
              <p:spPr bwMode="auto">
                <a:xfrm>
                  <a:off x="10815638" y="1174750"/>
                  <a:ext cx="728663" cy="822325"/>
                </a:xfrm>
                <a:custGeom>
                  <a:avLst/>
                  <a:gdLst>
                    <a:gd name="T0" fmla="*/ 103 w 194"/>
                    <a:gd name="T1" fmla="*/ 26 h 219"/>
                    <a:gd name="T2" fmla="*/ 103 w 194"/>
                    <a:gd name="T3" fmla="*/ 18 h 219"/>
                    <a:gd name="T4" fmla="*/ 120 w 194"/>
                    <a:gd name="T5" fmla="*/ 18 h 219"/>
                    <a:gd name="T6" fmla="*/ 120 w 194"/>
                    <a:gd name="T7" fmla="*/ 0 h 219"/>
                    <a:gd name="T8" fmla="*/ 74 w 194"/>
                    <a:gd name="T9" fmla="*/ 0 h 219"/>
                    <a:gd name="T10" fmla="*/ 74 w 194"/>
                    <a:gd name="T11" fmla="*/ 18 h 219"/>
                    <a:gd name="T12" fmla="*/ 91 w 194"/>
                    <a:gd name="T13" fmla="*/ 18 h 219"/>
                    <a:gd name="T14" fmla="*/ 91 w 194"/>
                    <a:gd name="T15" fmla="*/ 26 h 219"/>
                    <a:gd name="T16" fmla="*/ 0 w 194"/>
                    <a:gd name="T17" fmla="*/ 122 h 219"/>
                    <a:gd name="T18" fmla="*/ 97 w 194"/>
                    <a:gd name="T19" fmla="*/ 219 h 219"/>
                    <a:gd name="T20" fmla="*/ 194 w 194"/>
                    <a:gd name="T21" fmla="*/ 122 h 219"/>
                    <a:gd name="T22" fmla="*/ 103 w 194"/>
                    <a:gd name="T23" fmla="*/ 26 h 219"/>
                    <a:gd name="T24" fmla="*/ 158 w 194"/>
                    <a:gd name="T25" fmla="*/ 180 h 219"/>
                    <a:gd name="T26" fmla="*/ 145 w 194"/>
                    <a:gd name="T27" fmla="*/ 167 h 219"/>
                    <a:gd name="T28" fmla="*/ 142 w 194"/>
                    <a:gd name="T29" fmla="*/ 171 h 219"/>
                    <a:gd name="T30" fmla="*/ 154 w 194"/>
                    <a:gd name="T31" fmla="*/ 183 h 219"/>
                    <a:gd name="T32" fmla="*/ 100 w 194"/>
                    <a:gd name="T33" fmla="*/ 206 h 219"/>
                    <a:gd name="T34" fmla="*/ 100 w 194"/>
                    <a:gd name="T35" fmla="*/ 188 h 219"/>
                    <a:gd name="T36" fmla="*/ 95 w 194"/>
                    <a:gd name="T37" fmla="*/ 188 h 219"/>
                    <a:gd name="T38" fmla="*/ 95 w 194"/>
                    <a:gd name="T39" fmla="*/ 206 h 219"/>
                    <a:gd name="T40" fmla="*/ 40 w 194"/>
                    <a:gd name="T41" fmla="*/ 183 h 219"/>
                    <a:gd name="T42" fmla="*/ 52 w 194"/>
                    <a:gd name="T43" fmla="*/ 171 h 219"/>
                    <a:gd name="T44" fmla="*/ 49 w 194"/>
                    <a:gd name="T45" fmla="*/ 167 h 219"/>
                    <a:gd name="T46" fmla="*/ 36 w 194"/>
                    <a:gd name="T47" fmla="*/ 180 h 219"/>
                    <a:gd name="T48" fmla="*/ 14 w 194"/>
                    <a:gd name="T49" fmla="*/ 125 h 219"/>
                    <a:gd name="T50" fmla="*/ 31 w 194"/>
                    <a:gd name="T51" fmla="*/ 125 h 219"/>
                    <a:gd name="T52" fmla="*/ 31 w 194"/>
                    <a:gd name="T53" fmla="*/ 120 h 219"/>
                    <a:gd name="T54" fmla="*/ 14 w 194"/>
                    <a:gd name="T55" fmla="*/ 120 h 219"/>
                    <a:gd name="T56" fmla="*/ 36 w 194"/>
                    <a:gd name="T57" fmla="*/ 65 h 219"/>
                    <a:gd name="T58" fmla="*/ 49 w 194"/>
                    <a:gd name="T59" fmla="*/ 78 h 219"/>
                    <a:gd name="T60" fmla="*/ 52 w 194"/>
                    <a:gd name="T61" fmla="*/ 74 h 219"/>
                    <a:gd name="T62" fmla="*/ 40 w 194"/>
                    <a:gd name="T63" fmla="*/ 62 h 219"/>
                    <a:gd name="T64" fmla="*/ 95 w 194"/>
                    <a:gd name="T65" fmla="*/ 39 h 219"/>
                    <a:gd name="T66" fmla="*/ 95 w 194"/>
                    <a:gd name="T67" fmla="*/ 56 h 219"/>
                    <a:gd name="T68" fmla="*/ 100 w 194"/>
                    <a:gd name="T69" fmla="*/ 56 h 219"/>
                    <a:gd name="T70" fmla="*/ 100 w 194"/>
                    <a:gd name="T71" fmla="*/ 39 h 219"/>
                    <a:gd name="T72" fmla="*/ 154 w 194"/>
                    <a:gd name="T73" fmla="*/ 62 h 219"/>
                    <a:gd name="T74" fmla="*/ 142 w 194"/>
                    <a:gd name="T75" fmla="*/ 74 h 219"/>
                    <a:gd name="T76" fmla="*/ 145 w 194"/>
                    <a:gd name="T77" fmla="*/ 78 h 219"/>
                    <a:gd name="T78" fmla="*/ 158 w 194"/>
                    <a:gd name="T79" fmla="*/ 65 h 219"/>
                    <a:gd name="T80" fmla="*/ 180 w 194"/>
                    <a:gd name="T81" fmla="*/ 120 h 219"/>
                    <a:gd name="T82" fmla="*/ 163 w 194"/>
                    <a:gd name="T83" fmla="*/ 120 h 219"/>
                    <a:gd name="T84" fmla="*/ 163 w 194"/>
                    <a:gd name="T85" fmla="*/ 125 h 219"/>
                    <a:gd name="T86" fmla="*/ 180 w 194"/>
                    <a:gd name="T87" fmla="*/ 125 h 219"/>
                    <a:gd name="T88" fmla="*/ 158 w 194"/>
                    <a:gd name="T89" fmla="*/ 18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4" h="219">
                      <a:moveTo>
                        <a:pt x="103" y="26"/>
                      </a:moveTo>
                      <a:cubicBezTo>
                        <a:pt x="103" y="18"/>
                        <a:pt x="103" y="18"/>
                        <a:pt x="103" y="18"/>
                      </a:cubicBezTo>
                      <a:cubicBezTo>
                        <a:pt x="120" y="18"/>
                        <a:pt x="120" y="18"/>
                        <a:pt x="120" y="18"/>
                      </a:cubicBezTo>
                      <a:cubicBezTo>
                        <a:pt x="120" y="0"/>
                        <a:pt x="120" y="0"/>
                        <a:pt x="120" y="0"/>
                      </a:cubicBezTo>
                      <a:cubicBezTo>
                        <a:pt x="74" y="0"/>
                        <a:pt x="74" y="0"/>
                        <a:pt x="74" y="0"/>
                      </a:cubicBezTo>
                      <a:cubicBezTo>
                        <a:pt x="74" y="18"/>
                        <a:pt x="74" y="18"/>
                        <a:pt x="74" y="18"/>
                      </a:cubicBezTo>
                      <a:cubicBezTo>
                        <a:pt x="91" y="18"/>
                        <a:pt x="91" y="18"/>
                        <a:pt x="91" y="18"/>
                      </a:cubicBezTo>
                      <a:cubicBezTo>
                        <a:pt x="91" y="26"/>
                        <a:pt x="91" y="26"/>
                        <a:pt x="91" y="26"/>
                      </a:cubicBezTo>
                      <a:cubicBezTo>
                        <a:pt x="41" y="29"/>
                        <a:pt x="0" y="71"/>
                        <a:pt x="0" y="122"/>
                      </a:cubicBezTo>
                      <a:cubicBezTo>
                        <a:pt x="0" y="176"/>
                        <a:pt x="44" y="219"/>
                        <a:pt x="97" y="219"/>
                      </a:cubicBezTo>
                      <a:cubicBezTo>
                        <a:pt x="150" y="219"/>
                        <a:pt x="194" y="176"/>
                        <a:pt x="194" y="122"/>
                      </a:cubicBezTo>
                      <a:cubicBezTo>
                        <a:pt x="194" y="71"/>
                        <a:pt x="154" y="29"/>
                        <a:pt x="103" y="26"/>
                      </a:cubicBezTo>
                      <a:close/>
                      <a:moveTo>
                        <a:pt x="158" y="180"/>
                      </a:moveTo>
                      <a:cubicBezTo>
                        <a:pt x="145" y="167"/>
                        <a:pt x="145" y="167"/>
                        <a:pt x="145" y="167"/>
                      </a:cubicBezTo>
                      <a:cubicBezTo>
                        <a:pt x="142" y="171"/>
                        <a:pt x="142" y="171"/>
                        <a:pt x="142" y="171"/>
                      </a:cubicBezTo>
                      <a:cubicBezTo>
                        <a:pt x="154" y="183"/>
                        <a:pt x="154" y="183"/>
                        <a:pt x="154" y="183"/>
                      </a:cubicBezTo>
                      <a:cubicBezTo>
                        <a:pt x="140" y="197"/>
                        <a:pt x="121" y="205"/>
                        <a:pt x="100" y="206"/>
                      </a:cubicBezTo>
                      <a:cubicBezTo>
                        <a:pt x="100" y="188"/>
                        <a:pt x="100" y="188"/>
                        <a:pt x="100" y="188"/>
                      </a:cubicBezTo>
                      <a:cubicBezTo>
                        <a:pt x="95" y="188"/>
                        <a:pt x="95" y="188"/>
                        <a:pt x="95" y="188"/>
                      </a:cubicBezTo>
                      <a:cubicBezTo>
                        <a:pt x="95" y="206"/>
                        <a:pt x="95" y="206"/>
                        <a:pt x="95" y="206"/>
                      </a:cubicBezTo>
                      <a:cubicBezTo>
                        <a:pt x="73" y="205"/>
                        <a:pt x="54" y="197"/>
                        <a:pt x="40" y="183"/>
                      </a:cubicBezTo>
                      <a:cubicBezTo>
                        <a:pt x="52" y="171"/>
                        <a:pt x="52" y="171"/>
                        <a:pt x="52" y="171"/>
                      </a:cubicBezTo>
                      <a:cubicBezTo>
                        <a:pt x="49" y="167"/>
                        <a:pt x="49" y="167"/>
                        <a:pt x="49" y="167"/>
                      </a:cubicBezTo>
                      <a:cubicBezTo>
                        <a:pt x="36" y="180"/>
                        <a:pt x="36" y="180"/>
                        <a:pt x="36" y="180"/>
                      </a:cubicBezTo>
                      <a:cubicBezTo>
                        <a:pt x="23" y="165"/>
                        <a:pt x="14" y="146"/>
                        <a:pt x="14" y="125"/>
                      </a:cubicBezTo>
                      <a:cubicBezTo>
                        <a:pt x="31" y="125"/>
                        <a:pt x="31" y="125"/>
                        <a:pt x="31" y="125"/>
                      </a:cubicBezTo>
                      <a:cubicBezTo>
                        <a:pt x="31" y="120"/>
                        <a:pt x="31" y="120"/>
                        <a:pt x="31" y="120"/>
                      </a:cubicBezTo>
                      <a:cubicBezTo>
                        <a:pt x="14" y="120"/>
                        <a:pt x="14" y="120"/>
                        <a:pt x="14" y="120"/>
                      </a:cubicBezTo>
                      <a:cubicBezTo>
                        <a:pt x="14" y="99"/>
                        <a:pt x="23" y="80"/>
                        <a:pt x="36" y="65"/>
                      </a:cubicBezTo>
                      <a:cubicBezTo>
                        <a:pt x="49" y="78"/>
                        <a:pt x="49" y="78"/>
                        <a:pt x="49" y="78"/>
                      </a:cubicBezTo>
                      <a:cubicBezTo>
                        <a:pt x="52" y="74"/>
                        <a:pt x="52" y="74"/>
                        <a:pt x="52" y="74"/>
                      </a:cubicBezTo>
                      <a:cubicBezTo>
                        <a:pt x="40" y="62"/>
                        <a:pt x="40" y="62"/>
                        <a:pt x="40" y="62"/>
                      </a:cubicBezTo>
                      <a:cubicBezTo>
                        <a:pt x="54" y="48"/>
                        <a:pt x="73" y="40"/>
                        <a:pt x="95" y="39"/>
                      </a:cubicBezTo>
                      <a:cubicBezTo>
                        <a:pt x="95" y="56"/>
                        <a:pt x="95" y="56"/>
                        <a:pt x="95" y="56"/>
                      </a:cubicBezTo>
                      <a:cubicBezTo>
                        <a:pt x="100" y="56"/>
                        <a:pt x="100" y="56"/>
                        <a:pt x="100" y="56"/>
                      </a:cubicBezTo>
                      <a:cubicBezTo>
                        <a:pt x="100" y="39"/>
                        <a:pt x="100" y="39"/>
                        <a:pt x="100" y="39"/>
                      </a:cubicBezTo>
                      <a:cubicBezTo>
                        <a:pt x="121" y="40"/>
                        <a:pt x="140" y="48"/>
                        <a:pt x="154" y="62"/>
                      </a:cubicBezTo>
                      <a:cubicBezTo>
                        <a:pt x="142" y="74"/>
                        <a:pt x="142" y="74"/>
                        <a:pt x="142" y="74"/>
                      </a:cubicBezTo>
                      <a:cubicBezTo>
                        <a:pt x="145" y="78"/>
                        <a:pt x="145" y="78"/>
                        <a:pt x="145" y="78"/>
                      </a:cubicBezTo>
                      <a:cubicBezTo>
                        <a:pt x="158" y="65"/>
                        <a:pt x="158" y="65"/>
                        <a:pt x="158" y="65"/>
                      </a:cubicBezTo>
                      <a:cubicBezTo>
                        <a:pt x="171" y="80"/>
                        <a:pt x="180" y="99"/>
                        <a:pt x="180" y="120"/>
                      </a:cubicBezTo>
                      <a:cubicBezTo>
                        <a:pt x="163" y="120"/>
                        <a:pt x="163" y="120"/>
                        <a:pt x="163" y="120"/>
                      </a:cubicBezTo>
                      <a:cubicBezTo>
                        <a:pt x="163" y="125"/>
                        <a:pt x="163" y="125"/>
                        <a:pt x="163" y="125"/>
                      </a:cubicBezTo>
                      <a:cubicBezTo>
                        <a:pt x="180" y="125"/>
                        <a:pt x="180" y="125"/>
                        <a:pt x="180" y="125"/>
                      </a:cubicBezTo>
                      <a:cubicBezTo>
                        <a:pt x="180" y="146"/>
                        <a:pt x="171" y="165"/>
                        <a:pt x="158" y="1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3200">
                    <a:solidFill>
                      <a:schemeClr val="bg1"/>
                    </a:solidFill>
                    <a:latin typeface="微软雅黑" panose="020B0503020204020204" charset="-122"/>
                    <a:ea typeface="微软雅黑" panose="020B0503020204020204" charset="-122"/>
                  </a:endParaRPr>
                </a:p>
              </p:txBody>
            </p:sp>
            <p:sp>
              <p:nvSpPr>
                <p:cNvPr id="93" name="Freeform 34"/>
                <p:cNvSpPr/>
                <p:nvPr/>
              </p:nvSpPr>
              <p:spPr bwMode="auto">
                <a:xfrm>
                  <a:off x="11153775" y="1404937"/>
                  <a:ext cx="160338" cy="273050"/>
                </a:xfrm>
                <a:custGeom>
                  <a:avLst/>
                  <a:gdLst>
                    <a:gd name="T0" fmla="*/ 101 w 101"/>
                    <a:gd name="T1" fmla="*/ 66 h 172"/>
                    <a:gd name="T2" fmla="*/ 94 w 101"/>
                    <a:gd name="T3" fmla="*/ 59 h 172"/>
                    <a:gd name="T4" fmla="*/ 21 w 101"/>
                    <a:gd name="T5" fmla="*/ 132 h 172"/>
                    <a:gd name="T6" fmla="*/ 21 w 101"/>
                    <a:gd name="T7" fmla="*/ 0 h 172"/>
                    <a:gd name="T8" fmla="*/ 11 w 101"/>
                    <a:gd name="T9" fmla="*/ 0 h 172"/>
                    <a:gd name="T10" fmla="*/ 11 w 101"/>
                    <a:gd name="T11" fmla="*/ 141 h 172"/>
                    <a:gd name="T12" fmla="*/ 0 w 101"/>
                    <a:gd name="T13" fmla="*/ 153 h 172"/>
                    <a:gd name="T14" fmla="*/ 7 w 101"/>
                    <a:gd name="T15" fmla="*/ 163 h 172"/>
                    <a:gd name="T16" fmla="*/ 11 w 101"/>
                    <a:gd name="T17" fmla="*/ 158 h 172"/>
                    <a:gd name="T18" fmla="*/ 11 w 101"/>
                    <a:gd name="T19" fmla="*/ 172 h 172"/>
                    <a:gd name="T20" fmla="*/ 21 w 101"/>
                    <a:gd name="T21" fmla="*/ 172 h 172"/>
                    <a:gd name="T22" fmla="*/ 21 w 101"/>
                    <a:gd name="T23" fmla="*/ 146 h 172"/>
                    <a:gd name="T24" fmla="*/ 101 w 101"/>
                    <a:gd name="T25" fmla="*/ 66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1" h="172">
                      <a:moveTo>
                        <a:pt x="101" y="66"/>
                      </a:moveTo>
                      <a:lnTo>
                        <a:pt x="94" y="59"/>
                      </a:lnTo>
                      <a:lnTo>
                        <a:pt x="21" y="132"/>
                      </a:lnTo>
                      <a:lnTo>
                        <a:pt x="21" y="0"/>
                      </a:lnTo>
                      <a:lnTo>
                        <a:pt x="11" y="0"/>
                      </a:lnTo>
                      <a:lnTo>
                        <a:pt x="11" y="141"/>
                      </a:lnTo>
                      <a:lnTo>
                        <a:pt x="0" y="153"/>
                      </a:lnTo>
                      <a:lnTo>
                        <a:pt x="7" y="163"/>
                      </a:lnTo>
                      <a:lnTo>
                        <a:pt x="11" y="158"/>
                      </a:lnTo>
                      <a:lnTo>
                        <a:pt x="11" y="172"/>
                      </a:lnTo>
                      <a:lnTo>
                        <a:pt x="21" y="172"/>
                      </a:lnTo>
                      <a:lnTo>
                        <a:pt x="21" y="146"/>
                      </a:lnTo>
                      <a:lnTo>
                        <a:pt x="101" y="6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3200">
                    <a:solidFill>
                      <a:schemeClr val="bg1"/>
                    </a:solidFill>
                    <a:latin typeface="微软雅黑" panose="020B0503020204020204" charset="-122"/>
                    <a:ea typeface="微软雅黑" panose="020B0503020204020204" charset="-122"/>
                  </a:endParaRPr>
                </a:p>
              </p:txBody>
            </p:sp>
          </p:grpSp>
        </p:grpSp>
      </p:grpSp>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descr="招聘"/>
          <p:cNvPicPr/>
          <p:nvPr/>
        </p:nvPicPr>
        <p:blipFill>
          <a:blip r:embed="rId1"/>
          <a:srcRect l="24779"/>
          <a:stretch>
            <a:fillRect/>
          </a:stretch>
        </p:blipFill>
        <p:spPr>
          <a:xfrm rot="16200000">
            <a:off x="2656840" y="-2657475"/>
            <a:ext cx="6877685" cy="12192000"/>
          </a:xfrm>
          <a:prstGeom prst="rect">
            <a:avLst/>
          </a:prstGeom>
        </p:spPr>
      </p:pic>
      <p:sp>
        <p:nvSpPr>
          <p:cNvPr id="8" name="矩形 7"/>
          <p:cNvSpPr/>
          <p:nvPr/>
        </p:nvSpPr>
        <p:spPr>
          <a:xfrm>
            <a:off x="6026785" y="436245"/>
            <a:ext cx="5549900" cy="6005195"/>
          </a:xfrm>
          <a:prstGeom prst="rect">
            <a:avLst/>
          </a:prstGeom>
          <a:solidFill>
            <a:srgbClr val="244241"/>
          </a:solidFill>
          <a:ln w="190500">
            <a:solidFill>
              <a:srgbClr val="F9B81B"/>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Arial" panose="020B0604020202020204" pitchFamily="34" charset="0"/>
              <a:ea typeface="黑体" panose="02010609060101010101" pitchFamily="49" charset="-122"/>
              <a:sym typeface="Arial" panose="020B0604020202020204" pitchFamily="34" charset="0"/>
            </a:endParaRPr>
          </a:p>
        </p:txBody>
      </p:sp>
      <p:grpSp>
        <p:nvGrpSpPr>
          <p:cNvPr id="11" name="组合 10"/>
          <p:cNvGrpSpPr/>
          <p:nvPr/>
        </p:nvGrpSpPr>
        <p:grpSpPr>
          <a:xfrm>
            <a:off x="6563513" y="1809932"/>
            <a:ext cx="4475921" cy="3791855"/>
            <a:chOff x="6426428" y="1341199"/>
            <a:chExt cx="4475921" cy="3791855"/>
          </a:xfrm>
        </p:grpSpPr>
        <p:sp>
          <p:nvSpPr>
            <p:cNvPr id="2" name="矩形 1"/>
            <p:cNvSpPr/>
            <p:nvPr/>
          </p:nvSpPr>
          <p:spPr>
            <a:xfrm>
              <a:off x="6859608" y="1967364"/>
              <a:ext cx="3609560" cy="1987825"/>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微软雅黑" panose="020B0503020204020204" charset="-122"/>
                <a:ea typeface="微软雅黑" panose="020B0503020204020204" charset="-122"/>
                <a:sym typeface="Source Han Serif SC" panose="02020400000000000000" pitchFamily="18" charset="-122"/>
              </a:endParaRPr>
            </a:p>
          </p:txBody>
        </p:sp>
        <p:sp>
          <p:nvSpPr>
            <p:cNvPr id="3" name="矩形 2"/>
            <p:cNvSpPr/>
            <p:nvPr/>
          </p:nvSpPr>
          <p:spPr>
            <a:xfrm>
              <a:off x="7972790" y="1341199"/>
              <a:ext cx="1383196" cy="1053548"/>
            </a:xfrm>
            <a:prstGeom prst="rect">
              <a:avLst/>
            </a:prstGeom>
            <a:solidFill>
              <a:srgbClr val="2442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8000" b="0" i="0" u="none" strike="noStrike" kern="1200" cap="none" spc="0" normalizeH="0" baseline="0" noProof="0" dirty="0">
                  <a:ln>
                    <a:noFill/>
                  </a:ln>
                  <a:solidFill>
                    <a:schemeClr val="bg1"/>
                  </a:solidFill>
                  <a:effectLst/>
                  <a:uLnTx/>
                  <a:uFillTx/>
                  <a:latin typeface="微软雅黑" panose="020B0503020204020204" charset="-122"/>
                  <a:ea typeface="微软雅黑" panose="020B0503020204020204" charset="-122"/>
                  <a:sym typeface="Source Han Serif SC" panose="02020400000000000000" pitchFamily="18" charset="-122"/>
                </a:rPr>
                <a:t>02</a:t>
              </a:r>
              <a:endParaRPr kumimoji="0" lang="en-US" altLang="zh-CN" sz="8000" b="0" i="0" u="none" strike="noStrike" kern="1200" cap="none" spc="0" normalizeH="0" baseline="0" noProof="0" dirty="0">
                <a:ln>
                  <a:noFill/>
                </a:ln>
                <a:solidFill>
                  <a:schemeClr val="bg1"/>
                </a:solidFill>
                <a:effectLst/>
                <a:uLnTx/>
                <a:uFillTx/>
                <a:latin typeface="微软雅黑" panose="020B0503020204020204" charset="-122"/>
                <a:ea typeface="微软雅黑" panose="020B0503020204020204" charset="-122"/>
                <a:sym typeface="Source Han Serif SC" panose="02020400000000000000" pitchFamily="18" charset="-122"/>
              </a:endParaRPr>
            </a:p>
          </p:txBody>
        </p:sp>
        <p:sp>
          <p:nvSpPr>
            <p:cNvPr id="4" name="矩形 3"/>
            <p:cNvSpPr/>
            <p:nvPr/>
          </p:nvSpPr>
          <p:spPr>
            <a:xfrm>
              <a:off x="6426428" y="2538864"/>
              <a:ext cx="4475921" cy="964095"/>
            </a:xfrm>
            <a:prstGeom prst="rect">
              <a:avLst/>
            </a:prstGeom>
            <a:solidFill>
              <a:srgbClr val="2442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dist">
                <a:defRPr/>
              </a:pPr>
              <a:r>
                <a:rPr lang="zh-CN" altLang="en-US" sz="4400" dirty="0">
                  <a:solidFill>
                    <a:schemeClr val="bg1"/>
                  </a:solidFill>
                  <a:latin typeface="微软雅黑" panose="020B0503020204020204" charset="-122"/>
                  <a:ea typeface="微软雅黑" panose="020B0503020204020204" charset="-122"/>
                  <a:sym typeface="Source Han Serif SC" panose="02020400000000000000" pitchFamily="18" charset="-122"/>
                </a:rPr>
                <a:t>输入标题</a:t>
              </a:r>
              <a:endParaRPr lang="zh-CN" altLang="en-US" sz="4400" dirty="0">
                <a:solidFill>
                  <a:schemeClr val="bg1"/>
                </a:solidFill>
                <a:latin typeface="微软雅黑" panose="020B0503020204020204" charset="-122"/>
                <a:ea typeface="微软雅黑" panose="020B0503020204020204" charset="-122"/>
                <a:sym typeface="Source Han Serif SC" panose="02020400000000000000" pitchFamily="18" charset="-122"/>
              </a:endParaRPr>
            </a:p>
          </p:txBody>
        </p:sp>
        <p:sp>
          <p:nvSpPr>
            <p:cNvPr id="5" name="文本框 4"/>
            <p:cNvSpPr txBox="1"/>
            <p:nvPr/>
          </p:nvSpPr>
          <p:spPr>
            <a:xfrm>
              <a:off x="7161302" y="4427220"/>
              <a:ext cx="3006172" cy="705834"/>
            </a:xfrm>
            <a:prstGeom prst="rect">
              <a:avLst/>
            </a:prstGeom>
            <a:noFill/>
          </p:spPr>
          <p:txBody>
            <a:bodyPr wrap="square" rtlCol="0">
              <a:spAutoFit/>
            </a:bodyPr>
            <a:lstStyle/>
            <a:p>
              <a:pPr marL="285750" marR="0" lvl="0" indent="-285750" algn="ctr" defTabSz="914400" rtl="0" eaLnBrk="1" fontAlgn="auto" latinLnBrk="0" hangingPunct="1">
                <a:lnSpc>
                  <a:spcPct val="150000"/>
                </a:lnSpc>
                <a:spcBef>
                  <a:spcPts val="0"/>
                </a:spcBef>
                <a:spcAft>
                  <a:spcPts val="0"/>
                </a:spcAft>
                <a:buClrTx/>
                <a:buSzTx/>
                <a:buFont typeface="Wingdings" panose="05000000000000000000" pitchFamily="2" charset="2"/>
                <a:buChar char="Ø"/>
                <a:defRPr/>
              </a:pPr>
              <a:r>
                <a:rPr kumimoji="0" lang="zh-CN" altLang="en-US" sz="1400" b="0" i="0" u="none" strike="noStrike" kern="1200" cap="none" spc="0" normalizeH="0" baseline="0" noProof="0" dirty="0">
                  <a:ln>
                    <a:noFill/>
                  </a:ln>
                  <a:solidFill>
                    <a:schemeClr val="bg1"/>
                  </a:solidFill>
                  <a:effectLst/>
                  <a:uLnTx/>
                  <a:uFillTx/>
                  <a:latin typeface="微软雅黑" panose="020B0503020204020204" charset="-122"/>
                  <a:ea typeface="微软雅黑" panose="020B0503020204020204" charset="-122"/>
                  <a:sym typeface="Source Han Serif SC" panose="02020400000000000000" pitchFamily="18" charset="-122"/>
                </a:rPr>
                <a:t>点击此处更换文本输入替换内容</a:t>
              </a:r>
              <a:endParaRPr kumimoji="0" lang="zh-CN" altLang="en-US" sz="1400" b="0" i="0" u="none" strike="noStrike" kern="1200" cap="none" spc="0" normalizeH="0" baseline="0" noProof="0" dirty="0">
                <a:ln>
                  <a:noFill/>
                </a:ln>
                <a:solidFill>
                  <a:schemeClr val="bg1"/>
                </a:solidFill>
                <a:effectLst/>
                <a:uLnTx/>
                <a:uFillTx/>
                <a:latin typeface="微软雅黑" panose="020B0503020204020204" charset="-122"/>
                <a:ea typeface="微软雅黑" panose="020B0503020204020204" charset="-122"/>
                <a:sym typeface="Source Han Serif SC" panose="02020400000000000000" pitchFamily="18" charset="-122"/>
              </a:endParaRPr>
            </a:p>
            <a:p>
              <a:pPr marL="285750" marR="0" lvl="0" indent="-285750" algn="ctr" defTabSz="914400" rtl="0" eaLnBrk="1" fontAlgn="auto" latinLnBrk="0" hangingPunct="1">
                <a:lnSpc>
                  <a:spcPct val="150000"/>
                </a:lnSpc>
                <a:spcBef>
                  <a:spcPts val="0"/>
                </a:spcBef>
                <a:spcAft>
                  <a:spcPts val="0"/>
                </a:spcAft>
                <a:buClrTx/>
                <a:buSzTx/>
                <a:buFont typeface="Wingdings" panose="05000000000000000000" pitchFamily="2" charset="2"/>
                <a:buChar char="Ø"/>
                <a:defRPr/>
              </a:pPr>
              <a:r>
                <a:rPr kumimoji="0" lang="zh-CN" altLang="en-US" sz="1400" b="0" i="0" u="none" strike="noStrike" kern="1200" cap="none" spc="0" normalizeH="0" baseline="0" noProof="0" dirty="0">
                  <a:ln>
                    <a:noFill/>
                  </a:ln>
                  <a:solidFill>
                    <a:schemeClr val="bg1"/>
                  </a:solidFill>
                  <a:effectLst/>
                  <a:uLnTx/>
                  <a:uFillTx/>
                  <a:latin typeface="微软雅黑" panose="020B0503020204020204" charset="-122"/>
                  <a:ea typeface="微软雅黑" panose="020B0503020204020204" charset="-122"/>
                  <a:sym typeface="Source Han Serif SC" panose="02020400000000000000" pitchFamily="18" charset="-122"/>
                </a:rPr>
                <a:t>点击此处更换文本输入替换内容</a:t>
              </a:r>
              <a:endParaRPr kumimoji="0" lang="zh-CN" altLang="en-US" sz="1400" b="0" i="0" u="none" strike="noStrike" kern="1200" cap="none" spc="0" normalizeH="0" baseline="0" noProof="0" dirty="0">
                <a:ln>
                  <a:noFill/>
                </a:ln>
                <a:solidFill>
                  <a:schemeClr val="bg1"/>
                </a:solidFill>
                <a:effectLst/>
                <a:uLnTx/>
                <a:uFillTx/>
                <a:latin typeface="微软雅黑" panose="020B0503020204020204" charset="-122"/>
                <a:ea typeface="微软雅黑" panose="020B0503020204020204" charset="-122"/>
                <a:sym typeface="Source Han Serif SC" panose="02020400000000000000" pitchFamily="18" charset="-122"/>
              </a:endParaRPr>
            </a:p>
          </p:txBody>
        </p:sp>
        <p:sp>
          <p:nvSpPr>
            <p:cNvPr id="6" name="矩形 5"/>
            <p:cNvSpPr/>
            <p:nvPr/>
          </p:nvSpPr>
          <p:spPr>
            <a:xfrm>
              <a:off x="6994118" y="3363674"/>
              <a:ext cx="3188335" cy="5270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kumimoji="0" lang="zh-CN" altLang="en-US" b="0" i="0" u="none" strike="noStrike" kern="1200" cap="none" spc="0" normalizeH="0" baseline="0" noProof="0" dirty="0">
                  <a:ln>
                    <a:noFill/>
                  </a:ln>
                  <a:solidFill>
                    <a:schemeClr val="bg1"/>
                  </a:solidFill>
                  <a:effectLst/>
                  <a:uLnTx/>
                  <a:uFillTx/>
                  <a:latin typeface="微软雅黑" panose="020B0503020204020204" charset="-122"/>
                  <a:ea typeface="微软雅黑" panose="020B0503020204020204" charset="-122"/>
                  <a:cs typeface="微软雅黑" panose="020B0503020204020204" charset="-122"/>
                  <a:sym typeface="Source Han Serif SC" panose="02020400000000000000" pitchFamily="18" charset="-122"/>
                </a:rPr>
                <a:t>（ </a:t>
              </a:r>
              <a:r>
                <a:rPr lang="en-US" altLang="zh-CN" dirty="0">
                  <a:solidFill>
                    <a:schemeClr val="bg1"/>
                  </a:solidFill>
                  <a:latin typeface="微软雅黑" panose="020B0503020204020204" charset="-122"/>
                  <a:ea typeface="微软雅黑" panose="020B0503020204020204" charset="-122"/>
                  <a:cs typeface="微软雅黑" panose="020B0503020204020204" charset="-122"/>
                  <a:sym typeface="Source Han Serif SC" panose="02020400000000000000" pitchFamily="18" charset="-122"/>
                </a:rPr>
                <a:t>Click add caption text</a:t>
              </a:r>
              <a:r>
                <a:rPr kumimoji="0" lang="zh-CN" altLang="en-US" b="0" i="0" u="none" strike="noStrike" kern="1200" cap="none" spc="0" normalizeH="0" baseline="0" noProof="0" dirty="0">
                  <a:ln>
                    <a:noFill/>
                  </a:ln>
                  <a:solidFill>
                    <a:schemeClr val="bg1"/>
                  </a:solidFill>
                  <a:effectLst/>
                  <a:uLnTx/>
                  <a:uFillTx/>
                  <a:latin typeface="微软雅黑" panose="020B0503020204020204" charset="-122"/>
                  <a:ea typeface="微软雅黑" panose="020B0503020204020204" charset="-122"/>
                  <a:cs typeface="微软雅黑" panose="020B0503020204020204" charset="-122"/>
                  <a:sym typeface="Source Han Serif SC" panose="02020400000000000000" pitchFamily="18" charset="-122"/>
                </a:rPr>
                <a:t>）</a:t>
              </a:r>
              <a:endParaRPr kumimoji="0" lang="zh-CN" altLang="en-US" b="0" i="0" u="none" strike="noStrike" kern="1200" cap="none" spc="0" normalizeH="0" baseline="0" noProof="0" dirty="0">
                <a:ln>
                  <a:noFill/>
                </a:ln>
                <a:solidFill>
                  <a:schemeClr val="bg1"/>
                </a:solidFill>
                <a:effectLst/>
                <a:uLnTx/>
                <a:uFillTx/>
                <a:latin typeface="微软雅黑" panose="020B0503020204020204" charset="-122"/>
                <a:ea typeface="微软雅黑" panose="020B0503020204020204" charset="-122"/>
                <a:cs typeface="微软雅黑" panose="020B0503020204020204" charset="-122"/>
                <a:sym typeface="Source Han Serif SC" panose="02020400000000000000" pitchFamily="18"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79400" y="215900"/>
            <a:ext cx="3790697" cy="677505"/>
            <a:chOff x="279400" y="215900"/>
            <a:chExt cx="3790697" cy="677505"/>
          </a:xfrm>
        </p:grpSpPr>
        <p:sp>
          <p:nvSpPr>
            <p:cNvPr id="5" name="L 形 4"/>
            <p:cNvSpPr/>
            <p:nvPr/>
          </p:nvSpPr>
          <p:spPr>
            <a:xfrm rot="10800000" flipH="1">
              <a:off x="279400" y="215900"/>
              <a:ext cx="469900" cy="419100"/>
            </a:xfrm>
            <a:prstGeom prst="corner">
              <a:avLst/>
            </a:prstGeom>
            <a:solidFill>
              <a:srgbClr val="2442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22" name="文本框 21"/>
            <p:cNvSpPr txBox="1"/>
            <p:nvPr/>
          </p:nvSpPr>
          <p:spPr>
            <a:xfrm>
              <a:off x="439104" y="433030"/>
              <a:ext cx="3630993" cy="460375"/>
            </a:xfrm>
            <a:prstGeom prst="rect">
              <a:avLst/>
            </a:prstGeom>
            <a:noFill/>
          </p:spPr>
          <p:txBody>
            <a:bodyPr wrap="square" rtlCol="0">
              <a:spAutoFit/>
            </a:bodyPr>
            <a:p>
              <a:pPr marL="0" marR="0" lvl="0" indent="0" algn="l" defTabSz="914400" rtl="0" eaLnBrk="1" fontAlgn="auto" latinLnBrk="0" hangingPunct="1">
                <a:lnSpc>
                  <a:spcPct val="100000"/>
                </a:lnSpc>
                <a:spcBef>
                  <a:spcPts val="0"/>
                </a:spcBef>
                <a:spcAft>
                  <a:spcPts val="0"/>
                </a:spcAft>
                <a:buClrTx/>
                <a:buSzTx/>
                <a:buFontTx/>
                <a:buNone/>
                <a:defRPr/>
              </a:pPr>
              <a:r>
                <a:rPr lang="zh-CN" altLang="en-US" sz="2400" b="1" dirty="0">
                  <a:solidFill>
                    <a:schemeClr val="tx1">
                      <a:lumMod val="75000"/>
                      <a:lumOff val="25000"/>
                    </a:schemeClr>
                  </a:solidFill>
                  <a:latin typeface="微软雅黑" panose="020B0503020204020204" charset="-122"/>
                  <a:ea typeface="微软雅黑" panose="020B0503020204020204" charset="-122"/>
                  <a:cs typeface="+mn-ea"/>
                  <a:sym typeface="Source Han Serif SC" panose="02020400000000000000" pitchFamily="18" charset="-122"/>
                </a:rPr>
                <a:t>点击添加标题文字</a:t>
              </a:r>
              <a:endParaRPr kumimoji="0" lang="zh-CN" altLang="en-US" sz="2400" b="1"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Source Han Serif SC" panose="02020400000000000000" pitchFamily="18" charset="-122"/>
              </a:endParaRPr>
            </a:p>
          </p:txBody>
        </p:sp>
      </p:grpSp>
      <p:sp>
        <p:nvSpPr>
          <p:cNvPr id="23" name="Shape 14344"/>
          <p:cNvSpPr/>
          <p:nvPr/>
        </p:nvSpPr>
        <p:spPr>
          <a:xfrm flipH="1">
            <a:off x="6736457" y="2394242"/>
            <a:ext cx="1358012" cy="1"/>
          </a:xfrm>
          <a:prstGeom prst="line">
            <a:avLst/>
          </a:prstGeom>
          <a:ln w="6350">
            <a:solidFill>
              <a:schemeClr val="bg1">
                <a:lumMod val="65000"/>
              </a:schemeClr>
            </a:solidFill>
            <a:prstDash val="dash"/>
            <a:round/>
            <a:headEnd type="oval"/>
          </a:ln>
        </p:spPr>
        <p:txBody>
          <a:bodyPr lIns="0" tIns="0" rIns="0" bIns="0"/>
          <a:lstStyle/>
          <a:p>
            <a:pPr lvl="0">
              <a:defRPr sz="1200">
                <a:uFillTx/>
                <a:latin typeface="+mj-lt"/>
                <a:ea typeface="+mj-ea"/>
                <a:cs typeface="+mj-cs"/>
                <a:sym typeface="Helvetica"/>
              </a:defRPr>
            </a:pPr>
            <a:endParaRPr sz="1600">
              <a:solidFill>
                <a:schemeClr val="tx1">
                  <a:lumMod val="75000"/>
                  <a:lumOff val="25000"/>
                </a:schemeClr>
              </a:solidFill>
              <a:cs typeface="+mn-ea"/>
              <a:sym typeface="+mn-lt"/>
            </a:endParaRPr>
          </a:p>
        </p:txBody>
      </p:sp>
      <p:grpSp>
        <p:nvGrpSpPr>
          <p:cNvPr id="24" name="组合 23"/>
          <p:cNvGrpSpPr/>
          <p:nvPr/>
        </p:nvGrpSpPr>
        <p:grpSpPr>
          <a:xfrm>
            <a:off x="8145306" y="2176512"/>
            <a:ext cx="3421361" cy="1293137"/>
            <a:chOff x="8335806" y="2341612"/>
            <a:chExt cx="3421361" cy="1293137"/>
          </a:xfrm>
        </p:grpSpPr>
        <p:sp>
          <p:nvSpPr>
            <p:cNvPr id="25" name="Shape 14345"/>
            <p:cNvSpPr/>
            <p:nvPr/>
          </p:nvSpPr>
          <p:spPr>
            <a:xfrm>
              <a:off x="8335806" y="2341612"/>
              <a:ext cx="3421361" cy="427990"/>
            </a:xfrm>
            <a:prstGeom prst="rect">
              <a:avLst/>
            </a:prstGeom>
            <a:noFill/>
            <a:ln w="12700" cap="flat">
              <a:noFill/>
              <a:miter lim="400000"/>
            </a:ln>
            <a:effectLst/>
          </p:spPr>
          <p:txBody>
            <a:bodyPr wrap="square" lIns="60959" tIns="60959" rIns="60959" bIns="60959" numCol="1" anchor="t">
              <a:spAutoFit/>
            </a:bodyPr>
            <a:lstStyle>
              <a:lvl1pPr>
                <a:spcBef>
                  <a:spcPts val="200"/>
                </a:spcBef>
                <a:defRPr sz="1200">
                  <a:solidFill>
                    <a:srgbClr val="3A5063"/>
                  </a:solidFill>
                  <a:uFill>
                    <a:solidFill>
                      <a:srgbClr val="3A5063"/>
                    </a:solidFill>
                  </a:uFill>
                  <a:latin typeface="Roboto condensed"/>
                  <a:ea typeface="Roboto condensed"/>
                  <a:cs typeface="Roboto condensed"/>
                  <a:sym typeface="Roboto condensed"/>
                </a:defRPr>
              </a:lvl1pPr>
            </a:lstStyle>
            <a:p>
              <a:pPr lvl="0">
                <a:defRPr sz="1800">
                  <a:solidFill>
                    <a:srgbClr val="000000"/>
                  </a:solidFill>
                  <a:uFillTx/>
                </a:defRPr>
              </a:pPr>
              <a:r>
                <a:rPr lang="zh-CN" altLang="en-US" sz="2000" spc="300" dirty="0">
                  <a:solidFill>
                    <a:schemeClr val="tx1">
                      <a:lumMod val="75000"/>
                      <a:lumOff val="25000"/>
                    </a:schemeClr>
                  </a:solidFill>
                  <a:uFillTx/>
                  <a:latin typeface="微软雅黑" panose="020B0503020204020204" charset="-122"/>
                  <a:ea typeface="微软雅黑" panose="020B0503020204020204" charset="-122"/>
                  <a:cs typeface="+mn-ea"/>
                  <a:sym typeface="+mn-lt"/>
                </a:rPr>
                <a:t>添加标题</a:t>
              </a:r>
              <a:endParaRPr lang="zh-CN" altLang="en-US" sz="2000" spc="300" dirty="0">
                <a:solidFill>
                  <a:schemeClr val="tx1">
                    <a:lumMod val="75000"/>
                    <a:lumOff val="25000"/>
                  </a:schemeClr>
                </a:solidFill>
                <a:uFillTx/>
                <a:latin typeface="微软雅黑" panose="020B0503020204020204" charset="-122"/>
                <a:ea typeface="微软雅黑" panose="020B0503020204020204" charset="-122"/>
                <a:cs typeface="+mn-ea"/>
                <a:sym typeface="+mn-lt"/>
              </a:endParaRPr>
            </a:p>
          </p:txBody>
        </p:sp>
        <p:sp>
          <p:nvSpPr>
            <p:cNvPr id="26" name="Shape 14346"/>
            <p:cNvSpPr/>
            <p:nvPr/>
          </p:nvSpPr>
          <p:spPr>
            <a:xfrm>
              <a:off x="8335806" y="2629544"/>
              <a:ext cx="2541361" cy="1005205"/>
            </a:xfrm>
            <a:prstGeom prst="rect">
              <a:avLst/>
            </a:prstGeom>
            <a:noFill/>
            <a:ln w="12700" cap="flat">
              <a:noFill/>
              <a:miter lim="400000"/>
            </a:ln>
            <a:effectLst/>
          </p:spPr>
          <p:txBody>
            <a:bodyPr wrap="square" lIns="60959" tIns="60959" rIns="60959" bIns="60959" numCol="1" anchor="t">
              <a:spAutoFit/>
            </a:bodyPr>
            <a:lstStyle>
              <a:lvl1pPr>
                <a:lnSpc>
                  <a:spcPct val="120000"/>
                </a:lnSpc>
                <a:spcBef>
                  <a:spcPts val="100"/>
                </a:spcBef>
                <a:defRPr sz="700">
                  <a:solidFill>
                    <a:srgbClr val="808080"/>
                  </a:solidFill>
                  <a:uFill>
                    <a:solidFill>
                      <a:srgbClr val="808080"/>
                    </a:solidFill>
                  </a:uFill>
                  <a:latin typeface="Roboto condensed"/>
                  <a:ea typeface="Roboto condensed"/>
                  <a:cs typeface="Roboto condensed"/>
                  <a:sym typeface="Roboto condensed"/>
                </a:defRPr>
              </a:lvl1pPr>
            </a:lstStyle>
            <a:p>
              <a:pPr lvl="0">
                <a:defRPr sz="1800">
                  <a:solidFill>
                    <a:srgbClr val="000000"/>
                  </a:solidFill>
                  <a:uFillTx/>
                </a:defRPr>
              </a:pPr>
              <a:r>
                <a:rPr lang="zh-CN" alt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此处添加详细文本描述，建议与标题相关并符合整体语言风格，语言描述尽量简洁生动。</a:t>
              </a:r>
              <a:r>
                <a:rPr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a:t>
              </a:r>
              <a:r>
                <a:rPr lang="zh-CN" alt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单击此处添加标题</a:t>
              </a:r>
              <a:endParaRPr lang="zh-CN" alt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endParaRPr>
            </a:p>
          </p:txBody>
        </p:sp>
      </p:grpSp>
      <p:grpSp>
        <p:nvGrpSpPr>
          <p:cNvPr id="27" name="组合 26"/>
          <p:cNvGrpSpPr/>
          <p:nvPr/>
        </p:nvGrpSpPr>
        <p:grpSpPr>
          <a:xfrm>
            <a:off x="8695307" y="3855684"/>
            <a:ext cx="2981427" cy="1293138"/>
            <a:chOff x="8885807" y="4020784"/>
            <a:chExt cx="2981427" cy="1293138"/>
          </a:xfrm>
        </p:grpSpPr>
        <p:sp>
          <p:nvSpPr>
            <p:cNvPr id="28" name="Shape 14348"/>
            <p:cNvSpPr/>
            <p:nvPr/>
          </p:nvSpPr>
          <p:spPr>
            <a:xfrm>
              <a:off x="8885807" y="4020784"/>
              <a:ext cx="2981427" cy="427990"/>
            </a:xfrm>
            <a:prstGeom prst="rect">
              <a:avLst/>
            </a:prstGeom>
            <a:noFill/>
            <a:ln w="12700" cap="flat">
              <a:noFill/>
              <a:miter lim="400000"/>
            </a:ln>
            <a:effectLst/>
          </p:spPr>
          <p:txBody>
            <a:bodyPr wrap="square" lIns="60959" tIns="60959" rIns="60959" bIns="60959" numCol="1" anchor="t">
              <a:spAutoFit/>
            </a:bodyPr>
            <a:lstStyle>
              <a:lvl1pPr>
                <a:spcBef>
                  <a:spcPts val="200"/>
                </a:spcBef>
                <a:defRPr sz="1200">
                  <a:solidFill>
                    <a:srgbClr val="3A5063"/>
                  </a:solidFill>
                  <a:uFill>
                    <a:solidFill>
                      <a:srgbClr val="3A5063"/>
                    </a:solidFill>
                  </a:uFill>
                  <a:latin typeface="Roboto condensed"/>
                  <a:ea typeface="Roboto condensed"/>
                  <a:cs typeface="Roboto condensed"/>
                  <a:sym typeface="Roboto condensed"/>
                </a:defRPr>
              </a:lvl1pPr>
            </a:lstStyle>
            <a:p>
              <a:pPr>
                <a:defRPr sz="1800">
                  <a:solidFill>
                    <a:srgbClr val="000000"/>
                  </a:solidFill>
                  <a:uFillTx/>
                </a:defRPr>
              </a:pPr>
              <a:r>
                <a:rPr lang="zh-CN" altLang="en-US" sz="2000" spc="300" dirty="0">
                  <a:solidFill>
                    <a:schemeClr val="tx1">
                      <a:lumMod val="75000"/>
                      <a:lumOff val="25000"/>
                    </a:schemeClr>
                  </a:solidFill>
                  <a:uFillTx/>
                  <a:latin typeface="微软雅黑" panose="020B0503020204020204" charset="-122"/>
                  <a:ea typeface="微软雅黑" panose="020B0503020204020204" charset="-122"/>
                  <a:cs typeface="+mn-ea"/>
                  <a:sym typeface="+mn-lt"/>
                </a:rPr>
                <a:t>添加标题</a:t>
              </a:r>
              <a:endParaRPr lang="zh-CN" altLang="en-US" sz="2000" spc="300" dirty="0">
                <a:solidFill>
                  <a:schemeClr val="tx1">
                    <a:lumMod val="75000"/>
                    <a:lumOff val="25000"/>
                  </a:schemeClr>
                </a:solidFill>
                <a:uFillTx/>
                <a:latin typeface="微软雅黑" panose="020B0503020204020204" charset="-122"/>
                <a:ea typeface="微软雅黑" panose="020B0503020204020204" charset="-122"/>
                <a:cs typeface="+mn-ea"/>
                <a:sym typeface="+mn-lt"/>
              </a:endParaRPr>
            </a:p>
          </p:txBody>
        </p:sp>
        <p:sp>
          <p:nvSpPr>
            <p:cNvPr id="29" name="Shape 14349"/>
            <p:cNvSpPr/>
            <p:nvPr/>
          </p:nvSpPr>
          <p:spPr>
            <a:xfrm>
              <a:off x="8885807" y="4308717"/>
              <a:ext cx="1991360" cy="1005205"/>
            </a:xfrm>
            <a:prstGeom prst="rect">
              <a:avLst/>
            </a:prstGeom>
            <a:noFill/>
            <a:ln w="12700" cap="flat">
              <a:noFill/>
              <a:miter lim="400000"/>
            </a:ln>
            <a:effectLst/>
          </p:spPr>
          <p:txBody>
            <a:bodyPr wrap="square" lIns="60959" tIns="60959" rIns="60959" bIns="60959" numCol="1" anchor="t">
              <a:spAutoFit/>
            </a:bodyPr>
            <a:lstStyle>
              <a:lvl1pPr>
                <a:lnSpc>
                  <a:spcPct val="120000"/>
                </a:lnSpc>
                <a:spcBef>
                  <a:spcPts val="100"/>
                </a:spcBef>
                <a:defRPr sz="700">
                  <a:solidFill>
                    <a:srgbClr val="808080"/>
                  </a:solidFill>
                  <a:uFill>
                    <a:solidFill>
                      <a:srgbClr val="808080"/>
                    </a:solidFill>
                  </a:uFill>
                  <a:latin typeface="Roboto condensed"/>
                  <a:ea typeface="Roboto condensed"/>
                  <a:cs typeface="Roboto condensed"/>
                  <a:sym typeface="Roboto condensed"/>
                </a:defRPr>
              </a:lvl1pPr>
            </a:lstStyle>
            <a:p>
              <a:pPr lvl="0">
                <a:defRPr sz="1800">
                  <a:solidFill>
                    <a:srgbClr val="000000"/>
                  </a:solidFill>
                  <a:uFillTx/>
                </a:defRPr>
              </a:pPr>
              <a:r>
                <a:rPr lang="zh-CN" alt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此处添加详细文本描述，建议与标题相关并符合整体语言风格，语言描述尽量简洁生动。</a:t>
              </a:r>
              <a:r>
                <a:rPr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a:t>
              </a:r>
              <a:r>
                <a:rPr lang="zh-CN" alt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单击此处添加标题</a:t>
              </a:r>
              <a:endParaRPr lang="zh-CN" alt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endParaRPr>
            </a:p>
          </p:txBody>
        </p:sp>
      </p:grpSp>
      <p:sp>
        <p:nvSpPr>
          <p:cNvPr id="30" name="Shape 14351"/>
          <p:cNvSpPr/>
          <p:nvPr/>
        </p:nvSpPr>
        <p:spPr>
          <a:xfrm flipH="1">
            <a:off x="7991622" y="4069718"/>
            <a:ext cx="645949" cy="1"/>
          </a:xfrm>
          <a:prstGeom prst="line">
            <a:avLst/>
          </a:prstGeom>
          <a:ln w="6350">
            <a:solidFill>
              <a:schemeClr val="bg1">
                <a:lumMod val="65000"/>
              </a:schemeClr>
            </a:solidFill>
            <a:prstDash val="dash"/>
            <a:round/>
            <a:headEnd type="oval"/>
          </a:ln>
        </p:spPr>
        <p:txBody>
          <a:bodyPr lIns="0" tIns="0" rIns="0" bIns="0"/>
          <a:lstStyle/>
          <a:p>
            <a:pPr lvl="0">
              <a:defRPr sz="1200">
                <a:uFillTx/>
                <a:latin typeface="+mj-lt"/>
                <a:ea typeface="+mj-ea"/>
                <a:cs typeface="+mj-cs"/>
                <a:sym typeface="Helvetica"/>
              </a:defRPr>
            </a:pPr>
            <a:endParaRPr sz="1600">
              <a:solidFill>
                <a:schemeClr val="tx1">
                  <a:lumMod val="75000"/>
                  <a:lumOff val="25000"/>
                </a:schemeClr>
              </a:solidFill>
              <a:cs typeface="+mn-ea"/>
              <a:sym typeface="+mn-lt"/>
            </a:endParaRPr>
          </a:p>
        </p:txBody>
      </p:sp>
      <p:grpSp>
        <p:nvGrpSpPr>
          <p:cNvPr id="31" name="组合 30"/>
          <p:cNvGrpSpPr/>
          <p:nvPr/>
        </p:nvGrpSpPr>
        <p:grpSpPr>
          <a:xfrm>
            <a:off x="2922696" y="4952616"/>
            <a:ext cx="2981425" cy="1293137"/>
            <a:chOff x="3113196" y="5117716"/>
            <a:chExt cx="2981425" cy="1293137"/>
          </a:xfrm>
        </p:grpSpPr>
        <p:sp>
          <p:nvSpPr>
            <p:cNvPr id="51" name="Shape 14352"/>
            <p:cNvSpPr/>
            <p:nvPr/>
          </p:nvSpPr>
          <p:spPr>
            <a:xfrm>
              <a:off x="3113196" y="5117716"/>
              <a:ext cx="2981425" cy="427990"/>
            </a:xfrm>
            <a:prstGeom prst="rect">
              <a:avLst/>
            </a:prstGeom>
            <a:noFill/>
            <a:ln w="12700" cap="flat">
              <a:noFill/>
              <a:miter lim="400000"/>
            </a:ln>
            <a:effectLst/>
          </p:spPr>
          <p:txBody>
            <a:bodyPr wrap="square" lIns="60959" tIns="60959" rIns="60959" bIns="60959" numCol="1" anchor="t">
              <a:spAutoFit/>
            </a:bodyPr>
            <a:lstStyle>
              <a:lvl1pPr algn="r">
                <a:spcBef>
                  <a:spcPts val="200"/>
                </a:spcBef>
                <a:defRPr sz="1200">
                  <a:solidFill>
                    <a:srgbClr val="3A5063"/>
                  </a:solidFill>
                  <a:uFill>
                    <a:solidFill>
                      <a:srgbClr val="3A5063"/>
                    </a:solidFill>
                  </a:uFill>
                  <a:latin typeface="Roboto condensed"/>
                  <a:ea typeface="Roboto condensed"/>
                  <a:cs typeface="Roboto condensed"/>
                  <a:sym typeface="Roboto condensed"/>
                </a:defRPr>
              </a:lvl1pPr>
            </a:lstStyle>
            <a:p>
              <a:pPr>
                <a:defRPr sz="1800">
                  <a:solidFill>
                    <a:srgbClr val="000000"/>
                  </a:solidFill>
                  <a:uFillTx/>
                </a:defRPr>
              </a:pPr>
              <a:r>
                <a:rPr lang="zh-CN" altLang="en-US" sz="2000" spc="300" dirty="0">
                  <a:solidFill>
                    <a:schemeClr val="tx1">
                      <a:lumMod val="75000"/>
                      <a:lumOff val="25000"/>
                    </a:schemeClr>
                  </a:solidFill>
                  <a:uFillTx/>
                  <a:latin typeface="微软雅黑" panose="020B0503020204020204" charset="-122"/>
                  <a:ea typeface="微软雅黑" panose="020B0503020204020204" charset="-122"/>
                  <a:cs typeface="+mn-ea"/>
                  <a:sym typeface="+mn-lt"/>
                </a:rPr>
                <a:t>添加标题</a:t>
              </a:r>
              <a:endParaRPr lang="zh-CN" altLang="en-US" sz="2000" spc="300" dirty="0">
                <a:solidFill>
                  <a:schemeClr val="tx1">
                    <a:lumMod val="75000"/>
                    <a:lumOff val="25000"/>
                  </a:schemeClr>
                </a:solidFill>
                <a:uFillTx/>
                <a:latin typeface="微软雅黑" panose="020B0503020204020204" charset="-122"/>
                <a:ea typeface="微软雅黑" panose="020B0503020204020204" charset="-122"/>
                <a:cs typeface="+mn-ea"/>
                <a:sym typeface="+mn-lt"/>
              </a:endParaRPr>
            </a:p>
          </p:txBody>
        </p:sp>
        <p:sp>
          <p:nvSpPr>
            <p:cNvPr id="52" name="Shape 14353"/>
            <p:cNvSpPr/>
            <p:nvPr/>
          </p:nvSpPr>
          <p:spPr>
            <a:xfrm>
              <a:off x="3868388" y="5405648"/>
              <a:ext cx="2226232" cy="1005205"/>
            </a:xfrm>
            <a:prstGeom prst="rect">
              <a:avLst/>
            </a:prstGeom>
            <a:noFill/>
            <a:ln w="12700" cap="flat">
              <a:noFill/>
              <a:miter lim="400000"/>
            </a:ln>
            <a:effectLst/>
          </p:spPr>
          <p:txBody>
            <a:bodyPr wrap="square" lIns="60959" tIns="60959" rIns="60959" bIns="60959" numCol="1" anchor="t">
              <a:spAutoFit/>
            </a:bodyPr>
            <a:lstStyle>
              <a:lvl1pPr algn="r">
                <a:lnSpc>
                  <a:spcPct val="120000"/>
                </a:lnSpc>
                <a:spcBef>
                  <a:spcPts val="100"/>
                </a:spcBef>
                <a:defRPr sz="700">
                  <a:solidFill>
                    <a:srgbClr val="808080"/>
                  </a:solidFill>
                  <a:uFill>
                    <a:solidFill>
                      <a:srgbClr val="808080"/>
                    </a:solidFill>
                  </a:uFill>
                  <a:latin typeface="Roboto condensed"/>
                  <a:ea typeface="Roboto condensed"/>
                  <a:cs typeface="Roboto condensed"/>
                  <a:sym typeface="Roboto condensed"/>
                </a:defRPr>
              </a:lvl1pPr>
            </a:lstStyle>
            <a:p>
              <a:pPr lvl="0">
                <a:defRPr sz="1800">
                  <a:solidFill>
                    <a:srgbClr val="000000"/>
                  </a:solidFill>
                  <a:uFillTx/>
                </a:defRPr>
              </a:pPr>
              <a:r>
                <a:rPr lang="zh-CN" alt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此处添加详细文本描述，建议与标题相关并符合整体语言风格，语言描述尽量简洁生动。</a:t>
              </a:r>
              <a:r>
                <a:rPr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 </a:t>
              </a:r>
              <a:r>
                <a:rPr lang="zh-CN" alt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单击此处添加标题</a:t>
              </a:r>
              <a:endParaRPr lang="zh-CN" alt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endParaRPr>
            </a:p>
          </p:txBody>
        </p:sp>
      </p:grpSp>
      <p:sp>
        <p:nvSpPr>
          <p:cNvPr id="53" name="Shape 14355"/>
          <p:cNvSpPr/>
          <p:nvPr/>
        </p:nvSpPr>
        <p:spPr>
          <a:xfrm>
            <a:off x="4790215" y="4772872"/>
            <a:ext cx="645949" cy="1"/>
          </a:xfrm>
          <a:prstGeom prst="line">
            <a:avLst/>
          </a:prstGeom>
          <a:ln w="6350">
            <a:solidFill>
              <a:schemeClr val="bg1">
                <a:lumMod val="65000"/>
              </a:schemeClr>
            </a:solidFill>
            <a:prstDash val="dash"/>
            <a:round/>
            <a:headEnd type="oval"/>
          </a:ln>
        </p:spPr>
        <p:txBody>
          <a:bodyPr lIns="0" tIns="0" rIns="0" bIns="0"/>
          <a:lstStyle/>
          <a:p>
            <a:pPr lvl="0">
              <a:defRPr sz="1200">
                <a:uFillTx/>
                <a:latin typeface="+mj-lt"/>
                <a:ea typeface="+mj-ea"/>
                <a:cs typeface="+mj-cs"/>
                <a:sym typeface="Helvetica"/>
              </a:defRPr>
            </a:pPr>
            <a:endParaRPr sz="1600">
              <a:solidFill>
                <a:schemeClr val="tx1">
                  <a:lumMod val="75000"/>
                  <a:lumOff val="25000"/>
                </a:schemeClr>
              </a:solidFill>
              <a:cs typeface="+mn-ea"/>
              <a:sym typeface="+mn-lt"/>
            </a:endParaRPr>
          </a:p>
        </p:txBody>
      </p:sp>
      <p:grpSp>
        <p:nvGrpSpPr>
          <p:cNvPr id="54" name="组合 53"/>
          <p:cNvGrpSpPr/>
          <p:nvPr/>
        </p:nvGrpSpPr>
        <p:grpSpPr>
          <a:xfrm>
            <a:off x="941377" y="2438370"/>
            <a:ext cx="2296435" cy="3513561"/>
            <a:chOff x="719417" y="938641"/>
            <a:chExt cx="2177519" cy="3331618"/>
          </a:xfrm>
        </p:grpSpPr>
        <p:grpSp>
          <p:nvGrpSpPr>
            <p:cNvPr id="55" name="Group 14"/>
            <p:cNvGrpSpPr/>
            <p:nvPr/>
          </p:nvGrpSpPr>
          <p:grpSpPr bwMode="auto">
            <a:xfrm flipH="1">
              <a:off x="719417" y="1320154"/>
              <a:ext cx="1517119" cy="2950105"/>
              <a:chOff x="6476" y="614"/>
              <a:chExt cx="559" cy="1087"/>
            </a:xfrm>
            <a:solidFill>
              <a:schemeClr val="tx1">
                <a:lumMod val="65000"/>
                <a:lumOff val="35000"/>
              </a:schemeClr>
            </a:solidFill>
          </p:grpSpPr>
          <p:sp>
            <p:nvSpPr>
              <p:cNvPr id="56" name="Freeform 10"/>
              <p:cNvSpPr/>
              <p:nvPr/>
            </p:nvSpPr>
            <p:spPr bwMode="auto">
              <a:xfrm flipV="1">
                <a:off x="6727" y="614"/>
                <a:ext cx="272" cy="265"/>
              </a:xfrm>
              <a:custGeom>
                <a:avLst/>
                <a:gdLst>
                  <a:gd name="T0" fmla="*/ 546 w 1187"/>
                  <a:gd name="T1" fmla="*/ 1128 h 1165"/>
                  <a:gd name="T2" fmla="*/ 1159 w 1187"/>
                  <a:gd name="T3" fmla="*/ 626 h 1165"/>
                  <a:gd name="T4" fmla="*/ 767 w 1187"/>
                  <a:gd name="T5" fmla="*/ 43 h 1165"/>
                  <a:gd name="T6" fmla="*/ 308 w 1187"/>
                  <a:gd name="T7" fmla="*/ 105 h 1165"/>
                  <a:gd name="T8" fmla="*/ 68 w 1187"/>
                  <a:gd name="T9" fmla="*/ 715 h 1165"/>
                  <a:gd name="T10" fmla="*/ 546 w 1187"/>
                  <a:gd name="T11" fmla="*/ 1128 h 1165"/>
                </a:gdLst>
                <a:ahLst/>
                <a:cxnLst>
                  <a:cxn ang="0">
                    <a:pos x="T0" y="T1"/>
                  </a:cxn>
                  <a:cxn ang="0">
                    <a:pos x="T2" y="T3"/>
                  </a:cxn>
                  <a:cxn ang="0">
                    <a:pos x="T4" y="T5"/>
                  </a:cxn>
                  <a:cxn ang="0">
                    <a:pos x="T6" y="T7"/>
                  </a:cxn>
                  <a:cxn ang="0">
                    <a:pos x="T8" y="T9"/>
                  </a:cxn>
                  <a:cxn ang="0">
                    <a:pos x="T10" y="T11"/>
                  </a:cxn>
                </a:cxnLst>
                <a:rect l="0" t="0" r="r" b="b"/>
                <a:pathLst>
                  <a:path w="1187" h="1165">
                    <a:moveTo>
                      <a:pt x="546" y="1128"/>
                    </a:moveTo>
                    <a:cubicBezTo>
                      <a:pt x="843" y="1165"/>
                      <a:pt x="1137" y="923"/>
                      <a:pt x="1159" y="626"/>
                    </a:cubicBezTo>
                    <a:cubicBezTo>
                      <a:pt x="1187" y="371"/>
                      <a:pt x="1012" y="114"/>
                      <a:pt x="767" y="43"/>
                    </a:cubicBezTo>
                    <a:cubicBezTo>
                      <a:pt x="615" y="0"/>
                      <a:pt x="443" y="20"/>
                      <a:pt x="308" y="105"/>
                    </a:cubicBezTo>
                    <a:cubicBezTo>
                      <a:pt x="111" y="230"/>
                      <a:pt x="0" y="487"/>
                      <a:pt x="68" y="715"/>
                    </a:cubicBezTo>
                    <a:cubicBezTo>
                      <a:pt x="121" y="936"/>
                      <a:pt x="323" y="1102"/>
                      <a:pt x="546" y="112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3200">
                  <a:solidFill>
                    <a:schemeClr val="bg1"/>
                  </a:solidFill>
                  <a:latin typeface="微软雅黑" panose="020B0503020204020204" charset="-122"/>
                  <a:ea typeface="微软雅黑" panose="020B0503020204020204" charset="-122"/>
                  <a:cs typeface="+mn-ea"/>
                  <a:sym typeface="+mn-lt"/>
                </a:endParaRPr>
              </a:p>
            </p:txBody>
          </p:sp>
          <p:sp>
            <p:nvSpPr>
              <p:cNvPr id="57" name="Freeform 12"/>
              <p:cNvSpPr/>
              <p:nvPr/>
            </p:nvSpPr>
            <p:spPr bwMode="auto">
              <a:xfrm flipV="1">
                <a:off x="6476" y="903"/>
                <a:ext cx="485" cy="798"/>
              </a:xfrm>
              <a:custGeom>
                <a:avLst/>
                <a:gdLst>
                  <a:gd name="T0" fmla="*/ 1539 w 2208"/>
                  <a:gd name="T1" fmla="*/ 3515 h 3515"/>
                  <a:gd name="T2" fmla="*/ 2070 w 2208"/>
                  <a:gd name="T3" fmla="*/ 3487 h 3515"/>
                  <a:gd name="T4" fmla="*/ 2131 w 2208"/>
                  <a:gd name="T5" fmla="*/ 2626 h 3515"/>
                  <a:gd name="T6" fmla="*/ 2123 w 2208"/>
                  <a:gd name="T7" fmla="*/ 1758 h 3515"/>
                  <a:gd name="T8" fmla="*/ 1927 w 2208"/>
                  <a:gd name="T9" fmla="*/ 1030 h 3515"/>
                  <a:gd name="T10" fmla="*/ 2056 w 2208"/>
                  <a:gd name="T11" fmla="*/ 837 h 3515"/>
                  <a:gd name="T12" fmla="*/ 1679 w 2208"/>
                  <a:gd name="T13" fmla="*/ 525 h 3515"/>
                  <a:gd name="T14" fmla="*/ 1545 w 2208"/>
                  <a:gd name="T15" fmla="*/ 821 h 3515"/>
                  <a:gd name="T16" fmla="*/ 1487 w 2208"/>
                  <a:gd name="T17" fmla="*/ 1610 h 3515"/>
                  <a:gd name="T18" fmla="*/ 1072 w 2208"/>
                  <a:gd name="T19" fmla="*/ 976 h 3515"/>
                  <a:gd name="T20" fmla="*/ 1216 w 2208"/>
                  <a:gd name="T21" fmla="*/ 73 h 3515"/>
                  <a:gd name="T22" fmla="*/ 789 w 2208"/>
                  <a:gd name="T23" fmla="*/ 49 h 3515"/>
                  <a:gd name="T24" fmla="*/ 616 w 2208"/>
                  <a:gd name="T25" fmla="*/ 1012 h 3515"/>
                  <a:gd name="T26" fmla="*/ 1152 w 2208"/>
                  <a:gd name="T27" fmla="*/ 1926 h 3515"/>
                  <a:gd name="T28" fmla="*/ 1211 w 2208"/>
                  <a:gd name="T29" fmla="*/ 2413 h 3515"/>
                  <a:gd name="T30" fmla="*/ 842 w 2208"/>
                  <a:gd name="T31" fmla="*/ 2303 h 3515"/>
                  <a:gd name="T32" fmla="*/ 56 w 2208"/>
                  <a:gd name="T33" fmla="*/ 2338 h 3515"/>
                  <a:gd name="T34" fmla="*/ 63 w 2208"/>
                  <a:gd name="T35" fmla="*/ 2756 h 3515"/>
                  <a:gd name="T36" fmla="*/ 680 w 2208"/>
                  <a:gd name="T37" fmla="*/ 2748 h 3515"/>
                  <a:gd name="T38" fmla="*/ 694 w 2208"/>
                  <a:gd name="T39" fmla="*/ 2700 h 3515"/>
                  <a:gd name="T40" fmla="*/ 391 w 2208"/>
                  <a:gd name="T41" fmla="*/ 2370 h 3515"/>
                  <a:gd name="T42" fmla="*/ 789 w 2208"/>
                  <a:gd name="T43" fmla="*/ 2742 h 3515"/>
                  <a:gd name="T44" fmla="*/ 1006 w 2208"/>
                  <a:gd name="T45" fmla="*/ 2733 h 3515"/>
                  <a:gd name="T46" fmla="*/ 1539 w 2208"/>
                  <a:gd name="T47" fmla="*/ 3515 h 3515"/>
                  <a:gd name="connsiteX0" fmla="*/ 6896 w 9724"/>
                  <a:gd name="connsiteY0" fmla="*/ 9952 h 9952"/>
                  <a:gd name="connsiteX1" fmla="*/ 9301 w 9724"/>
                  <a:gd name="connsiteY1" fmla="*/ 9872 h 9952"/>
                  <a:gd name="connsiteX2" fmla="*/ 9577 w 9724"/>
                  <a:gd name="connsiteY2" fmla="*/ 7423 h 9952"/>
                  <a:gd name="connsiteX3" fmla="*/ 9541 w 9724"/>
                  <a:gd name="connsiteY3" fmla="*/ 4953 h 9952"/>
                  <a:gd name="connsiteX4" fmla="*/ 8653 w 9724"/>
                  <a:gd name="connsiteY4" fmla="*/ 2882 h 9952"/>
                  <a:gd name="connsiteX5" fmla="*/ 9238 w 9724"/>
                  <a:gd name="connsiteY5" fmla="*/ 2333 h 9952"/>
                  <a:gd name="connsiteX6" fmla="*/ 7530 w 9724"/>
                  <a:gd name="connsiteY6" fmla="*/ 1446 h 9952"/>
                  <a:gd name="connsiteX7" fmla="*/ 6923 w 9724"/>
                  <a:gd name="connsiteY7" fmla="*/ 2288 h 9952"/>
                  <a:gd name="connsiteX8" fmla="*/ 6661 w 9724"/>
                  <a:gd name="connsiteY8" fmla="*/ 4532 h 9952"/>
                  <a:gd name="connsiteX9" fmla="*/ 4781 w 9724"/>
                  <a:gd name="connsiteY9" fmla="*/ 2729 h 9952"/>
                  <a:gd name="connsiteX10" fmla="*/ 5433 w 9724"/>
                  <a:gd name="connsiteY10" fmla="*/ 160 h 9952"/>
                  <a:gd name="connsiteX11" fmla="*/ 3499 w 9724"/>
                  <a:gd name="connsiteY11" fmla="*/ 91 h 9952"/>
                  <a:gd name="connsiteX12" fmla="*/ 2716 w 9724"/>
                  <a:gd name="connsiteY12" fmla="*/ 2831 h 9952"/>
                  <a:gd name="connsiteX13" fmla="*/ 5143 w 9724"/>
                  <a:gd name="connsiteY13" fmla="*/ 5431 h 9952"/>
                  <a:gd name="connsiteX14" fmla="*/ 5411 w 9724"/>
                  <a:gd name="connsiteY14" fmla="*/ 6817 h 9952"/>
                  <a:gd name="connsiteX15" fmla="*/ 3739 w 9724"/>
                  <a:gd name="connsiteY15" fmla="*/ 6504 h 9952"/>
                  <a:gd name="connsiteX16" fmla="*/ 180 w 9724"/>
                  <a:gd name="connsiteY16" fmla="*/ 6603 h 9952"/>
                  <a:gd name="connsiteX17" fmla="*/ 211 w 9724"/>
                  <a:gd name="connsiteY17" fmla="*/ 7793 h 9952"/>
                  <a:gd name="connsiteX18" fmla="*/ 3006 w 9724"/>
                  <a:gd name="connsiteY18" fmla="*/ 7770 h 9952"/>
                  <a:gd name="connsiteX19" fmla="*/ 3069 w 9724"/>
                  <a:gd name="connsiteY19" fmla="*/ 7633 h 9952"/>
                  <a:gd name="connsiteX20" fmla="*/ 3499 w 9724"/>
                  <a:gd name="connsiteY20" fmla="*/ 7753 h 9952"/>
                  <a:gd name="connsiteX21" fmla="*/ 4482 w 9724"/>
                  <a:gd name="connsiteY21" fmla="*/ 7727 h 9952"/>
                  <a:gd name="connsiteX22" fmla="*/ 6896 w 9724"/>
                  <a:gd name="connsiteY22" fmla="*/ 9952 h 9952"/>
                  <a:gd name="connsiteX0-1" fmla="*/ 7092 w 10000"/>
                  <a:gd name="connsiteY0-2" fmla="*/ 10000 h 10000"/>
                  <a:gd name="connsiteX1-3" fmla="*/ 9565 w 10000"/>
                  <a:gd name="connsiteY1-4" fmla="*/ 9920 h 10000"/>
                  <a:gd name="connsiteX2-5" fmla="*/ 9849 w 10000"/>
                  <a:gd name="connsiteY2-6" fmla="*/ 7459 h 10000"/>
                  <a:gd name="connsiteX3-7" fmla="*/ 9812 w 10000"/>
                  <a:gd name="connsiteY3-8" fmla="*/ 4977 h 10000"/>
                  <a:gd name="connsiteX4-9" fmla="*/ 8899 w 10000"/>
                  <a:gd name="connsiteY4-10" fmla="*/ 2896 h 10000"/>
                  <a:gd name="connsiteX5-11" fmla="*/ 9500 w 10000"/>
                  <a:gd name="connsiteY5-12" fmla="*/ 2344 h 10000"/>
                  <a:gd name="connsiteX6-13" fmla="*/ 7744 w 10000"/>
                  <a:gd name="connsiteY6-14" fmla="*/ 1453 h 10000"/>
                  <a:gd name="connsiteX7-15" fmla="*/ 7119 w 10000"/>
                  <a:gd name="connsiteY7-16" fmla="*/ 2299 h 10000"/>
                  <a:gd name="connsiteX8-17" fmla="*/ 6850 w 10000"/>
                  <a:gd name="connsiteY8-18" fmla="*/ 4554 h 10000"/>
                  <a:gd name="connsiteX9-19" fmla="*/ 4917 w 10000"/>
                  <a:gd name="connsiteY9-20" fmla="*/ 2742 h 10000"/>
                  <a:gd name="connsiteX10-21" fmla="*/ 5587 w 10000"/>
                  <a:gd name="connsiteY10-22" fmla="*/ 161 h 10000"/>
                  <a:gd name="connsiteX11-23" fmla="*/ 3598 w 10000"/>
                  <a:gd name="connsiteY11-24" fmla="*/ 91 h 10000"/>
                  <a:gd name="connsiteX12-25" fmla="*/ 2793 w 10000"/>
                  <a:gd name="connsiteY12-26" fmla="*/ 2845 h 10000"/>
                  <a:gd name="connsiteX13-27" fmla="*/ 5289 w 10000"/>
                  <a:gd name="connsiteY13-28" fmla="*/ 5457 h 10000"/>
                  <a:gd name="connsiteX14-29" fmla="*/ 5565 w 10000"/>
                  <a:gd name="connsiteY14-30" fmla="*/ 6850 h 10000"/>
                  <a:gd name="connsiteX15-31" fmla="*/ 3845 w 10000"/>
                  <a:gd name="connsiteY15-32" fmla="*/ 6535 h 10000"/>
                  <a:gd name="connsiteX16-33" fmla="*/ 185 w 10000"/>
                  <a:gd name="connsiteY16-34" fmla="*/ 6635 h 10000"/>
                  <a:gd name="connsiteX17-35" fmla="*/ 217 w 10000"/>
                  <a:gd name="connsiteY17-36" fmla="*/ 7831 h 10000"/>
                  <a:gd name="connsiteX18-37" fmla="*/ 3091 w 10000"/>
                  <a:gd name="connsiteY18-38" fmla="*/ 7807 h 10000"/>
                  <a:gd name="connsiteX19-39" fmla="*/ 3598 w 10000"/>
                  <a:gd name="connsiteY19-40" fmla="*/ 7790 h 10000"/>
                  <a:gd name="connsiteX20-41" fmla="*/ 4609 w 10000"/>
                  <a:gd name="connsiteY20-42" fmla="*/ 7764 h 10000"/>
                  <a:gd name="connsiteX21-43" fmla="*/ 7092 w 10000"/>
                  <a:gd name="connsiteY21-44" fmla="*/ 10000 h 10000"/>
                  <a:gd name="connsiteX0-45" fmla="*/ 7092 w 10000"/>
                  <a:gd name="connsiteY0-46" fmla="*/ 10000 h 10000"/>
                  <a:gd name="connsiteX1-47" fmla="*/ 9565 w 10000"/>
                  <a:gd name="connsiteY1-48" fmla="*/ 9920 h 10000"/>
                  <a:gd name="connsiteX2-49" fmla="*/ 9849 w 10000"/>
                  <a:gd name="connsiteY2-50" fmla="*/ 7459 h 10000"/>
                  <a:gd name="connsiteX3-51" fmla="*/ 9812 w 10000"/>
                  <a:gd name="connsiteY3-52" fmla="*/ 4977 h 10000"/>
                  <a:gd name="connsiteX4-53" fmla="*/ 8899 w 10000"/>
                  <a:gd name="connsiteY4-54" fmla="*/ 2896 h 10000"/>
                  <a:gd name="connsiteX5-55" fmla="*/ 9500 w 10000"/>
                  <a:gd name="connsiteY5-56" fmla="*/ 2344 h 10000"/>
                  <a:gd name="connsiteX6-57" fmla="*/ 7744 w 10000"/>
                  <a:gd name="connsiteY6-58" fmla="*/ 1453 h 10000"/>
                  <a:gd name="connsiteX7-59" fmla="*/ 7119 w 10000"/>
                  <a:gd name="connsiteY7-60" fmla="*/ 2299 h 10000"/>
                  <a:gd name="connsiteX8-61" fmla="*/ 6850 w 10000"/>
                  <a:gd name="connsiteY8-62" fmla="*/ 4554 h 10000"/>
                  <a:gd name="connsiteX9-63" fmla="*/ 4917 w 10000"/>
                  <a:gd name="connsiteY9-64" fmla="*/ 2742 h 10000"/>
                  <a:gd name="connsiteX10-65" fmla="*/ 5587 w 10000"/>
                  <a:gd name="connsiteY10-66" fmla="*/ 161 h 10000"/>
                  <a:gd name="connsiteX11-67" fmla="*/ 3598 w 10000"/>
                  <a:gd name="connsiteY11-68" fmla="*/ 91 h 10000"/>
                  <a:gd name="connsiteX12-69" fmla="*/ 2793 w 10000"/>
                  <a:gd name="connsiteY12-70" fmla="*/ 2845 h 10000"/>
                  <a:gd name="connsiteX13-71" fmla="*/ 5289 w 10000"/>
                  <a:gd name="connsiteY13-72" fmla="*/ 5457 h 10000"/>
                  <a:gd name="connsiteX14-73" fmla="*/ 5565 w 10000"/>
                  <a:gd name="connsiteY14-74" fmla="*/ 6850 h 10000"/>
                  <a:gd name="connsiteX15-75" fmla="*/ 3845 w 10000"/>
                  <a:gd name="connsiteY15-76" fmla="*/ 6535 h 10000"/>
                  <a:gd name="connsiteX16-77" fmla="*/ 185 w 10000"/>
                  <a:gd name="connsiteY16-78" fmla="*/ 6635 h 10000"/>
                  <a:gd name="connsiteX17-79" fmla="*/ 217 w 10000"/>
                  <a:gd name="connsiteY17-80" fmla="*/ 7831 h 10000"/>
                  <a:gd name="connsiteX18-81" fmla="*/ 3598 w 10000"/>
                  <a:gd name="connsiteY18-82" fmla="*/ 7790 h 10000"/>
                  <a:gd name="connsiteX19-83" fmla="*/ 4609 w 10000"/>
                  <a:gd name="connsiteY19-84" fmla="*/ 7764 h 10000"/>
                  <a:gd name="connsiteX20-85" fmla="*/ 7092 w 10000"/>
                  <a:gd name="connsiteY20-86" fmla="*/ 10000 h 10000"/>
                  <a:gd name="connsiteX0-87" fmla="*/ 6965 w 9873"/>
                  <a:gd name="connsiteY0-88" fmla="*/ 10000 h 10000"/>
                  <a:gd name="connsiteX1-89" fmla="*/ 9438 w 9873"/>
                  <a:gd name="connsiteY1-90" fmla="*/ 9920 h 10000"/>
                  <a:gd name="connsiteX2-91" fmla="*/ 9722 w 9873"/>
                  <a:gd name="connsiteY2-92" fmla="*/ 7459 h 10000"/>
                  <a:gd name="connsiteX3-93" fmla="*/ 9685 w 9873"/>
                  <a:gd name="connsiteY3-94" fmla="*/ 4977 h 10000"/>
                  <a:gd name="connsiteX4-95" fmla="*/ 8772 w 9873"/>
                  <a:gd name="connsiteY4-96" fmla="*/ 2896 h 10000"/>
                  <a:gd name="connsiteX5-97" fmla="*/ 9373 w 9873"/>
                  <a:gd name="connsiteY5-98" fmla="*/ 2344 h 10000"/>
                  <a:gd name="connsiteX6-99" fmla="*/ 7617 w 9873"/>
                  <a:gd name="connsiteY6-100" fmla="*/ 1453 h 10000"/>
                  <a:gd name="connsiteX7-101" fmla="*/ 6992 w 9873"/>
                  <a:gd name="connsiteY7-102" fmla="*/ 2299 h 10000"/>
                  <a:gd name="connsiteX8-103" fmla="*/ 6723 w 9873"/>
                  <a:gd name="connsiteY8-104" fmla="*/ 4554 h 10000"/>
                  <a:gd name="connsiteX9-105" fmla="*/ 4790 w 9873"/>
                  <a:gd name="connsiteY9-106" fmla="*/ 2742 h 10000"/>
                  <a:gd name="connsiteX10-107" fmla="*/ 5460 w 9873"/>
                  <a:gd name="connsiteY10-108" fmla="*/ 161 h 10000"/>
                  <a:gd name="connsiteX11-109" fmla="*/ 3471 w 9873"/>
                  <a:gd name="connsiteY11-110" fmla="*/ 91 h 10000"/>
                  <a:gd name="connsiteX12-111" fmla="*/ 2666 w 9873"/>
                  <a:gd name="connsiteY12-112" fmla="*/ 2845 h 10000"/>
                  <a:gd name="connsiteX13-113" fmla="*/ 5162 w 9873"/>
                  <a:gd name="connsiteY13-114" fmla="*/ 5457 h 10000"/>
                  <a:gd name="connsiteX14-115" fmla="*/ 5438 w 9873"/>
                  <a:gd name="connsiteY14-116" fmla="*/ 6850 h 10000"/>
                  <a:gd name="connsiteX15-117" fmla="*/ 3718 w 9873"/>
                  <a:gd name="connsiteY15-118" fmla="*/ 6535 h 10000"/>
                  <a:gd name="connsiteX16-119" fmla="*/ 58 w 9873"/>
                  <a:gd name="connsiteY16-120" fmla="*/ 6635 h 10000"/>
                  <a:gd name="connsiteX17-121" fmla="*/ 692 w 9873"/>
                  <a:gd name="connsiteY17-122" fmla="*/ 7831 h 10000"/>
                  <a:gd name="connsiteX18-123" fmla="*/ 3471 w 9873"/>
                  <a:gd name="connsiteY18-124" fmla="*/ 7790 h 10000"/>
                  <a:gd name="connsiteX19-125" fmla="*/ 4482 w 9873"/>
                  <a:gd name="connsiteY19-126" fmla="*/ 7764 h 10000"/>
                  <a:gd name="connsiteX20-127" fmla="*/ 6965 w 9873"/>
                  <a:gd name="connsiteY20-128" fmla="*/ 10000 h 1000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Lst>
                <a:rect l="l" t="t" r="r" b="b"/>
                <a:pathLst>
                  <a:path w="9873" h="10000">
                    <a:moveTo>
                      <a:pt x="6965" y="10000"/>
                    </a:moveTo>
                    <a:cubicBezTo>
                      <a:pt x="7789" y="9963"/>
                      <a:pt x="8613" y="9940"/>
                      <a:pt x="9438" y="9920"/>
                    </a:cubicBezTo>
                    <a:cubicBezTo>
                      <a:pt x="9563" y="9100"/>
                      <a:pt x="9582" y="8276"/>
                      <a:pt x="9722" y="7459"/>
                    </a:cubicBezTo>
                    <a:cubicBezTo>
                      <a:pt x="9731" y="6633"/>
                      <a:pt x="10081" y="5787"/>
                      <a:pt x="9685" y="4977"/>
                    </a:cubicBezTo>
                    <a:cubicBezTo>
                      <a:pt x="9377" y="4286"/>
                      <a:pt x="8869" y="3619"/>
                      <a:pt x="8772" y="2896"/>
                    </a:cubicBezTo>
                    <a:cubicBezTo>
                      <a:pt x="8884" y="2685"/>
                      <a:pt x="9168" y="2524"/>
                      <a:pt x="9373" y="2344"/>
                    </a:cubicBezTo>
                    <a:cubicBezTo>
                      <a:pt x="8744" y="2076"/>
                      <a:pt x="8436" y="1532"/>
                      <a:pt x="7617" y="1453"/>
                    </a:cubicBezTo>
                    <a:cubicBezTo>
                      <a:pt x="7543" y="1767"/>
                      <a:pt x="6946" y="1955"/>
                      <a:pt x="6992" y="2299"/>
                    </a:cubicBezTo>
                    <a:cubicBezTo>
                      <a:pt x="6941" y="3054"/>
                      <a:pt x="6788" y="3799"/>
                      <a:pt x="6723" y="4554"/>
                    </a:cubicBezTo>
                    <a:cubicBezTo>
                      <a:pt x="6052" y="3960"/>
                      <a:pt x="5438" y="3342"/>
                      <a:pt x="4790" y="2742"/>
                    </a:cubicBezTo>
                    <a:cubicBezTo>
                      <a:pt x="5051" y="1884"/>
                      <a:pt x="5200" y="1015"/>
                      <a:pt x="5460" y="161"/>
                    </a:cubicBezTo>
                    <a:cubicBezTo>
                      <a:pt x="4841" y="-28"/>
                      <a:pt x="4123" y="-48"/>
                      <a:pt x="3471" y="91"/>
                    </a:cubicBezTo>
                    <a:cubicBezTo>
                      <a:pt x="3183" y="1007"/>
                      <a:pt x="2950" y="1927"/>
                      <a:pt x="2666" y="2845"/>
                    </a:cubicBezTo>
                    <a:cubicBezTo>
                      <a:pt x="3519" y="3708"/>
                      <a:pt x="4320" y="4591"/>
                      <a:pt x="5162" y="5457"/>
                    </a:cubicBezTo>
                    <a:cubicBezTo>
                      <a:pt x="5661" y="5858"/>
                      <a:pt x="5372" y="6387"/>
                      <a:pt x="5438" y="6850"/>
                    </a:cubicBezTo>
                    <a:cubicBezTo>
                      <a:pt x="4878" y="6727"/>
                      <a:pt x="4342" y="6469"/>
                      <a:pt x="3718" y="6535"/>
                    </a:cubicBezTo>
                    <a:cubicBezTo>
                      <a:pt x="2503" y="6604"/>
                      <a:pt x="1278" y="6618"/>
                      <a:pt x="58" y="6635"/>
                    </a:cubicBezTo>
                    <a:cubicBezTo>
                      <a:pt x="-185" y="7022"/>
                      <a:pt x="399" y="7453"/>
                      <a:pt x="692" y="7831"/>
                    </a:cubicBezTo>
                    <a:cubicBezTo>
                      <a:pt x="1261" y="8023"/>
                      <a:pt x="2739" y="7801"/>
                      <a:pt x="3471" y="7790"/>
                    </a:cubicBezTo>
                    <a:lnTo>
                      <a:pt x="4482" y="7764"/>
                    </a:lnTo>
                    <a:cubicBezTo>
                      <a:pt x="5320" y="8505"/>
                      <a:pt x="6099" y="9272"/>
                      <a:pt x="6965" y="1000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3200">
                  <a:solidFill>
                    <a:schemeClr val="bg1"/>
                  </a:solidFill>
                  <a:latin typeface="微软雅黑" panose="020B0503020204020204" charset="-122"/>
                  <a:ea typeface="微软雅黑" panose="020B0503020204020204" charset="-122"/>
                  <a:cs typeface="+mn-ea"/>
                  <a:sym typeface="+mn-lt"/>
                </a:endParaRPr>
              </a:p>
            </p:txBody>
          </p:sp>
          <p:sp>
            <p:nvSpPr>
              <p:cNvPr id="58" name="Freeform 13"/>
              <p:cNvSpPr/>
              <p:nvPr/>
            </p:nvSpPr>
            <p:spPr bwMode="auto">
              <a:xfrm flipV="1">
                <a:off x="6854" y="1507"/>
                <a:ext cx="181" cy="193"/>
              </a:xfrm>
              <a:custGeom>
                <a:avLst/>
                <a:gdLst>
                  <a:gd name="T0" fmla="*/ 0 w 774"/>
                  <a:gd name="T1" fmla="*/ 458 h 861"/>
                  <a:gd name="T2" fmla="*/ 327 w 774"/>
                  <a:gd name="T3" fmla="*/ 861 h 861"/>
                  <a:gd name="T4" fmla="*/ 774 w 774"/>
                  <a:gd name="T5" fmla="*/ 229 h 861"/>
                  <a:gd name="T6" fmla="*/ 362 w 774"/>
                  <a:gd name="T7" fmla="*/ 15 h 861"/>
                  <a:gd name="T8" fmla="*/ 30 w 774"/>
                  <a:gd name="T9" fmla="*/ 475 h 861"/>
                  <a:gd name="T10" fmla="*/ 0 w 774"/>
                  <a:gd name="T11" fmla="*/ 458 h 861"/>
                  <a:gd name="connsiteX0" fmla="*/ 0 w 10000"/>
                  <a:gd name="connsiteY0" fmla="*/ 5167 h 9848"/>
                  <a:gd name="connsiteX1" fmla="*/ 4225 w 10000"/>
                  <a:gd name="connsiteY1" fmla="*/ 9848 h 9848"/>
                  <a:gd name="connsiteX2" fmla="*/ 10000 w 10000"/>
                  <a:gd name="connsiteY2" fmla="*/ 2508 h 9848"/>
                  <a:gd name="connsiteX3" fmla="*/ 4677 w 10000"/>
                  <a:gd name="connsiteY3" fmla="*/ 22 h 9848"/>
                  <a:gd name="connsiteX4" fmla="*/ 388 w 10000"/>
                  <a:gd name="connsiteY4" fmla="*/ 5365 h 9848"/>
                  <a:gd name="connsiteX0-1" fmla="*/ 0 w 10000"/>
                  <a:gd name="connsiteY0-2" fmla="*/ 5247 h 10000"/>
                  <a:gd name="connsiteX1-3" fmla="*/ 4225 w 10000"/>
                  <a:gd name="connsiteY1-4" fmla="*/ 10000 h 10000"/>
                  <a:gd name="connsiteX2-5" fmla="*/ 10000 w 10000"/>
                  <a:gd name="connsiteY2-6" fmla="*/ 2547 h 10000"/>
                  <a:gd name="connsiteX3-7" fmla="*/ 4677 w 10000"/>
                  <a:gd name="connsiteY3-8" fmla="*/ 22 h 10000"/>
                  <a:gd name="connsiteX0-9" fmla="*/ 0 w 10226"/>
                  <a:gd name="connsiteY0-10" fmla="*/ 5972 h 10000"/>
                  <a:gd name="connsiteX1-11" fmla="*/ 4451 w 10226"/>
                  <a:gd name="connsiteY1-12" fmla="*/ 10000 h 10000"/>
                  <a:gd name="connsiteX2-13" fmla="*/ 10226 w 10226"/>
                  <a:gd name="connsiteY2-14" fmla="*/ 2547 h 10000"/>
                  <a:gd name="connsiteX3-15" fmla="*/ 4903 w 10226"/>
                  <a:gd name="connsiteY3-16" fmla="*/ 22 h 10000"/>
                </a:gdLst>
                <a:ahLst/>
                <a:cxnLst>
                  <a:cxn ang="0">
                    <a:pos x="connsiteX0-1" y="connsiteY0-2"/>
                  </a:cxn>
                  <a:cxn ang="0">
                    <a:pos x="connsiteX1-3" y="connsiteY1-4"/>
                  </a:cxn>
                  <a:cxn ang="0">
                    <a:pos x="connsiteX2-5" y="connsiteY2-6"/>
                  </a:cxn>
                  <a:cxn ang="0">
                    <a:pos x="connsiteX3-7" y="connsiteY3-8"/>
                  </a:cxn>
                </a:cxnLst>
                <a:rect l="l" t="t" r="r" b="b"/>
                <a:pathLst>
                  <a:path w="10226" h="10000">
                    <a:moveTo>
                      <a:pt x="0" y="5972"/>
                    </a:moveTo>
                    <a:cubicBezTo>
                      <a:pt x="233" y="8189"/>
                      <a:pt x="2952" y="8514"/>
                      <a:pt x="4451" y="10000"/>
                    </a:cubicBezTo>
                    <a:cubicBezTo>
                      <a:pt x="6234" y="7429"/>
                      <a:pt x="8288" y="5023"/>
                      <a:pt x="10226" y="2547"/>
                    </a:cubicBezTo>
                    <a:cubicBezTo>
                      <a:pt x="9192" y="766"/>
                      <a:pt x="7074" y="-154"/>
                      <a:pt x="4903" y="2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3200">
                  <a:solidFill>
                    <a:schemeClr val="bg1"/>
                  </a:solidFill>
                  <a:latin typeface="微软雅黑" panose="020B0503020204020204" charset="-122"/>
                  <a:ea typeface="微软雅黑" panose="020B0503020204020204" charset="-122"/>
                  <a:cs typeface="+mn-ea"/>
                  <a:sym typeface="+mn-lt"/>
                </a:endParaRPr>
              </a:p>
            </p:txBody>
          </p:sp>
        </p:grpSp>
        <p:sp>
          <p:nvSpPr>
            <p:cNvPr id="59" name="圆角矩形 58"/>
            <p:cNvSpPr/>
            <p:nvPr/>
          </p:nvSpPr>
          <p:spPr>
            <a:xfrm>
              <a:off x="1690656" y="1579434"/>
              <a:ext cx="1206280" cy="971055"/>
            </a:xfrm>
            <a:prstGeom prst="roundRect">
              <a:avLst>
                <a:gd name="adj" fmla="val 11077"/>
              </a:avLst>
            </a:prstGeom>
            <a:solidFill>
              <a:srgbClr val="24424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solidFill>
                  <a:schemeClr val="bg1"/>
                </a:solidFill>
                <a:latin typeface="微软雅黑" panose="020B0503020204020204" charset="-122"/>
                <a:ea typeface="微软雅黑" panose="020B0503020204020204" charset="-122"/>
                <a:sym typeface="+mn-lt"/>
              </a:endParaRPr>
            </a:p>
          </p:txBody>
        </p:sp>
        <p:sp>
          <p:nvSpPr>
            <p:cNvPr id="60" name="圆角矩形 59"/>
            <p:cNvSpPr/>
            <p:nvPr/>
          </p:nvSpPr>
          <p:spPr>
            <a:xfrm rot="1046250">
              <a:off x="1985907" y="979460"/>
              <a:ext cx="783207" cy="630482"/>
            </a:xfrm>
            <a:prstGeom prst="roundRect">
              <a:avLst>
                <a:gd name="adj" fmla="val 11077"/>
              </a:avLst>
            </a:prstGeom>
            <a:solidFill>
              <a:srgbClr val="24424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solidFill>
                  <a:schemeClr val="bg1"/>
                </a:solidFill>
                <a:latin typeface="微软雅黑" panose="020B0503020204020204" charset="-122"/>
                <a:ea typeface="微软雅黑" panose="020B0503020204020204" charset="-122"/>
                <a:sym typeface="+mn-lt"/>
              </a:endParaRPr>
            </a:p>
          </p:txBody>
        </p:sp>
        <p:sp>
          <p:nvSpPr>
            <p:cNvPr id="61" name="文本框 24"/>
            <p:cNvSpPr txBox="1"/>
            <p:nvPr/>
          </p:nvSpPr>
          <p:spPr>
            <a:xfrm rot="908242">
              <a:off x="2087695" y="938641"/>
              <a:ext cx="579840" cy="786968"/>
            </a:xfrm>
            <a:prstGeom prst="rect">
              <a:avLst/>
            </a:prstGeom>
            <a:noFill/>
          </p:spPr>
          <p:txBody>
            <a:bodyPr wrap="none" rtlCol="0">
              <a:spAutoFit/>
            </a:bodyPr>
            <a:lstStyle/>
            <a:p>
              <a:r>
                <a:rPr lang="en-US" altLang="zh-CN" sz="4800"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mn-ea"/>
                  <a:sym typeface="+mn-lt"/>
                </a:rPr>
                <a:t>A</a:t>
              </a:r>
              <a:endParaRPr lang="en-US" altLang="zh-CN" sz="4800"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mn-ea"/>
                <a:sym typeface="+mn-lt"/>
              </a:endParaRPr>
            </a:p>
          </p:txBody>
        </p:sp>
        <p:sp>
          <p:nvSpPr>
            <p:cNvPr id="62" name="文本框 25"/>
            <p:cNvSpPr txBox="1"/>
            <p:nvPr/>
          </p:nvSpPr>
          <p:spPr>
            <a:xfrm>
              <a:off x="1920332" y="1577693"/>
              <a:ext cx="810793" cy="1049491"/>
            </a:xfrm>
            <a:prstGeom prst="rect">
              <a:avLst/>
            </a:prstGeom>
            <a:noFill/>
          </p:spPr>
          <p:txBody>
            <a:bodyPr wrap="square" rtlCol="0">
              <a:spAutoFit/>
            </a:bodyPr>
            <a:lstStyle/>
            <a:p>
              <a:r>
                <a:rPr lang="en-US" altLang="zh-CN" sz="6600"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mn-ea"/>
                  <a:sym typeface="+mn-lt"/>
                </a:rPr>
                <a:t>B</a:t>
              </a:r>
              <a:endParaRPr lang="en-US" altLang="zh-CN" sz="6600"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mn-ea"/>
                <a:sym typeface="+mn-lt"/>
              </a:endParaRPr>
            </a:p>
          </p:txBody>
        </p:sp>
        <p:sp>
          <p:nvSpPr>
            <p:cNvPr id="63" name="圆角矩形 62"/>
            <p:cNvSpPr/>
            <p:nvPr/>
          </p:nvSpPr>
          <p:spPr>
            <a:xfrm rot="20277632">
              <a:off x="1547357" y="1194017"/>
              <a:ext cx="618564" cy="497944"/>
            </a:xfrm>
            <a:prstGeom prst="roundRect">
              <a:avLst>
                <a:gd name="adj" fmla="val 11077"/>
              </a:avLst>
            </a:prstGeom>
            <a:solidFill>
              <a:srgbClr val="F9B81B"/>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solidFill>
                  <a:schemeClr val="bg1"/>
                </a:solidFill>
                <a:latin typeface="微软雅黑" panose="020B0503020204020204" charset="-122"/>
                <a:ea typeface="微软雅黑" panose="020B0503020204020204" charset="-122"/>
                <a:sym typeface="+mn-lt"/>
              </a:endParaRPr>
            </a:p>
          </p:txBody>
        </p:sp>
        <p:sp>
          <p:nvSpPr>
            <p:cNvPr id="64" name="文本框 63"/>
            <p:cNvSpPr txBox="1"/>
            <p:nvPr/>
          </p:nvSpPr>
          <p:spPr>
            <a:xfrm rot="20139624">
              <a:off x="1641028" y="1172821"/>
              <a:ext cx="431116" cy="553346"/>
            </a:xfrm>
            <a:prstGeom prst="rect">
              <a:avLst/>
            </a:prstGeom>
            <a:noFill/>
          </p:spPr>
          <p:txBody>
            <a:bodyPr wrap="none" rtlCol="0">
              <a:spAutoFit/>
            </a:bodyPr>
            <a:lstStyle/>
            <a:p>
              <a:r>
                <a:rPr lang="en-US" altLang="zh-CN" sz="3200"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mn-ea"/>
                  <a:sym typeface="+mn-lt"/>
                </a:rPr>
                <a:t>C</a:t>
              </a:r>
              <a:endParaRPr lang="en-US" altLang="zh-CN" sz="3200"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mn-ea"/>
                <a:sym typeface="+mn-lt"/>
              </a:endParaRPr>
            </a:p>
          </p:txBody>
        </p:sp>
      </p:grpSp>
      <p:grpSp>
        <p:nvGrpSpPr>
          <p:cNvPr id="65" name="组合 64"/>
          <p:cNvGrpSpPr/>
          <p:nvPr/>
        </p:nvGrpSpPr>
        <p:grpSpPr>
          <a:xfrm>
            <a:off x="3926213" y="2768384"/>
            <a:ext cx="1662915" cy="1662915"/>
            <a:chOff x="3087535" y="2200113"/>
            <a:chExt cx="1247186" cy="1247186"/>
          </a:xfrm>
        </p:grpSpPr>
        <p:sp>
          <p:nvSpPr>
            <p:cNvPr id="66" name="Shape 14341"/>
            <p:cNvSpPr/>
            <p:nvPr/>
          </p:nvSpPr>
          <p:spPr>
            <a:xfrm rot="18900000">
              <a:off x="3087535" y="2200113"/>
              <a:ext cx="1247186" cy="1247186"/>
            </a:xfrm>
            <a:custGeom>
              <a:avLst/>
              <a:gdLst/>
              <a:ahLst/>
              <a:cxnLst>
                <a:cxn ang="0">
                  <a:pos x="wd2" y="hd2"/>
                </a:cxn>
                <a:cxn ang="5400000">
                  <a:pos x="wd2" y="hd2"/>
                </a:cxn>
                <a:cxn ang="10800000">
                  <a:pos x="wd2" y="hd2"/>
                </a:cxn>
                <a:cxn ang="16200000">
                  <a:pos x="wd2" y="hd2"/>
                </a:cxn>
              </a:cxnLst>
              <a:rect l="0" t="0" r="r" b="b"/>
              <a:pathLst>
                <a:path w="21600" h="21600" extrusionOk="0">
                  <a:moveTo>
                    <a:pt x="21600" y="13590"/>
                  </a:moveTo>
                  <a:cubicBezTo>
                    <a:pt x="21600" y="14730"/>
                    <a:pt x="20700" y="15660"/>
                    <a:pt x="19560" y="15660"/>
                  </a:cubicBezTo>
                  <a:cubicBezTo>
                    <a:pt x="19560" y="15660"/>
                    <a:pt x="19560" y="15660"/>
                    <a:pt x="19560" y="15660"/>
                  </a:cubicBezTo>
                  <a:cubicBezTo>
                    <a:pt x="19500" y="15660"/>
                    <a:pt x="19350" y="15660"/>
                    <a:pt x="19170" y="15600"/>
                  </a:cubicBezTo>
                  <a:cubicBezTo>
                    <a:pt x="18990" y="15540"/>
                    <a:pt x="18750" y="15420"/>
                    <a:pt x="18510" y="15210"/>
                  </a:cubicBezTo>
                  <a:cubicBezTo>
                    <a:pt x="18450" y="15150"/>
                    <a:pt x="18360" y="15090"/>
                    <a:pt x="18300" y="15030"/>
                  </a:cubicBezTo>
                  <a:cubicBezTo>
                    <a:pt x="18000" y="14760"/>
                    <a:pt x="17700" y="14460"/>
                    <a:pt x="17340" y="14460"/>
                  </a:cubicBezTo>
                  <a:cubicBezTo>
                    <a:pt x="16710" y="14460"/>
                    <a:pt x="16470" y="15270"/>
                    <a:pt x="16290" y="15960"/>
                  </a:cubicBezTo>
                  <a:cubicBezTo>
                    <a:pt x="16260" y="16080"/>
                    <a:pt x="16260" y="16170"/>
                    <a:pt x="16260" y="16290"/>
                  </a:cubicBezTo>
                  <a:cubicBezTo>
                    <a:pt x="16260" y="21600"/>
                    <a:pt x="16260" y="21600"/>
                    <a:pt x="16260" y="21600"/>
                  </a:cubicBezTo>
                  <a:cubicBezTo>
                    <a:pt x="16260" y="21600"/>
                    <a:pt x="16260" y="21600"/>
                    <a:pt x="16260" y="21600"/>
                  </a:cubicBezTo>
                  <a:cubicBezTo>
                    <a:pt x="16260" y="21600"/>
                    <a:pt x="16260" y="21600"/>
                    <a:pt x="16260" y="21600"/>
                  </a:cubicBezTo>
                  <a:cubicBezTo>
                    <a:pt x="10950" y="21600"/>
                    <a:pt x="10950" y="21600"/>
                    <a:pt x="10950" y="21600"/>
                  </a:cubicBezTo>
                  <a:cubicBezTo>
                    <a:pt x="10860" y="21600"/>
                    <a:pt x="10800" y="21600"/>
                    <a:pt x="10740" y="21570"/>
                  </a:cubicBezTo>
                  <a:cubicBezTo>
                    <a:pt x="9780" y="21360"/>
                    <a:pt x="9660" y="21120"/>
                    <a:pt x="9630" y="21060"/>
                  </a:cubicBezTo>
                  <a:cubicBezTo>
                    <a:pt x="9570" y="20910"/>
                    <a:pt x="9840" y="20610"/>
                    <a:pt x="10050" y="20400"/>
                  </a:cubicBezTo>
                  <a:cubicBezTo>
                    <a:pt x="10110" y="20340"/>
                    <a:pt x="10200" y="20250"/>
                    <a:pt x="10260" y="20190"/>
                  </a:cubicBezTo>
                  <a:cubicBezTo>
                    <a:pt x="10800" y="19560"/>
                    <a:pt x="10800" y="18900"/>
                    <a:pt x="10800" y="18810"/>
                  </a:cubicBezTo>
                  <a:cubicBezTo>
                    <a:pt x="10800" y="17400"/>
                    <a:pt x="9660" y="16260"/>
                    <a:pt x="8250" y="16260"/>
                  </a:cubicBezTo>
                  <a:cubicBezTo>
                    <a:pt x="6840" y="16260"/>
                    <a:pt x="5700" y="17400"/>
                    <a:pt x="5700" y="18810"/>
                  </a:cubicBezTo>
                  <a:cubicBezTo>
                    <a:pt x="5700" y="18900"/>
                    <a:pt x="5700" y="19560"/>
                    <a:pt x="6240" y="20190"/>
                  </a:cubicBezTo>
                  <a:cubicBezTo>
                    <a:pt x="6300" y="20250"/>
                    <a:pt x="6390" y="20340"/>
                    <a:pt x="6450" y="20400"/>
                  </a:cubicBezTo>
                  <a:cubicBezTo>
                    <a:pt x="6660" y="20610"/>
                    <a:pt x="6930" y="20910"/>
                    <a:pt x="6870" y="21060"/>
                  </a:cubicBezTo>
                  <a:cubicBezTo>
                    <a:pt x="6870" y="21120"/>
                    <a:pt x="6720" y="21360"/>
                    <a:pt x="5760" y="21570"/>
                  </a:cubicBezTo>
                  <a:cubicBezTo>
                    <a:pt x="5700" y="21600"/>
                    <a:pt x="5640" y="21600"/>
                    <a:pt x="5550" y="21600"/>
                  </a:cubicBezTo>
                  <a:cubicBezTo>
                    <a:pt x="0" y="21600"/>
                    <a:pt x="0" y="21600"/>
                    <a:pt x="0" y="21600"/>
                  </a:cubicBezTo>
                  <a:cubicBezTo>
                    <a:pt x="0" y="16290"/>
                    <a:pt x="0" y="16290"/>
                    <a:pt x="0" y="16290"/>
                  </a:cubicBezTo>
                  <a:cubicBezTo>
                    <a:pt x="0" y="16200"/>
                    <a:pt x="0" y="16110"/>
                    <a:pt x="30" y="16020"/>
                  </a:cubicBezTo>
                  <a:cubicBezTo>
                    <a:pt x="270" y="15030"/>
                    <a:pt x="540" y="14730"/>
                    <a:pt x="840" y="14730"/>
                  </a:cubicBezTo>
                  <a:cubicBezTo>
                    <a:pt x="1170" y="14730"/>
                    <a:pt x="1530" y="15150"/>
                    <a:pt x="1830" y="15420"/>
                  </a:cubicBezTo>
                  <a:cubicBezTo>
                    <a:pt x="2370" y="15870"/>
                    <a:pt x="2910" y="15900"/>
                    <a:pt x="3030" y="15900"/>
                  </a:cubicBezTo>
                  <a:cubicBezTo>
                    <a:pt x="3030" y="15900"/>
                    <a:pt x="3060" y="15900"/>
                    <a:pt x="3060" y="15900"/>
                  </a:cubicBezTo>
                  <a:cubicBezTo>
                    <a:pt x="4320" y="15900"/>
                    <a:pt x="5340" y="14880"/>
                    <a:pt x="5340" y="13590"/>
                  </a:cubicBezTo>
                  <a:cubicBezTo>
                    <a:pt x="5340" y="12330"/>
                    <a:pt x="4320" y="11310"/>
                    <a:pt x="3060" y="11310"/>
                  </a:cubicBezTo>
                  <a:cubicBezTo>
                    <a:pt x="3060" y="11310"/>
                    <a:pt x="3030" y="11310"/>
                    <a:pt x="3030" y="11310"/>
                  </a:cubicBezTo>
                  <a:cubicBezTo>
                    <a:pt x="2910" y="11310"/>
                    <a:pt x="2370" y="11340"/>
                    <a:pt x="1830" y="11790"/>
                  </a:cubicBezTo>
                  <a:cubicBezTo>
                    <a:pt x="1530" y="12060"/>
                    <a:pt x="1170" y="12480"/>
                    <a:pt x="840" y="12480"/>
                  </a:cubicBezTo>
                  <a:cubicBezTo>
                    <a:pt x="540" y="12480"/>
                    <a:pt x="270" y="12180"/>
                    <a:pt x="30" y="11190"/>
                  </a:cubicBezTo>
                  <a:cubicBezTo>
                    <a:pt x="0" y="11100"/>
                    <a:pt x="0" y="11010"/>
                    <a:pt x="0" y="10920"/>
                  </a:cubicBezTo>
                  <a:cubicBezTo>
                    <a:pt x="0" y="5340"/>
                    <a:pt x="0" y="5340"/>
                    <a:pt x="0" y="5340"/>
                  </a:cubicBezTo>
                  <a:cubicBezTo>
                    <a:pt x="5550" y="5340"/>
                    <a:pt x="5550" y="5340"/>
                    <a:pt x="5550" y="5340"/>
                  </a:cubicBezTo>
                  <a:cubicBezTo>
                    <a:pt x="5640" y="5340"/>
                    <a:pt x="5730" y="5340"/>
                    <a:pt x="5820" y="5310"/>
                  </a:cubicBezTo>
                  <a:cubicBezTo>
                    <a:pt x="7980" y="4830"/>
                    <a:pt x="6960" y="4110"/>
                    <a:pt x="6450" y="3510"/>
                  </a:cubicBezTo>
                  <a:cubicBezTo>
                    <a:pt x="5910" y="2910"/>
                    <a:pt x="5940" y="2310"/>
                    <a:pt x="5940" y="2310"/>
                  </a:cubicBezTo>
                  <a:cubicBezTo>
                    <a:pt x="5940" y="1020"/>
                    <a:pt x="6990" y="0"/>
                    <a:pt x="8250" y="0"/>
                  </a:cubicBezTo>
                  <a:cubicBezTo>
                    <a:pt x="9510" y="0"/>
                    <a:pt x="10560" y="1020"/>
                    <a:pt x="10560" y="2310"/>
                  </a:cubicBezTo>
                  <a:cubicBezTo>
                    <a:pt x="10560" y="2310"/>
                    <a:pt x="10590" y="2910"/>
                    <a:pt x="10050" y="3510"/>
                  </a:cubicBezTo>
                  <a:cubicBezTo>
                    <a:pt x="9540" y="4110"/>
                    <a:pt x="8550" y="4830"/>
                    <a:pt x="10680" y="5310"/>
                  </a:cubicBezTo>
                  <a:cubicBezTo>
                    <a:pt x="10770" y="5340"/>
                    <a:pt x="10860" y="5340"/>
                    <a:pt x="10950" y="5340"/>
                  </a:cubicBezTo>
                  <a:cubicBezTo>
                    <a:pt x="16260" y="5340"/>
                    <a:pt x="16260" y="5340"/>
                    <a:pt x="16260" y="5340"/>
                  </a:cubicBezTo>
                  <a:cubicBezTo>
                    <a:pt x="16260" y="10920"/>
                    <a:pt x="16260" y="10920"/>
                    <a:pt x="16260" y="10920"/>
                  </a:cubicBezTo>
                  <a:cubicBezTo>
                    <a:pt x="16260" y="11010"/>
                    <a:pt x="16260" y="11130"/>
                    <a:pt x="16290" y="11220"/>
                  </a:cubicBezTo>
                  <a:cubicBezTo>
                    <a:pt x="16470" y="11940"/>
                    <a:pt x="16710" y="12720"/>
                    <a:pt x="17340" y="12720"/>
                  </a:cubicBezTo>
                  <a:cubicBezTo>
                    <a:pt x="17700" y="12720"/>
                    <a:pt x="18000" y="12450"/>
                    <a:pt x="18300" y="12180"/>
                  </a:cubicBezTo>
                  <a:cubicBezTo>
                    <a:pt x="18360" y="12090"/>
                    <a:pt x="18450" y="12030"/>
                    <a:pt x="18510" y="11970"/>
                  </a:cubicBezTo>
                  <a:cubicBezTo>
                    <a:pt x="18990" y="11580"/>
                    <a:pt x="19440" y="11550"/>
                    <a:pt x="19530" y="11550"/>
                  </a:cubicBezTo>
                  <a:cubicBezTo>
                    <a:pt x="19560" y="11550"/>
                    <a:pt x="19560" y="11550"/>
                    <a:pt x="19560" y="11550"/>
                  </a:cubicBezTo>
                  <a:cubicBezTo>
                    <a:pt x="20700" y="11550"/>
                    <a:pt x="21600" y="12480"/>
                    <a:pt x="21600" y="13590"/>
                  </a:cubicBezTo>
                  <a:close/>
                </a:path>
              </a:pathLst>
            </a:custGeom>
            <a:solidFill>
              <a:srgbClr val="24424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3600">
                <a:solidFill>
                  <a:schemeClr val="bg1"/>
                </a:solidFill>
                <a:latin typeface="微软雅黑" panose="020B0503020204020204" charset="-122"/>
                <a:ea typeface="微软雅黑" panose="020B0503020204020204" charset="-122"/>
                <a:sym typeface="+mn-lt"/>
              </a:endParaRPr>
            </a:p>
          </p:txBody>
        </p:sp>
        <p:sp>
          <p:nvSpPr>
            <p:cNvPr id="67" name="文本框 24"/>
            <p:cNvSpPr txBox="1"/>
            <p:nvPr/>
          </p:nvSpPr>
          <p:spPr>
            <a:xfrm rot="908242">
              <a:off x="3513043" y="2577449"/>
              <a:ext cx="458629" cy="622459"/>
            </a:xfrm>
            <a:prstGeom prst="rect">
              <a:avLst/>
            </a:prstGeom>
            <a:noFill/>
          </p:spPr>
          <p:txBody>
            <a:bodyPr wrap="none" rtlCol="0">
              <a:spAutoFit/>
            </a:bodyPr>
            <a:lstStyle/>
            <a:p>
              <a:r>
                <a:rPr lang="en-US" altLang="zh-CN" sz="4800"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mn-ea"/>
                  <a:sym typeface="+mn-lt"/>
                </a:rPr>
                <a:t>A</a:t>
              </a:r>
              <a:endParaRPr lang="en-US" altLang="zh-CN" sz="4800"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mn-ea"/>
                <a:sym typeface="+mn-lt"/>
              </a:endParaRPr>
            </a:p>
          </p:txBody>
        </p:sp>
      </p:grpSp>
      <p:grpSp>
        <p:nvGrpSpPr>
          <p:cNvPr id="68" name="组合 67"/>
          <p:cNvGrpSpPr/>
          <p:nvPr/>
        </p:nvGrpSpPr>
        <p:grpSpPr>
          <a:xfrm>
            <a:off x="5534971" y="1789104"/>
            <a:ext cx="1662915" cy="1662915"/>
            <a:chOff x="4294103" y="1465653"/>
            <a:chExt cx="1247186" cy="1247186"/>
          </a:xfrm>
        </p:grpSpPr>
        <p:sp>
          <p:nvSpPr>
            <p:cNvPr id="69" name="Shape 14331"/>
            <p:cNvSpPr/>
            <p:nvPr/>
          </p:nvSpPr>
          <p:spPr>
            <a:xfrm rot="18900000">
              <a:off x="4294103" y="1465653"/>
              <a:ext cx="1247186" cy="1247186"/>
            </a:xfrm>
            <a:custGeom>
              <a:avLst/>
              <a:gdLst/>
              <a:ahLst/>
              <a:cxnLst>
                <a:cxn ang="0">
                  <a:pos x="wd2" y="hd2"/>
                </a:cxn>
                <a:cxn ang="5400000">
                  <a:pos x="wd2" y="hd2"/>
                </a:cxn>
                <a:cxn ang="10800000">
                  <a:pos x="wd2" y="hd2"/>
                </a:cxn>
                <a:cxn ang="16200000">
                  <a:pos x="wd2" y="hd2"/>
                </a:cxn>
              </a:cxnLst>
              <a:rect l="0" t="0" r="r" b="b"/>
              <a:pathLst>
                <a:path w="21600" h="21600" extrusionOk="0">
                  <a:moveTo>
                    <a:pt x="21600" y="8250"/>
                  </a:moveTo>
                  <a:cubicBezTo>
                    <a:pt x="21600" y="9540"/>
                    <a:pt x="20580" y="10560"/>
                    <a:pt x="19290" y="10560"/>
                  </a:cubicBezTo>
                  <a:cubicBezTo>
                    <a:pt x="19290" y="10560"/>
                    <a:pt x="19290" y="10560"/>
                    <a:pt x="19290" y="10560"/>
                  </a:cubicBezTo>
                  <a:cubicBezTo>
                    <a:pt x="19170" y="10560"/>
                    <a:pt x="18630" y="10530"/>
                    <a:pt x="18090" y="10080"/>
                  </a:cubicBezTo>
                  <a:cubicBezTo>
                    <a:pt x="17760" y="9810"/>
                    <a:pt x="17400" y="9390"/>
                    <a:pt x="17070" y="9390"/>
                  </a:cubicBezTo>
                  <a:cubicBezTo>
                    <a:pt x="16770" y="9390"/>
                    <a:pt x="16500" y="9690"/>
                    <a:pt x="16290" y="10680"/>
                  </a:cubicBezTo>
                  <a:cubicBezTo>
                    <a:pt x="16260" y="10770"/>
                    <a:pt x="16260" y="10860"/>
                    <a:pt x="16260" y="10950"/>
                  </a:cubicBezTo>
                  <a:cubicBezTo>
                    <a:pt x="16260" y="16260"/>
                    <a:pt x="16260" y="16260"/>
                    <a:pt x="16260" y="16260"/>
                  </a:cubicBezTo>
                  <a:cubicBezTo>
                    <a:pt x="16260" y="16260"/>
                    <a:pt x="16260" y="16260"/>
                    <a:pt x="16260" y="16260"/>
                  </a:cubicBezTo>
                  <a:cubicBezTo>
                    <a:pt x="10680" y="16260"/>
                    <a:pt x="10680" y="16260"/>
                    <a:pt x="10680" y="16260"/>
                  </a:cubicBezTo>
                  <a:cubicBezTo>
                    <a:pt x="10560" y="16260"/>
                    <a:pt x="10470" y="16290"/>
                    <a:pt x="10350" y="16290"/>
                  </a:cubicBezTo>
                  <a:cubicBezTo>
                    <a:pt x="9450" y="16500"/>
                    <a:pt x="9000" y="16770"/>
                    <a:pt x="8880" y="17160"/>
                  </a:cubicBezTo>
                  <a:cubicBezTo>
                    <a:pt x="8760" y="17580"/>
                    <a:pt x="9120" y="17970"/>
                    <a:pt x="9420" y="18300"/>
                  </a:cubicBezTo>
                  <a:cubicBezTo>
                    <a:pt x="9480" y="18390"/>
                    <a:pt x="9540" y="18450"/>
                    <a:pt x="9600" y="18510"/>
                  </a:cubicBezTo>
                  <a:cubicBezTo>
                    <a:pt x="10050" y="19020"/>
                    <a:pt x="10050" y="19530"/>
                    <a:pt x="10050" y="19560"/>
                  </a:cubicBezTo>
                  <a:cubicBezTo>
                    <a:pt x="10050" y="20700"/>
                    <a:pt x="9120" y="21600"/>
                    <a:pt x="7980" y="21600"/>
                  </a:cubicBezTo>
                  <a:cubicBezTo>
                    <a:pt x="6870" y="21600"/>
                    <a:pt x="5940" y="20700"/>
                    <a:pt x="5940" y="19560"/>
                  </a:cubicBezTo>
                  <a:cubicBezTo>
                    <a:pt x="5940" y="19560"/>
                    <a:pt x="5940" y="19560"/>
                    <a:pt x="5940" y="19560"/>
                  </a:cubicBezTo>
                  <a:cubicBezTo>
                    <a:pt x="5940" y="19530"/>
                    <a:pt x="5910" y="19020"/>
                    <a:pt x="6360" y="18510"/>
                  </a:cubicBezTo>
                  <a:cubicBezTo>
                    <a:pt x="6420" y="18450"/>
                    <a:pt x="6480" y="18390"/>
                    <a:pt x="6570" y="18300"/>
                  </a:cubicBezTo>
                  <a:cubicBezTo>
                    <a:pt x="6870" y="17970"/>
                    <a:pt x="7230" y="17580"/>
                    <a:pt x="7110" y="17160"/>
                  </a:cubicBezTo>
                  <a:cubicBezTo>
                    <a:pt x="6990" y="16770"/>
                    <a:pt x="6510" y="16500"/>
                    <a:pt x="5610" y="16290"/>
                  </a:cubicBezTo>
                  <a:cubicBezTo>
                    <a:pt x="5520" y="16290"/>
                    <a:pt x="5400" y="16260"/>
                    <a:pt x="5310" y="16260"/>
                  </a:cubicBezTo>
                  <a:cubicBezTo>
                    <a:pt x="0" y="16260"/>
                    <a:pt x="0" y="16260"/>
                    <a:pt x="0" y="16260"/>
                  </a:cubicBezTo>
                  <a:cubicBezTo>
                    <a:pt x="0" y="10950"/>
                    <a:pt x="0" y="10950"/>
                    <a:pt x="0" y="10950"/>
                  </a:cubicBezTo>
                  <a:cubicBezTo>
                    <a:pt x="0" y="10890"/>
                    <a:pt x="0" y="10800"/>
                    <a:pt x="30" y="10740"/>
                  </a:cubicBezTo>
                  <a:cubicBezTo>
                    <a:pt x="240" y="9720"/>
                    <a:pt x="510" y="9630"/>
                    <a:pt x="570" y="9630"/>
                  </a:cubicBezTo>
                  <a:cubicBezTo>
                    <a:pt x="720" y="9630"/>
                    <a:pt x="990" y="9870"/>
                    <a:pt x="1200" y="10050"/>
                  </a:cubicBezTo>
                  <a:cubicBezTo>
                    <a:pt x="1260" y="10140"/>
                    <a:pt x="1350" y="10200"/>
                    <a:pt x="1410" y="10260"/>
                  </a:cubicBezTo>
                  <a:cubicBezTo>
                    <a:pt x="2010" y="10770"/>
                    <a:pt x="2610" y="10800"/>
                    <a:pt x="2760" y="10800"/>
                  </a:cubicBezTo>
                  <a:cubicBezTo>
                    <a:pt x="2790" y="10800"/>
                    <a:pt x="2790" y="10800"/>
                    <a:pt x="2790" y="10800"/>
                  </a:cubicBezTo>
                  <a:cubicBezTo>
                    <a:pt x="4200" y="10800"/>
                    <a:pt x="5340" y="9660"/>
                    <a:pt x="5340" y="8250"/>
                  </a:cubicBezTo>
                  <a:cubicBezTo>
                    <a:pt x="5340" y="6870"/>
                    <a:pt x="4200" y="5700"/>
                    <a:pt x="2790" y="5700"/>
                  </a:cubicBezTo>
                  <a:cubicBezTo>
                    <a:pt x="2760" y="5700"/>
                    <a:pt x="2760" y="5700"/>
                    <a:pt x="2760" y="5700"/>
                  </a:cubicBezTo>
                  <a:cubicBezTo>
                    <a:pt x="2610" y="5700"/>
                    <a:pt x="2010" y="5760"/>
                    <a:pt x="1410" y="6270"/>
                  </a:cubicBezTo>
                  <a:cubicBezTo>
                    <a:pt x="1350" y="6330"/>
                    <a:pt x="1260" y="6390"/>
                    <a:pt x="1200" y="6450"/>
                  </a:cubicBezTo>
                  <a:cubicBezTo>
                    <a:pt x="990" y="6660"/>
                    <a:pt x="720" y="6900"/>
                    <a:pt x="570" y="6900"/>
                  </a:cubicBezTo>
                  <a:cubicBezTo>
                    <a:pt x="510" y="6900"/>
                    <a:pt x="240" y="6810"/>
                    <a:pt x="30" y="5790"/>
                  </a:cubicBezTo>
                  <a:cubicBezTo>
                    <a:pt x="0" y="5700"/>
                    <a:pt x="0" y="5640"/>
                    <a:pt x="0" y="5580"/>
                  </a:cubicBezTo>
                  <a:cubicBezTo>
                    <a:pt x="0" y="0"/>
                    <a:pt x="0" y="0"/>
                    <a:pt x="0" y="0"/>
                  </a:cubicBezTo>
                  <a:cubicBezTo>
                    <a:pt x="5310" y="0"/>
                    <a:pt x="5310" y="0"/>
                    <a:pt x="5310" y="0"/>
                  </a:cubicBezTo>
                  <a:cubicBezTo>
                    <a:pt x="5400" y="0"/>
                    <a:pt x="5490" y="30"/>
                    <a:pt x="5580" y="30"/>
                  </a:cubicBezTo>
                  <a:cubicBezTo>
                    <a:pt x="7710" y="540"/>
                    <a:pt x="6690" y="1260"/>
                    <a:pt x="6180" y="1830"/>
                  </a:cubicBezTo>
                  <a:cubicBezTo>
                    <a:pt x="5670" y="2460"/>
                    <a:pt x="5700" y="3060"/>
                    <a:pt x="5700" y="3060"/>
                  </a:cubicBezTo>
                  <a:cubicBezTo>
                    <a:pt x="5700" y="4320"/>
                    <a:pt x="6720" y="5370"/>
                    <a:pt x="7980" y="5370"/>
                  </a:cubicBezTo>
                  <a:cubicBezTo>
                    <a:pt x="9270" y="5370"/>
                    <a:pt x="10290" y="4320"/>
                    <a:pt x="10290" y="3060"/>
                  </a:cubicBezTo>
                  <a:cubicBezTo>
                    <a:pt x="10290" y="3060"/>
                    <a:pt x="10320" y="2460"/>
                    <a:pt x="9810" y="1830"/>
                  </a:cubicBezTo>
                  <a:cubicBezTo>
                    <a:pt x="9300" y="1260"/>
                    <a:pt x="8280" y="540"/>
                    <a:pt x="10410" y="30"/>
                  </a:cubicBezTo>
                  <a:cubicBezTo>
                    <a:pt x="10500" y="30"/>
                    <a:pt x="10590" y="0"/>
                    <a:pt x="10680" y="0"/>
                  </a:cubicBezTo>
                  <a:cubicBezTo>
                    <a:pt x="16260" y="0"/>
                    <a:pt x="16260" y="0"/>
                    <a:pt x="16260" y="0"/>
                  </a:cubicBezTo>
                  <a:cubicBezTo>
                    <a:pt x="16260" y="5580"/>
                    <a:pt x="16260" y="5580"/>
                    <a:pt x="16260" y="5580"/>
                  </a:cubicBezTo>
                  <a:cubicBezTo>
                    <a:pt x="16260" y="5670"/>
                    <a:pt x="16260" y="5760"/>
                    <a:pt x="16290" y="5820"/>
                  </a:cubicBezTo>
                  <a:cubicBezTo>
                    <a:pt x="16500" y="6840"/>
                    <a:pt x="16770" y="7140"/>
                    <a:pt x="17070" y="7140"/>
                  </a:cubicBezTo>
                  <a:cubicBezTo>
                    <a:pt x="17400" y="7140"/>
                    <a:pt x="17760" y="6720"/>
                    <a:pt x="18090" y="6450"/>
                  </a:cubicBezTo>
                  <a:cubicBezTo>
                    <a:pt x="18600" y="6000"/>
                    <a:pt x="19140" y="5970"/>
                    <a:pt x="19260" y="5970"/>
                  </a:cubicBezTo>
                  <a:cubicBezTo>
                    <a:pt x="19290" y="5970"/>
                    <a:pt x="19290" y="5970"/>
                    <a:pt x="19290" y="5970"/>
                  </a:cubicBezTo>
                  <a:cubicBezTo>
                    <a:pt x="20580" y="5970"/>
                    <a:pt x="21600" y="6990"/>
                    <a:pt x="21600" y="8250"/>
                  </a:cubicBezTo>
                  <a:close/>
                </a:path>
              </a:pathLst>
            </a:custGeom>
            <a:solidFill>
              <a:srgbClr val="F9B81B"/>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3600">
                <a:solidFill>
                  <a:schemeClr val="tx1">
                    <a:lumMod val="75000"/>
                    <a:lumOff val="25000"/>
                  </a:schemeClr>
                </a:solidFill>
                <a:latin typeface="微软雅黑" panose="020B0503020204020204" charset="-122"/>
                <a:ea typeface="微软雅黑" panose="020B0503020204020204" charset="-122"/>
                <a:sym typeface="+mn-lt"/>
              </a:endParaRPr>
            </a:p>
          </p:txBody>
        </p:sp>
        <p:sp>
          <p:nvSpPr>
            <p:cNvPr id="70" name="文本框 24"/>
            <p:cNvSpPr txBox="1"/>
            <p:nvPr/>
          </p:nvSpPr>
          <p:spPr>
            <a:xfrm rot="908242">
              <a:off x="4660347" y="1749436"/>
              <a:ext cx="423862" cy="622459"/>
            </a:xfrm>
            <a:prstGeom prst="rect">
              <a:avLst/>
            </a:prstGeom>
            <a:noFill/>
          </p:spPr>
          <p:txBody>
            <a:bodyPr wrap="none" rtlCol="0">
              <a:spAutoFit/>
            </a:bodyPr>
            <a:lstStyle/>
            <a:p>
              <a:r>
                <a:rPr lang="en-US" altLang="zh-CN" sz="4800" dirty="0">
                  <a:solidFill>
                    <a:schemeClr val="tx1">
                      <a:lumMod val="75000"/>
                      <a:lumOff val="25000"/>
                    </a:schemeClr>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mn-ea"/>
                  <a:sym typeface="+mn-lt"/>
                </a:rPr>
                <a:t>B</a:t>
              </a:r>
              <a:endParaRPr lang="en-US" altLang="zh-CN" sz="4800" dirty="0">
                <a:solidFill>
                  <a:schemeClr val="tx1">
                    <a:lumMod val="75000"/>
                    <a:lumOff val="25000"/>
                  </a:schemeClr>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mn-ea"/>
                <a:sym typeface="+mn-lt"/>
              </a:endParaRPr>
            </a:p>
          </p:txBody>
        </p:sp>
      </p:grpSp>
      <p:grpSp>
        <p:nvGrpSpPr>
          <p:cNvPr id="71" name="组合 70"/>
          <p:cNvGrpSpPr/>
          <p:nvPr/>
        </p:nvGrpSpPr>
        <p:grpSpPr>
          <a:xfrm>
            <a:off x="6575397" y="3416583"/>
            <a:ext cx="1665879" cy="1662915"/>
            <a:chOff x="5074422" y="2686262"/>
            <a:chExt cx="1249409" cy="1247186"/>
          </a:xfrm>
        </p:grpSpPr>
        <p:sp>
          <p:nvSpPr>
            <p:cNvPr id="72" name="Shape 14336"/>
            <p:cNvSpPr/>
            <p:nvPr/>
          </p:nvSpPr>
          <p:spPr>
            <a:xfrm rot="18900000">
              <a:off x="5074422" y="2686262"/>
              <a:ext cx="1249409" cy="1247186"/>
            </a:xfrm>
            <a:custGeom>
              <a:avLst/>
              <a:gdLst/>
              <a:ahLst/>
              <a:cxnLst>
                <a:cxn ang="0">
                  <a:pos x="wd2" y="hd2"/>
                </a:cxn>
                <a:cxn ang="5400000">
                  <a:pos x="wd2" y="hd2"/>
                </a:cxn>
                <a:cxn ang="10800000">
                  <a:pos x="wd2" y="hd2"/>
                </a:cxn>
                <a:cxn ang="16200000">
                  <a:pos x="wd2" y="hd2"/>
                </a:cxn>
              </a:cxnLst>
              <a:rect l="0" t="0" r="r" b="b"/>
              <a:pathLst>
                <a:path w="21600" h="21600" extrusionOk="0">
                  <a:moveTo>
                    <a:pt x="21570" y="10680"/>
                  </a:moveTo>
                  <a:cubicBezTo>
                    <a:pt x="21600" y="16260"/>
                    <a:pt x="21600" y="16260"/>
                    <a:pt x="21600" y="16260"/>
                  </a:cubicBezTo>
                  <a:cubicBezTo>
                    <a:pt x="16028" y="16260"/>
                    <a:pt x="16028" y="16260"/>
                    <a:pt x="16028" y="16260"/>
                  </a:cubicBezTo>
                  <a:cubicBezTo>
                    <a:pt x="15938" y="16260"/>
                    <a:pt x="15848" y="16260"/>
                    <a:pt x="15758" y="16290"/>
                  </a:cubicBezTo>
                  <a:cubicBezTo>
                    <a:pt x="13631" y="16770"/>
                    <a:pt x="14650" y="17490"/>
                    <a:pt x="15159" y="18090"/>
                  </a:cubicBezTo>
                  <a:cubicBezTo>
                    <a:pt x="15668" y="18690"/>
                    <a:pt x="15638" y="19290"/>
                    <a:pt x="15638" y="19290"/>
                  </a:cubicBezTo>
                  <a:cubicBezTo>
                    <a:pt x="15638" y="20580"/>
                    <a:pt x="14620" y="21600"/>
                    <a:pt x="13331" y="21600"/>
                  </a:cubicBezTo>
                  <a:cubicBezTo>
                    <a:pt x="12073" y="21600"/>
                    <a:pt x="11055" y="20580"/>
                    <a:pt x="11055" y="19290"/>
                  </a:cubicBezTo>
                  <a:cubicBezTo>
                    <a:pt x="11055" y="19290"/>
                    <a:pt x="11025" y="18690"/>
                    <a:pt x="11534" y="18090"/>
                  </a:cubicBezTo>
                  <a:cubicBezTo>
                    <a:pt x="12043" y="17490"/>
                    <a:pt x="13062" y="16770"/>
                    <a:pt x="10935" y="16290"/>
                  </a:cubicBezTo>
                  <a:cubicBezTo>
                    <a:pt x="10845" y="16260"/>
                    <a:pt x="10755" y="16260"/>
                    <a:pt x="10665" y="16260"/>
                  </a:cubicBezTo>
                  <a:cubicBezTo>
                    <a:pt x="5363" y="16260"/>
                    <a:pt x="5363" y="16260"/>
                    <a:pt x="5363" y="16260"/>
                  </a:cubicBezTo>
                  <a:cubicBezTo>
                    <a:pt x="5363" y="10680"/>
                    <a:pt x="5363" y="10680"/>
                    <a:pt x="5363" y="10680"/>
                  </a:cubicBezTo>
                  <a:cubicBezTo>
                    <a:pt x="5363" y="10590"/>
                    <a:pt x="5333" y="10470"/>
                    <a:pt x="5303" y="10380"/>
                  </a:cubicBezTo>
                  <a:cubicBezTo>
                    <a:pt x="5153" y="9660"/>
                    <a:pt x="4883" y="8880"/>
                    <a:pt x="4284" y="8880"/>
                  </a:cubicBezTo>
                  <a:cubicBezTo>
                    <a:pt x="3925" y="8880"/>
                    <a:pt x="3595" y="9150"/>
                    <a:pt x="3295" y="9420"/>
                  </a:cubicBezTo>
                  <a:cubicBezTo>
                    <a:pt x="3236" y="9510"/>
                    <a:pt x="3176" y="9570"/>
                    <a:pt x="3116" y="9630"/>
                  </a:cubicBezTo>
                  <a:cubicBezTo>
                    <a:pt x="2636" y="10020"/>
                    <a:pt x="2157" y="10050"/>
                    <a:pt x="2067" y="10050"/>
                  </a:cubicBezTo>
                  <a:cubicBezTo>
                    <a:pt x="2037" y="10050"/>
                    <a:pt x="2037" y="10050"/>
                    <a:pt x="2037" y="10050"/>
                  </a:cubicBezTo>
                  <a:cubicBezTo>
                    <a:pt x="929" y="10050"/>
                    <a:pt x="0" y="9120"/>
                    <a:pt x="0" y="8010"/>
                  </a:cubicBezTo>
                  <a:cubicBezTo>
                    <a:pt x="0" y="6870"/>
                    <a:pt x="929" y="5940"/>
                    <a:pt x="2037" y="5940"/>
                  </a:cubicBezTo>
                  <a:cubicBezTo>
                    <a:pt x="2067" y="5940"/>
                    <a:pt x="2067" y="5940"/>
                    <a:pt x="2067" y="5940"/>
                  </a:cubicBezTo>
                  <a:cubicBezTo>
                    <a:pt x="2127" y="5940"/>
                    <a:pt x="2247" y="5970"/>
                    <a:pt x="2457" y="6000"/>
                  </a:cubicBezTo>
                  <a:cubicBezTo>
                    <a:pt x="2636" y="6060"/>
                    <a:pt x="2876" y="6180"/>
                    <a:pt x="3116" y="6390"/>
                  </a:cubicBezTo>
                  <a:cubicBezTo>
                    <a:pt x="3176" y="6450"/>
                    <a:pt x="3236" y="6510"/>
                    <a:pt x="3295" y="6570"/>
                  </a:cubicBezTo>
                  <a:cubicBezTo>
                    <a:pt x="3595" y="6840"/>
                    <a:pt x="3925" y="7140"/>
                    <a:pt x="4284" y="7140"/>
                  </a:cubicBezTo>
                  <a:cubicBezTo>
                    <a:pt x="4883" y="7140"/>
                    <a:pt x="5153" y="6330"/>
                    <a:pt x="5303" y="5640"/>
                  </a:cubicBezTo>
                  <a:cubicBezTo>
                    <a:pt x="5333" y="5520"/>
                    <a:pt x="5363" y="5430"/>
                    <a:pt x="5363" y="5310"/>
                  </a:cubicBezTo>
                  <a:cubicBezTo>
                    <a:pt x="5363" y="0"/>
                    <a:pt x="5363" y="0"/>
                    <a:pt x="5363" y="0"/>
                  </a:cubicBezTo>
                  <a:cubicBezTo>
                    <a:pt x="5363" y="0"/>
                    <a:pt x="5363" y="0"/>
                    <a:pt x="5363" y="0"/>
                  </a:cubicBezTo>
                  <a:cubicBezTo>
                    <a:pt x="5363" y="0"/>
                    <a:pt x="5363" y="0"/>
                    <a:pt x="5363" y="0"/>
                  </a:cubicBezTo>
                  <a:cubicBezTo>
                    <a:pt x="10665" y="0"/>
                    <a:pt x="10665" y="0"/>
                    <a:pt x="10665" y="0"/>
                  </a:cubicBezTo>
                  <a:cubicBezTo>
                    <a:pt x="10725" y="0"/>
                    <a:pt x="10785" y="0"/>
                    <a:pt x="10875" y="30"/>
                  </a:cubicBezTo>
                  <a:cubicBezTo>
                    <a:pt x="11804" y="240"/>
                    <a:pt x="11953" y="480"/>
                    <a:pt x="11983" y="540"/>
                  </a:cubicBezTo>
                  <a:cubicBezTo>
                    <a:pt x="12013" y="690"/>
                    <a:pt x="11744" y="990"/>
                    <a:pt x="11564" y="1200"/>
                  </a:cubicBezTo>
                  <a:cubicBezTo>
                    <a:pt x="11474" y="1260"/>
                    <a:pt x="11414" y="1350"/>
                    <a:pt x="11354" y="1410"/>
                  </a:cubicBezTo>
                  <a:cubicBezTo>
                    <a:pt x="10785" y="2070"/>
                    <a:pt x="10785" y="2700"/>
                    <a:pt x="10785" y="2790"/>
                  </a:cubicBezTo>
                  <a:cubicBezTo>
                    <a:pt x="10785" y="4200"/>
                    <a:pt x="11953" y="5340"/>
                    <a:pt x="13331" y="5340"/>
                  </a:cubicBezTo>
                  <a:cubicBezTo>
                    <a:pt x="14740" y="5340"/>
                    <a:pt x="15878" y="4200"/>
                    <a:pt x="15878" y="2790"/>
                  </a:cubicBezTo>
                  <a:cubicBezTo>
                    <a:pt x="15878" y="2700"/>
                    <a:pt x="15908" y="2040"/>
                    <a:pt x="15339" y="1410"/>
                  </a:cubicBezTo>
                  <a:cubicBezTo>
                    <a:pt x="15279" y="1350"/>
                    <a:pt x="15219" y="1260"/>
                    <a:pt x="15129" y="1200"/>
                  </a:cubicBezTo>
                  <a:cubicBezTo>
                    <a:pt x="14949" y="990"/>
                    <a:pt x="14680" y="690"/>
                    <a:pt x="14710" y="540"/>
                  </a:cubicBezTo>
                  <a:cubicBezTo>
                    <a:pt x="14740" y="480"/>
                    <a:pt x="14889" y="240"/>
                    <a:pt x="15818" y="30"/>
                  </a:cubicBezTo>
                  <a:cubicBezTo>
                    <a:pt x="15878" y="0"/>
                    <a:pt x="15968" y="0"/>
                    <a:pt x="16028" y="0"/>
                  </a:cubicBezTo>
                  <a:cubicBezTo>
                    <a:pt x="21600" y="0"/>
                    <a:pt x="21600" y="0"/>
                    <a:pt x="21600" y="0"/>
                  </a:cubicBezTo>
                  <a:cubicBezTo>
                    <a:pt x="21570" y="5310"/>
                    <a:pt x="21570" y="5310"/>
                    <a:pt x="21570" y="5310"/>
                  </a:cubicBezTo>
                  <a:cubicBezTo>
                    <a:pt x="21570" y="5400"/>
                    <a:pt x="21570" y="5490"/>
                    <a:pt x="21540" y="5580"/>
                  </a:cubicBezTo>
                  <a:cubicBezTo>
                    <a:pt x="21330" y="6570"/>
                    <a:pt x="21061" y="6870"/>
                    <a:pt x="20761" y="6870"/>
                  </a:cubicBezTo>
                  <a:cubicBezTo>
                    <a:pt x="20432" y="6870"/>
                    <a:pt x="20072" y="6450"/>
                    <a:pt x="19743" y="6180"/>
                  </a:cubicBezTo>
                  <a:cubicBezTo>
                    <a:pt x="19233" y="5730"/>
                    <a:pt x="18694" y="5700"/>
                    <a:pt x="18574" y="5700"/>
                  </a:cubicBezTo>
                  <a:cubicBezTo>
                    <a:pt x="18544" y="5700"/>
                    <a:pt x="18544" y="5700"/>
                    <a:pt x="18544" y="5700"/>
                  </a:cubicBezTo>
                  <a:cubicBezTo>
                    <a:pt x="17256" y="5700"/>
                    <a:pt x="16237" y="6720"/>
                    <a:pt x="16237" y="8010"/>
                  </a:cubicBezTo>
                  <a:cubicBezTo>
                    <a:pt x="16237" y="9270"/>
                    <a:pt x="17256" y="10290"/>
                    <a:pt x="18544" y="10290"/>
                  </a:cubicBezTo>
                  <a:cubicBezTo>
                    <a:pt x="18544" y="10290"/>
                    <a:pt x="18544" y="10290"/>
                    <a:pt x="18574" y="10290"/>
                  </a:cubicBezTo>
                  <a:cubicBezTo>
                    <a:pt x="18664" y="10290"/>
                    <a:pt x="19203" y="10260"/>
                    <a:pt x="19743" y="9810"/>
                  </a:cubicBezTo>
                  <a:cubicBezTo>
                    <a:pt x="20072" y="9540"/>
                    <a:pt x="20432" y="9120"/>
                    <a:pt x="20761" y="9120"/>
                  </a:cubicBezTo>
                  <a:cubicBezTo>
                    <a:pt x="21061" y="9120"/>
                    <a:pt x="21330" y="9420"/>
                    <a:pt x="21540" y="10440"/>
                  </a:cubicBezTo>
                  <a:cubicBezTo>
                    <a:pt x="21570" y="10500"/>
                    <a:pt x="21570" y="10590"/>
                    <a:pt x="21570" y="10680"/>
                  </a:cubicBezTo>
                  <a:close/>
                </a:path>
              </a:pathLst>
            </a:custGeom>
            <a:solidFill>
              <a:srgbClr val="24424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3600">
                <a:solidFill>
                  <a:schemeClr val="bg1"/>
                </a:solidFill>
                <a:latin typeface="微软雅黑" panose="020B0503020204020204" charset="-122"/>
                <a:ea typeface="微软雅黑" panose="020B0503020204020204" charset="-122"/>
                <a:sym typeface="+mn-lt"/>
              </a:endParaRPr>
            </a:p>
          </p:txBody>
        </p:sp>
        <p:sp>
          <p:nvSpPr>
            <p:cNvPr id="73" name="文本框 24"/>
            <p:cNvSpPr txBox="1"/>
            <p:nvPr/>
          </p:nvSpPr>
          <p:spPr>
            <a:xfrm rot="908242">
              <a:off x="5520472" y="2953512"/>
              <a:ext cx="442912" cy="622459"/>
            </a:xfrm>
            <a:prstGeom prst="rect">
              <a:avLst/>
            </a:prstGeom>
            <a:noFill/>
          </p:spPr>
          <p:txBody>
            <a:bodyPr wrap="none" rtlCol="0">
              <a:spAutoFit/>
            </a:bodyPr>
            <a:lstStyle/>
            <a:p>
              <a:r>
                <a:rPr lang="en-US" altLang="zh-CN" sz="4800"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mn-ea"/>
                  <a:sym typeface="+mn-lt"/>
                </a:rPr>
                <a:t>C</a:t>
              </a:r>
              <a:endParaRPr lang="en-US" altLang="zh-CN" sz="4800"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279400" y="215900"/>
            <a:ext cx="3790697" cy="677505"/>
            <a:chOff x="279400" y="215900"/>
            <a:chExt cx="3790697" cy="677505"/>
          </a:xfrm>
        </p:grpSpPr>
        <p:sp>
          <p:nvSpPr>
            <p:cNvPr id="8" name="L 形 7"/>
            <p:cNvSpPr/>
            <p:nvPr/>
          </p:nvSpPr>
          <p:spPr>
            <a:xfrm rot="10800000" flipH="1">
              <a:off x="279400" y="215900"/>
              <a:ext cx="469900" cy="419100"/>
            </a:xfrm>
            <a:prstGeom prst="corner">
              <a:avLst/>
            </a:prstGeom>
            <a:solidFill>
              <a:srgbClr val="2442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22" name="文本框 21"/>
            <p:cNvSpPr txBox="1"/>
            <p:nvPr/>
          </p:nvSpPr>
          <p:spPr>
            <a:xfrm>
              <a:off x="439104" y="433030"/>
              <a:ext cx="3630993" cy="460375"/>
            </a:xfrm>
            <a:prstGeom prst="rect">
              <a:avLst/>
            </a:prstGeom>
            <a:noFill/>
          </p:spPr>
          <p:txBody>
            <a:bodyPr wrap="square" rtlCol="0">
              <a:spAutoFit/>
            </a:bodyPr>
            <a:p>
              <a:pPr marL="0" marR="0" lvl="0" indent="0" algn="l" defTabSz="914400" rtl="0" eaLnBrk="1" fontAlgn="auto" latinLnBrk="0" hangingPunct="1">
                <a:lnSpc>
                  <a:spcPct val="100000"/>
                </a:lnSpc>
                <a:spcBef>
                  <a:spcPts val="0"/>
                </a:spcBef>
                <a:spcAft>
                  <a:spcPts val="0"/>
                </a:spcAft>
                <a:buClrTx/>
                <a:buSzTx/>
                <a:buFontTx/>
                <a:buNone/>
                <a:defRPr/>
              </a:pPr>
              <a:r>
                <a:rPr lang="zh-CN" altLang="en-US" sz="2400" b="1" dirty="0">
                  <a:solidFill>
                    <a:schemeClr val="tx1">
                      <a:lumMod val="75000"/>
                      <a:lumOff val="25000"/>
                    </a:schemeClr>
                  </a:solidFill>
                  <a:latin typeface="微软雅黑" panose="020B0503020204020204" charset="-122"/>
                  <a:ea typeface="微软雅黑" panose="020B0503020204020204" charset="-122"/>
                  <a:cs typeface="+mn-ea"/>
                  <a:sym typeface="Source Han Serif SC" panose="02020400000000000000" pitchFamily="18" charset="-122"/>
                </a:rPr>
                <a:t>点击添加标题文字</a:t>
              </a:r>
              <a:endParaRPr kumimoji="0" lang="zh-CN" altLang="en-US" sz="2400" b="1"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Source Han Serif SC" panose="02020400000000000000" pitchFamily="18" charset="-122"/>
              </a:endParaRPr>
            </a:p>
          </p:txBody>
        </p:sp>
      </p:grpSp>
      <p:grpSp>
        <p:nvGrpSpPr>
          <p:cNvPr id="10" name="Group 72"/>
          <p:cNvGrpSpPr/>
          <p:nvPr/>
        </p:nvGrpSpPr>
        <p:grpSpPr>
          <a:xfrm>
            <a:off x="3745023" y="4338346"/>
            <a:ext cx="1934016" cy="1438139"/>
            <a:chOff x="5862641" y="1703235"/>
            <a:chExt cx="1450512" cy="1078604"/>
          </a:xfrm>
        </p:grpSpPr>
        <p:sp>
          <p:nvSpPr>
            <p:cNvPr id="12" name="Text Placeholder 3"/>
            <p:cNvSpPr txBox="1"/>
            <p:nvPr/>
          </p:nvSpPr>
          <p:spPr>
            <a:xfrm>
              <a:off x="6244998" y="1703235"/>
              <a:ext cx="685800" cy="207645"/>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ctr"/>
              <a:r>
                <a:rPr lang="zh-CN" altLang="en-US" sz="1800" dirty="0">
                  <a:solidFill>
                    <a:schemeClr val="tx1">
                      <a:lumMod val="75000"/>
                      <a:lumOff val="25000"/>
                    </a:schemeClr>
                  </a:solidFill>
                  <a:latin typeface="微软雅黑" panose="020B0503020204020204" charset="-122"/>
                  <a:ea typeface="微软雅黑" panose="020B0503020204020204" charset="-122"/>
                  <a:sym typeface="+mn-ea"/>
                </a:rPr>
                <a:t>输入标题</a:t>
              </a:r>
              <a:endParaRPr lang="zh-CN" altLang="en-US" sz="1800" dirty="0">
                <a:solidFill>
                  <a:schemeClr val="tx1">
                    <a:lumMod val="75000"/>
                    <a:lumOff val="25000"/>
                  </a:schemeClr>
                </a:solidFill>
                <a:latin typeface="微软雅黑" panose="020B0503020204020204" charset="-122"/>
                <a:ea typeface="微软雅黑" panose="020B0503020204020204" charset="-122"/>
              </a:endParaRPr>
            </a:p>
          </p:txBody>
        </p:sp>
        <p:sp>
          <p:nvSpPr>
            <p:cNvPr id="13" name="Text Placeholder 3"/>
            <p:cNvSpPr txBox="1"/>
            <p:nvPr/>
          </p:nvSpPr>
          <p:spPr>
            <a:xfrm>
              <a:off x="5862641" y="1956613"/>
              <a:ext cx="1450512" cy="825226"/>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fontAlgn="base">
                <a:lnSpc>
                  <a:spcPct val="130000"/>
                </a:lnSpc>
                <a:spcBef>
                  <a:spcPct val="0"/>
                </a:spcBef>
                <a:spcAft>
                  <a:spcPct val="0"/>
                </a:spcAft>
              </a:pPr>
              <a:r>
                <a:rPr lang="zh-CN" altLang="en-US" sz="11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Gill Sans" charset="0"/>
                </a:rPr>
                <a:t>此处添加详细文本描述，建议与标题相关并符合整体语言风格，语言描述尽量简洁生动。尽量将每页幻灯片的字数控制在 。</a:t>
              </a:r>
              <a:endParaRPr lang="zh-CN" altLang="en-US" sz="11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Gill Sans" charset="0"/>
              </a:endParaRPr>
            </a:p>
          </p:txBody>
        </p:sp>
      </p:grpSp>
      <p:grpSp>
        <p:nvGrpSpPr>
          <p:cNvPr id="14" name="Group 72"/>
          <p:cNvGrpSpPr/>
          <p:nvPr/>
        </p:nvGrpSpPr>
        <p:grpSpPr>
          <a:xfrm>
            <a:off x="6439125" y="4338346"/>
            <a:ext cx="1934016" cy="1438139"/>
            <a:chOff x="5862641" y="1703235"/>
            <a:chExt cx="1450512" cy="1078604"/>
          </a:xfrm>
        </p:grpSpPr>
        <p:sp>
          <p:nvSpPr>
            <p:cNvPr id="15" name="Text Placeholder 3"/>
            <p:cNvSpPr txBox="1"/>
            <p:nvPr/>
          </p:nvSpPr>
          <p:spPr>
            <a:xfrm>
              <a:off x="6244998" y="1703235"/>
              <a:ext cx="685800" cy="207645"/>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ctr"/>
              <a:r>
                <a:rPr lang="zh-CN" altLang="en-US" sz="1800" dirty="0">
                  <a:solidFill>
                    <a:schemeClr val="tx1">
                      <a:lumMod val="75000"/>
                      <a:lumOff val="25000"/>
                    </a:schemeClr>
                  </a:solidFill>
                  <a:latin typeface="微软雅黑" panose="020B0503020204020204" charset="-122"/>
                  <a:ea typeface="微软雅黑" panose="020B0503020204020204" charset="-122"/>
                  <a:sym typeface="+mn-ea"/>
                </a:rPr>
                <a:t>输入标题</a:t>
              </a:r>
              <a:endParaRPr lang="zh-CN" altLang="en-US" sz="1800" dirty="0">
                <a:solidFill>
                  <a:schemeClr val="tx1">
                    <a:lumMod val="75000"/>
                    <a:lumOff val="25000"/>
                  </a:schemeClr>
                </a:solidFill>
                <a:latin typeface="微软雅黑" panose="020B0503020204020204" charset="-122"/>
                <a:ea typeface="微软雅黑" panose="020B0503020204020204" charset="-122"/>
              </a:endParaRPr>
            </a:p>
          </p:txBody>
        </p:sp>
        <p:sp>
          <p:nvSpPr>
            <p:cNvPr id="16" name="Text Placeholder 3"/>
            <p:cNvSpPr txBox="1"/>
            <p:nvPr/>
          </p:nvSpPr>
          <p:spPr>
            <a:xfrm>
              <a:off x="5862641" y="1956613"/>
              <a:ext cx="1450512" cy="825226"/>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fontAlgn="base">
                <a:lnSpc>
                  <a:spcPct val="130000"/>
                </a:lnSpc>
                <a:spcBef>
                  <a:spcPct val="0"/>
                </a:spcBef>
                <a:spcAft>
                  <a:spcPct val="0"/>
                </a:spcAft>
              </a:pPr>
              <a:r>
                <a:rPr lang="zh-CN" altLang="en-US" sz="11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Gill Sans" charset="0"/>
                </a:rPr>
                <a:t>此处添加详细文本描述，建议与标题相关并符合整体语言风格，语言描述尽量简洁生动。尽量将每页幻灯片的字数控制在 。</a:t>
              </a:r>
              <a:endParaRPr lang="zh-CN" altLang="en-US" sz="11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Gill Sans" charset="0"/>
              </a:endParaRPr>
            </a:p>
          </p:txBody>
        </p:sp>
      </p:grpSp>
      <p:grpSp>
        <p:nvGrpSpPr>
          <p:cNvPr id="17" name="Group 72"/>
          <p:cNvGrpSpPr/>
          <p:nvPr/>
        </p:nvGrpSpPr>
        <p:grpSpPr>
          <a:xfrm>
            <a:off x="9133227" y="4338346"/>
            <a:ext cx="1934016" cy="1438139"/>
            <a:chOff x="5862641" y="1703235"/>
            <a:chExt cx="1450512" cy="1078604"/>
          </a:xfrm>
        </p:grpSpPr>
        <p:sp>
          <p:nvSpPr>
            <p:cNvPr id="18" name="Text Placeholder 3"/>
            <p:cNvSpPr txBox="1"/>
            <p:nvPr/>
          </p:nvSpPr>
          <p:spPr>
            <a:xfrm>
              <a:off x="6244998" y="1703235"/>
              <a:ext cx="685800" cy="207645"/>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zh-CN" altLang="en-US" sz="1800" dirty="0">
                  <a:solidFill>
                    <a:schemeClr val="tx1">
                      <a:lumMod val="75000"/>
                      <a:lumOff val="25000"/>
                    </a:schemeClr>
                  </a:solidFill>
                  <a:latin typeface="微软雅黑" panose="020B0503020204020204" charset="-122"/>
                  <a:ea typeface="微软雅黑" panose="020B0503020204020204" charset="-122"/>
                </a:rPr>
                <a:t>输入标题</a:t>
              </a:r>
              <a:endParaRPr lang="zh-CN" altLang="en-US" sz="1800" dirty="0">
                <a:solidFill>
                  <a:schemeClr val="tx1">
                    <a:lumMod val="75000"/>
                    <a:lumOff val="25000"/>
                  </a:schemeClr>
                </a:solidFill>
                <a:latin typeface="微软雅黑" panose="020B0503020204020204" charset="-122"/>
                <a:ea typeface="微软雅黑" panose="020B0503020204020204" charset="-122"/>
              </a:endParaRPr>
            </a:p>
          </p:txBody>
        </p:sp>
        <p:sp>
          <p:nvSpPr>
            <p:cNvPr id="19" name="Text Placeholder 3"/>
            <p:cNvSpPr txBox="1"/>
            <p:nvPr/>
          </p:nvSpPr>
          <p:spPr>
            <a:xfrm>
              <a:off x="5862641" y="1956613"/>
              <a:ext cx="1450512" cy="825226"/>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fontAlgn="base">
                <a:lnSpc>
                  <a:spcPct val="130000"/>
                </a:lnSpc>
                <a:spcBef>
                  <a:spcPct val="0"/>
                </a:spcBef>
                <a:spcAft>
                  <a:spcPct val="0"/>
                </a:spcAft>
              </a:pPr>
              <a:r>
                <a:rPr lang="zh-CN" altLang="en-US" sz="11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Gill Sans" charset="0"/>
                </a:rPr>
                <a:t>此处添加详细文本描述，建议与标题相关并符合整体语言风格，语言描述尽量简洁生动。尽量将每页幻灯片的字数控制在 。</a:t>
              </a:r>
              <a:endParaRPr lang="zh-CN" altLang="en-US" sz="11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Gill Sans" charset="0"/>
              </a:endParaRPr>
            </a:p>
          </p:txBody>
        </p:sp>
      </p:grpSp>
      <p:sp>
        <p:nvSpPr>
          <p:cNvPr id="20" name="Freeform 50"/>
          <p:cNvSpPr/>
          <p:nvPr/>
        </p:nvSpPr>
        <p:spPr>
          <a:xfrm>
            <a:off x="1356066" y="2295887"/>
            <a:ext cx="2095500" cy="1831731"/>
          </a:xfrm>
          <a:custGeom>
            <a:avLst/>
            <a:gdLst>
              <a:gd name="connsiteX0" fmla="*/ 0 w 1571625"/>
              <a:gd name="connsiteY0" fmla="*/ 206070 h 1373798"/>
              <a:gd name="connsiteX1" fmla="*/ 884726 w 1571625"/>
              <a:gd name="connsiteY1" fmla="*/ 206070 h 1373798"/>
              <a:gd name="connsiteX2" fmla="*/ 884726 w 1571625"/>
              <a:gd name="connsiteY2" fmla="*/ 0 h 1373798"/>
              <a:gd name="connsiteX3" fmla="*/ 1571625 w 1571625"/>
              <a:gd name="connsiteY3" fmla="*/ 686899 h 1373798"/>
              <a:gd name="connsiteX4" fmla="*/ 884726 w 1571625"/>
              <a:gd name="connsiteY4" fmla="*/ 1373798 h 1373798"/>
              <a:gd name="connsiteX5" fmla="*/ 884726 w 1571625"/>
              <a:gd name="connsiteY5" fmla="*/ 1167728 h 1373798"/>
              <a:gd name="connsiteX6" fmla="*/ 0 w 1571625"/>
              <a:gd name="connsiteY6" fmla="*/ 1167728 h 1373798"/>
              <a:gd name="connsiteX7" fmla="*/ 0 w 1571625"/>
              <a:gd name="connsiteY7" fmla="*/ 206070 h 1373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71625" h="1373798">
                <a:moveTo>
                  <a:pt x="0" y="206070"/>
                </a:moveTo>
                <a:lnTo>
                  <a:pt x="884726" y="206070"/>
                </a:lnTo>
                <a:lnTo>
                  <a:pt x="884726" y="0"/>
                </a:lnTo>
                <a:lnTo>
                  <a:pt x="1571625" y="686899"/>
                </a:lnTo>
                <a:lnTo>
                  <a:pt x="884726" y="1373798"/>
                </a:lnTo>
                <a:lnTo>
                  <a:pt x="884726" y="1167728"/>
                </a:lnTo>
                <a:lnTo>
                  <a:pt x="0" y="1167728"/>
                </a:lnTo>
                <a:lnTo>
                  <a:pt x="0" y="206070"/>
                </a:lnTo>
                <a:close/>
              </a:path>
            </a:pathLst>
          </a:custGeom>
          <a:solidFill>
            <a:srgbClr val="244241"/>
          </a:solidFill>
          <a:ln>
            <a:noFill/>
          </a:ln>
          <a:effectLst>
            <a:outerShdw blurRad="63500" algn="ctr" rotWithShape="0">
              <a:prstClr val="black">
                <a:alpha val="40000"/>
              </a:prstClr>
            </a:outerShdw>
          </a:effectLst>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584836" tIns="290000" rIns="580548" bIns="290000" numCol="1" spcCol="1270" anchor="ctr" anchorCtr="0">
            <a:noAutofit/>
          </a:bodyPr>
          <a:lstStyle/>
          <a:p>
            <a:pPr marL="228600" lvl="1" indent="-228600" defTabSz="1066800">
              <a:lnSpc>
                <a:spcPct val="90000"/>
              </a:lnSpc>
              <a:spcBef>
                <a:spcPct val="0"/>
              </a:spcBef>
              <a:spcAft>
                <a:spcPct val="15000"/>
              </a:spcAft>
            </a:pPr>
            <a:r>
              <a:rPr lang="en-US" sz="6400" dirty="0">
                <a:solidFill>
                  <a:schemeClr val="bg1"/>
                </a:solidFill>
                <a:latin typeface="微软雅黑" panose="020B0503020204020204" charset="-122"/>
                <a:ea typeface="微软雅黑" panose="020B0503020204020204" charset="-122"/>
              </a:rPr>
              <a:t> </a:t>
            </a:r>
            <a:endParaRPr lang="en-US" sz="6400" dirty="0">
              <a:solidFill>
                <a:schemeClr val="bg1"/>
              </a:solidFill>
              <a:latin typeface="微软雅黑" panose="020B0503020204020204" charset="-122"/>
              <a:ea typeface="微软雅黑" panose="020B0503020204020204" charset="-122"/>
            </a:endParaRPr>
          </a:p>
        </p:txBody>
      </p:sp>
      <p:sp>
        <p:nvSpPr>
          <p:cNvPr id="21" name="Freeform 52"/>
          <p:cNvSpPr/>
          <p:nvPr/>
        </p:nvSpPr>
        <p:spPr>
          <a:xfrm>
            <a:off x="4025130" y="2295887"/>
            <a:ext cx="2095500" cy="1831731"/>
          </a:xfrm>
          <a:custGeom>
            <a:avLst/>
            <a:gdLst>
              <a:gd name="connsiteX0" fmla="*/ 0 w 1571625"/>
              <a:gd name="connsiteY0" fmla="*/ 206070 h 1373798"/>
              <a:gd name="connsiteX1" fmla="*/ 884726 w 1571625"/>
              <a:gd name="connsiteY1" fmla="*/ 206070 h 1373798"/>
              <a:gd name="connsiteX2" fmla="*/ 884726 w 1571625"/>
              <a:gd name="connsiteY2" fmla="*/ 0 h 1373798"/>
              <a:gd name="connsiteX3" fmla="*/ 1571625 w 1571625"/>
              <a:gd name="connsiteY3" fmla="*/ 686899 h 1373798"/>
              <a:gd name="connsiteX4" fmla="*/ 884726 w 1571625"/>
              <a:gd name="connsiteY4" fmla="*/ 1373798 h 1373798"/>
              <a:gd name="connsiteX5" fmla="*/ 884726 w 1571625"/>
              <a:gd name="connsiteY5" fmla="*/ 1167728 h 1373798"/>
              <a:gd name="connsiteX6" fmla="*/ 0 w 1571625"/>
              <a:gd name="connsiteY6" fmla="*/ 1167728 h 1373798"/>
              <a:gd name="connsiteX7" fmla="*/ 0 w 1571625"/>
              <a:gd name="connsiteY7" fmla="*/ 206070 h 1373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71625" h="1373798">
                <a:moveTo>
                  <a:pt x="0" y="206070"/>
                </a:moveTo>
                <a:lnTo>
                  <a:pt x="884726" y="206070"/>
                </a:lnTo>
                <a:lnTo>
                  <a:pt x="884726" y="0"/>
                </a:lnTo>
                <a:lnTo>
                  <a:pt x="1571625" y="686899"/>
                </a:lnTo>
                <a:lnTo>
                  <a:pt x="884726" y="1373798"/>
                </a:lnTo>
                <a:lnTo>
                  <a:pt x="884726" y="1167728"/>
                </a:lnTo>
                <a:lnTo>
                  <a:pt x="0" y="1167728"/>
                </a:lnTo>
                <a:lnTo>
                  <a:pt x="0" y="206070"/>
                </a:lnTo>
                <a:close/>
              </a:path>
            </a:pathLst>
          </a:custGeom>
          <a:solidFill>
            <a:srgbClr val="244241"/>
          </a:solidFill>
          <a:ln>
            <a:noFill/>
          </a:ln>
          <a:effectLst>
            <a:outerShdw blurRad="63500" algn="ctr" rotWithShape="0">
              <a:prstClr val="black">
                <a:alpha val="40000"/>
              </a:prstClr>
            </a:outerShdw>
          </a:effectLst>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584835" tIns="290000" rIns="580549" bIns="290000" numCol="1" spcCol="1270" anchor="ctr" anchorCtr="0">
            <a:noAutofit/>
          </a:bodyPr>
          <a:lstStyle/>
          <a:p>
            <a:pPr marL="228600" lvl="1" indent="-228600" defTabSz="1066800">
              <a:lnSpc>
                <a:spcPct val="90000"/>
              </a:lnSpc>
              <a:spcBef>
                <a:spcPct val="0"/>
              </a:spcBef>
              <a:spcAft>
                <a:spcPct val="15000"/>
              </a:spcAft>
            </a:pPr>
            <a:r>
              <a:rPr lang="en-US" sz="4800" dirty="0">
                <a:solidFill>
                  <a:schemeClr val="bg1"/>
                </a:solidFill>
                <a:latin typeface="微软雅黑" panose="020B0503020204020204" charset="-122"/>
                <a:ea typeface="微软雅黑" panose="020B0503020204020204" charset="-122"/>
              </a:rPr>
              <a:t> </a:t>
            </a:r>
            <a:endParaRPr lang="en-US" sz="4800" dirty="0">
              <a:solidFill>
                <a:schemeClr val="bg1"/>
              </a:solidFill>
              <a:latin typeface="微软雅黑" panose="020B0503020204020204" charset="-122"/>
              <a:ea typeface="微软雅黑" panose="020B0503020204020204" charset="-122"/>
            </a:endParaRPr>
          </a:p>
        </p:txBody>
      </p:sp>
      <p:sp>
        <p:nvSpPr>
          <p:cNvPr id="23" name="Freeform 54"/>
          <p:cNvSpPr/>
          <p:nvPr/>
        </p:nvSpPr>
        <p:spPr>
          <a:xfrm>
            <a:off x="6667101" y="2295887"/>
            <a:ext cx="2095500" cy="1831731"/>
          </a:xfrm>
          <a:custGeom>
            <a:avLst/>
            <a:gdLst>
              <a:gd name="connsiteX0" fmla="*/ 0 w 1571625"/>
              <a:gd name="connsiteY0" fmla="*/ 206070 h 1373798"/>
              <a:gd name="connsiteX1" fmla="*/ 884726 w 1571625"/>
              <a:gd name="connsiteY1" fmla="*/ 206070 h 1373798"/>
              <a:gd name="connsiteX2" fmla="*/ 884726 w 1571625"/>
              <a:gd name="connsiteY2" fmla="*/ 0 h 1373798"/>
              <a:gd name="connsiteX3" fmla="*/ 1571625 w 1571625"/>
              <a:gd name="connsiteY3" fmla="*/ 686899 h 1373798"/>
              <a:gd name="connsiteX4" fmla="*/ 884726 w 1571625"/>
              <a:gd name="connsiteY4" fmla="*/ 1373798 h 1373798"/>
              <a:gd name="connsiteX5" fmla="*/ 884726 w 1571625"/>
              <a:gd name="connsiteY5" fmla="*/ 1167728 h 1373798"/>
              <a:gd name="connsiteX6" fmla="*/ 0 w 1571625"/>
              <a:gd name="connsiteY6" fmla="*/ 1167728 h 1373798"/>
              <a:gd name="connsiteX7" fmla="*/ 0 w 1571625"/>
              <a:gd name="connsiteY7" fmla="*/ 206070 h 1373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71625" h="1373798">
                <a:moveTo>
                  <a:pt x="0" y="206070"/>
                </a:moveTo>
                <a:lnTo>
                  <a:pt x="884726" y="206070"/>
                </a:lnTo>
                <a:lnTo>
                  <a:pt x="884726" y="0"/>
                </a:lnTo>
                <a:lnTo>
                  <a:pt x="1571625" y="686899"/>
                </a:lnTo>
                <a:lnTo>
                  <a:pt x="884726" y="1373798"/>
                </a:lnTo>
                <a:lnTo>
                  <a:pt x="884726" y="1167728"/>
                </a:lnTo>
                <a:lnTo>
                  <a:pt x="0" y="1167728"/>
                </a:lnTo>
                <a:lnTo>
                  <a:pt x="0" y="206070"/>
                </a:lnTo>
                <a:close/>
              </a:path>
            </a:pathLst>
          </a:custGeom>
          <a:solidFill>
            <a:srgbClr val="244241"/>
          </a:solidFill>
          <a:ln>
            <a:noFill/>
          </a:ln>
          <a:effectLst>
            <a:outerShdw blurRad="63500" algn="ctr" rotWithShape="0">
              <a:prstClr val="black">
                <a:alpha val="40000"/>
              </a:prstClr>
            </a:outerShdw>
          </a:effectLst>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584835" tIns="290000" rIns="580549" bIns="290000" numCol="1" spcCol="1270" anchor="ctr" anchorCtr="0">
            <a:noAutofit/>
          </a:bodyPr>
          <a:lstStyle/>
          <a:p>
            <a:pPr marL="228600" lvl="1" indent="-228600" defTabSz="1066800">
              <a:lnSpc>
                <a:spcPct val="90000"/>
              </a:lnSpc>
              <a:spcBef>
                <a:spcPct val="0"/>
              </a:spcBef>
              <a:spcAft>
                <a:spcPct val="15000"/>
              </a:spcAft>
            </a:pPr>
            <a:r>
              <a:rPr lang="en-US" sz="4800" dirty="0">
                <a:solidFill>
                  <a:schemeClr val="bg1"/>
                </a:solidFill>
                <a:latin typeface="微软雅黑" panose="020B0503020204020204" charset="-122"/>
                <a:ea typeface="微软雅黑" panose="020B0503020204020204" charset="-122"/>
              </a:rPr>
              <a:t> </a:t>
            </a:r>
            <a:endParaRPr lang="en-US" sz="4800" dirty="0">
              <a:solidFill>
                <a:schemeClr val="bg1"/>
              </a:solidFill>
              <a:latin typeface="微软雅黑" panose="020B0503020204020204" charset="-122"/>
              <a:ea typeface="微软雅黑" panose="020B0503020204020204" charset="-122"/>
            </a:endParaRPr>
          </a:p>
        </p:txBody>
      </p:sp>
      <p:sp>
        <p:nvSpPr>
          <p:cNvPr id="24" name="Freeform 59"/>
          <p:cNvSpPr/>
          <p:nvPr/>
        </p:nvSpPr>
        <p:spPr>
          <a:xfrm>
            <a:off x="9246553" y="2295887"/>
            <a:ext cx="2095500" cy="1831731"/>
          </a:xfrm>
          <a:custGeom>
            <a:avLst/>
            <a:gdLst>
              <a:gd name="connsiteX0" fmla="*/ 0 w 1571625"/>
              <a:gd name="connsiteY0" fmla="*/ 206070 h 1373798"/>
              <a:gd name="connsiteX1" fmla="*/ 884726 w 1571625"/>
              <a:gd name="connsiteY1" fmla="*/ 206070 h 1373798"/>
              <a:gd name="connsiteX2" fmla="*/ 884726 w 1571625"/>
              <a:gd name="connsiteY2" fmla="*/ 0 h 1373798"/>
              <a:gd name="connsiteX3" fmla="*/ 1571625 w 1571625"/>
              <a:gd name="connsiteY3" fmla="*/ 686899 h 1373798"/>
              <a:gd name="connsiteX4" fmla="*/ 884726 w 1571625"/>
              <a:gd name="connsiteY4" fmla="*/ 1373798 h 1373798"/>
              <a:gd name="connsiteX5" fmla="*/ 884726 w 1571625"/>
              <a:gd name="connsiteY5" fmla="*/ 1167728 h 1373798"/>
              <a:gd name="connsiteX6" fmla="*/ 0 w 1571625"/>
              <a:gd name="connsiteY6" fmla="*/ 1167728 h 1373798"/>
              <a:gd name="connsiteX7" fmla="*/ 0 w 1571625"/>
              <a:gd name="connsiteY7" fmla="*/ 206070 h 1373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71625" h="1373798">
                <a:moveTo>
                  <a:pt x="0" y="206070"/>
                </a:moveTo>
                <a:lnTo>
                  <a:pt x="884726" y="206070"/>
                </a:lnTo>
                <a:lnTo>
                  <a:pt x="884726" y="0"/>
                </a:lnTo>
                <a:lnTo>
                  <a:pt x="1571625" y="686899"/>
                </a:lnTo>
                <a:lnTo>
                  <a:pt x="884726" y="1373798"/>
                </a:lnTo>
                <a:lnTo>
                  <a:pt x="884726" y="1167728"/>
                </a:lnTo>
                <a:lnTo>
                  <a:pt x="0" y="1167728"/>
                </a:lnTo>
                <a:lnTo>
                  <a:pt x="0" y="206070"/>
                </a:lnTo>
                <a:close/>
              </a:path>
            </a:pathLst>
          </a:custGeom>
          <a:solidFill>
            <a:srgbClr val="244241"/>
          </a:solidFill>
          <a:ln>
            <a:noFill/>
          </a:ln>
          <a:effectLst>
            <a:outerShdw blurRad="63500" algn="ctr" rotWithShape="0">
              <a:prstClr val="black">
                <a:alpha val="40000"/>
              </a:prstClr>
            </a:outerShdw>
          </a:effectLst>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584835" tIns="290000" rIns="580549" bIns="290000" numCol="1" spcCol="1270" anchor="ctr" anchorCtr="0">
            <a:noAutofit/>
          </a:bodyPr>
          <a:lstStyle/>
          <a:p>
            <a:pPr marL="228600" lvl="1" indent="-228600" defTabSz="1066800">
              <a:lnSpc>
                <a:spcPct val="90000"/>
              </a:lnSpc>
              <a:spcBef>
                <a:spcPct val="0"/>
              </a:spcBef>
              <a:spcAft>
                <a:spcPct val="15000"/>
              </a:spcAft>
            </a:pPr>
            <a:r>
              <a:rPr lang="en-US" sz="4265" dirty="0">
                <a:solidFill>
                  <a:schemeClr val="bg1"/>
                </a:solidFill>
                <a:latin typeface="微软雅黑" panose="020B0503020204020204" charset="-122"/>
                <a:ea typeface="微软雅黑" panose="020B0503020204020204" charset="-122"/>
              </a:rPr>
              <a:t> </a:t>
            </a:r>
            <a:endParaRPr lang="en-US" sz="4265" dirty="0">
              <a:solidFill>
                <a:schemeClr val="bg1"/>
              </a:solidFill>
              <a:latin typeface="微软雅黑" panose="020B0503020204020204" charset="-122"/>
              <a:ea typeface="微软雅黑" panose="020B0503020204020204" charset="-122"/>
            </a:endParaRPr>
          </a:p>
        </p:txBody>
      </p:sp>
      <p:grpSp>
        <p:nvGrpSpPr>
          <p:cNvPr id="25" name="Group 134"/>
          <p:cNvGrpSpPr>
            <a:grpSpLocks noChangeAspect="1"/>
          </p:cNvGrpSpPr>
          <p:nvPr/>
        </p:nvGrpSpPr>
        <p:grpSpPr>
          <a:xfrm>
            <a:off x="837266" y="2692519"/>
            <a:ext cx="1037599" cy="1038467"/>
            <a:chOff x="3287425" y="1417883"/>
            <a:chExt cx="648499" cy="649042"/>
          </a:xfrm>
          <a:solidFill>
            <a:srgbClr val="F9B81B"/>
          </a:solidFill>
        </p:grpSpPr>
        <p:sp>
          <p:nvSpPr>
            <p:cNvPr id="26" name="Oval 32"/>
            <p:cNvSpPr>
              <a:spLocks noChangeAspect="1"/>
            </p:cNvSpPr>
            <p:nvPr/>
          </p:nvSpPr>
          <p:spPr>
            <a:xfrm>
              <a:off x="3287425" y="1417883"/>
              <a:ext cx="648499" cy="649042"/>
            </a:xfrm>
            <a:prstGeom prst="ellipse">
              <a:avLst/>
            </a:pr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1" dirty="0">
                <a:solidFill>
                  <a:schemeClr val="bg1"/>
                </a:solidFill>
                <a:latin typeface="微软雅黑" panose="020B0503020204020204" charset="-122"/>
                <a:ea typeface="微软雅黑" panose="020B0503020204020204" charset="-122"/>
              </a:endParaRPr>
            </a:p>
          </p:txBody>
        </p:sp>
        <p:sp>
          <p:nvSpPr>
            <p:cNvPr id="27" name="Oval 33"/>
            <p:cNvSpPr>
              <a:spLocks noChangeAspect="1"/>
            </p:cNvSpPr>
            <p:nvPr/>
          </p:nvSpPr>
          <p:spPr>
            <a:xfrm>
              <a:off x="3362252" y="1492773"/>
              <a:ext cx="498845" cy="499263"/>
            </a:xfrm>
            <a:prstGeom prst="ellipse">
              <a:avLst/>
            </a:pr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solidFill>
                  <a:latin typeface="微软雅黑" panose="020B0503020204020204" charset="-122"/>
                  <a:ea typeface="微软雅黑" panose="020B0503020204020204" charset="-122"/>
                </a:rPr>
                <a:t>01</a:t>
              </a:r>
              <a:endParaRPr lang="en-US" sz="2400" dirty="0">
                <a:solidFill>
                  <a:schemeClr val="bg1"/>
                </a:solidFill>
                <a:latin typeface="微软雅黑" panose="020B0503020204020204" charset="-122"/>
                <a:ea typeface="微软雅黑" panose="020B0503020204020204" charset="-122"/>
              </a:endParaRPr>
            </a:p>
          </p:txBody>
        </p:sp>
      </p:grpSp>
      <p:grpSp>
        <p:nvGrpSpPr>
          <p:cNvPr id="28" name="Group 129"/>
          <p:cNvGrpSpPr>
            <a:grpSpLocks noChangeAspect="1"/>
          </p:cNvGrpSpPr>
          <p:nvPr/>
        </p:nvGrpSpPr>
        <p:grpSpPr>
          <a:xfrm>
            <a:off x="3506330" y="2692519"/>
            <a:ext cx="1037599" cy="1038467"/>
            <a:chOff x="2779491" y="2517212"/>
            <a:chExt cx="648499" cy="649042"/>
          </a:xfrm>
          <a:solidFill>
            <a:srgbClr val="F9B81B"/>
          </a:solidFill>
        </p:grpSpPr>
        <p:sp>
          <p:nvSpPr>
            <p:cNvPr id="29" name="Oval 35"/>
            <p:cNvSpPr>
              <a:spLocks noChangeAspect="1"/>
            </p:cNvSpPr>
            <p:nvPr/>
          </p:nvSpPr>
          <p:spPr>
            <a:xfrm>
              <a:off x="2779491" y="2517212"/>
              <a:ext cx="648499" cy="649042"/>
            </a:xfrm>
            <a:prstGeom prst="ellipse">
              <a:avLst/>
            </a:pr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1" dirty="0">
                <a:solidFill>
                  <a:schemeClr val="bg1"/>
                </a:solidFill>
                <a:latin typeface="微软雅黑" panose="020B0503020204020204" charset="-122"/>
                <a:ea typeface="微软雅黑" panose="020B0503020204020204" charset="-122"/>
              </a:endParaRPr>
            </a:p>
          </p:txBody>
        </p:sp>
        <p:sp>
          <p:nvSpPr>
            <p:cNvPr id="30" name="Oval 36"/>
            <p:cNvSpPr>
              <a:spLocks noChangeAspect="1"/>
            </p:cNvSpPr>
            <p:nvPr/>
          </p:nvSpPr>
          <p:spPr>
            <a:xfrm>
              <a:off x="2854318" y="2592102"/>
              <a:ext cx="498845" cy="499263"/>
            </a:xfrm>
            <a:prstGeom prst="ellipse">
              <a:avLst/>
            </a:pr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solidFill>
                  <a:latin typeface="微软雅黑" panose="020B0503020204020204" charset="-122"/>
                  <a:ea typeface="微软雅黑" panose="020B0503020204020204" charset="-122"/>
                </a:rPr>
                <a:t>02</a:t>
              </a:r>
              <a:endParaRPr lang="en-US" sz="2400" dirty="0">
                <a:solidFill>
                  <a:schemeClr val="bg1"/>
                </a:solidFill>
                <a:latin typeface="微软雅黑" panose="020B0503020204020204" charset="-122"/>
                <a:ea typeface="微软雅黑" panose="020B0503020204020204" charset="-122"/>
              </a:endParaRPr>
            </a:p>
          </p:txBody>
        </p:sp>
      </p:grpSp>
      <p:grpSp>
        <p:nvGrpSpPr>
          <p:cNvPr id="31" name="Group 130"/>
          <p:cNvGrpSpPr>
            <a:grpSpLocks noChangeAspect="1"/>
          </p:cNvGrpSpPr>
          <p:nvPr/>
        </p:nvGrpSpPr>
        <p:grpSpPr>
          <a:xfrm>
            <a:off x="6148301" y="2692519"/>
            <a:ext cx="1037599" cy="1038467"/>
            <a:chOff x="3287425" y="3613920"/>
            <a:chExt cx="648499" cy="649042"/>
          </a:xfrm>
          <a:solidFill>
            <a:srgbClr val="F9B81B"/>
          </a:solidFill>
        </p:grpSpPr>
        <p:sp>
          <p:nvSpPr>
            <p:cNvPr id="32" name="Oval 38"/>
            <p:cNvSpPr>
              <a:spLocks noChangeAspect="1"/>
            </p:cNvSpPr>
            <p:nvPr/>
          </p:nvSpPr>
          <p:spPr>
            <a:xfrm>
              <a:off x="3287425" y="3613920"/>
              <a:ext cx="648499" cy="649042"/>
            </a:xfrm>
            <a:prstGeom prst="ellipse">
              <a:avLst/>
            </a:pr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1" dirty="0">
                <a:solidFill>
                  <a:schemeClr val="bg1"/>
                </a:solidFill>
                <a:latin typeface="微软雅黑" panose="020B0503020204020204" charset="-122"/>
                <a:ea typeface="微软雅黑" panose="020B0503020204020204" charset="-122"/>
              </a:endParaRPr>
            </a:p>
          </p:txBody>
        </p:sp>
        <p:sp>
          <p:nvSpPr>
            <p:cNvPr id="33" name="Oval 39"/>
            <p:cNvSpPr>
              <a:spLocks noChangeAspect="1"/>
            </p:cNvSpPr>
            <p:nvPr/>
          </p:nvSpPr>
          <p:spPr>
            <a:xfrm>
              <a:off x="3362252" y="3688810"/>
              <a:ext cx="498845" cy="499263"/>
            </a:xfrm>
            <a:prstGeom prst="ellipse">
              <a:avLst/>
            </a:pr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solidFill>
                  <a:latin typeface="微软雅黑" panose="020B0503020204020204" charset="-122"/>
                  <a:ea typeface="微软雅黑" panose="020B0503020204020204" charset="-122"/>
                </a:rPr>
                <a:t>03</a:t>
              </a:r>
              <a:endParaRPr lang="en-US" sz="2400" dirty="0">
                <a:solidFill>
                  <a:schemeClr val="bg1"/>
                </a:solidFill>
                <a:latin typeface="微软雅黑" panose="020B0503020204020204" charset="-122"/>
                <a:ea typeface="微软雅黑" panose="020B0503020204020204" charset="-122"/>
              </a:endParaRPr>
            </a:p>
          </p:txBody>
        </p:sp>
      </p:grpSp>
      <p:grpSp>
        <p:nvGrpSpPr>
          <p:cNvPr id="34" name="Group 133"/>
          <p:cNvGrpSpPr>
            <a:grpSpLocks noChangeAspect="1"/>
          </p:cNvGrpSpPr>
          <p:nvPr/>
        </p:nvGrpSpPr>
        <p:grpSpPr>
          <a:xfrm>
            <a:off x="8817641" y="2692519"/>
            <a:ext cx="1037599" cy="1038467"/>
            <a:chOff x="5249342" y="1406453"/>
            <a:chExt cx="648499" cy="649042"/>
          </a:xfrm>
          <a:solidFill>
            <a:srgbClr val="F9B81B"/>
          </a:solidFill>
        </p:grpSpPr>
        <p:sp>
          <p:nvSpPr>
            <p:cNvPr id="35" name="Oval 42"/>
            <p:cNvSpPr>
              <a:spLocks noChangeAspect="1"/>
            </p:cNvSpPr>
            <p:nvPr/>
          </p:nvSpPr>
          <p:spPr>
            <a:xfrm>
              <a:off x="5249342" y="1406453"/>
              <a:ext cx="648499" cy="649042"/>
            </a:xfrm>
            <a:prstGeom prst="ellipse">
              <a:avLst/>
            </a:pr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1" dirty="0">
                <a:solidFill>
                  <a:schemeClr val="bg1"/>
                </a:solidFill>
                <a:latin typeface="微软雅黑" panose="020B0503020204020204" charset="-122"/>
                <a:ea typeface="微软雅黑" panose="020B0503020204020204" charset="-122"/>
              </a:endParaRPr>
            </a:p>
          </p:txBody>
        </p:sp>
        <p:sp>
          <p:nvSpPr>
            <p:cNvPr id="36" name="Oval 43"/>
            <p:cNvSpPr>
              <a:spLocks noChangeAspect="1"/>
            </p:cNvSpPr>
            <p:nvPr/>
          </p:nvSpPr>
          <p:spPr>
            <a:xfrm>
              <a:off x="5324169" y="1481343"/>
              <a:ext cx="498845" cy="499263"/>
            </a:xfrm>
            <a:prstGeom prst="ellipse">
              <a:avLst/>
            </a:pr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solidFill>
                  <a:latin typeface="微软雅黑" panose="020B0503020204020204" charset="-122"/>
                  <a:ea typeface="微软雅黑" panose="020B0503020204020204" charset="-122"/>
                </a:rPr>
                <a:t>04</a:t>
              </a:r>
              <a:endParaRPr lang="en-US" sz="2400" dirty="0">
                <a:solidFill>
                  <a:schemeClr val="bg1"/>
                </a:solidFill>
                <a:latin typeface="微软雅黑" panose="020B0503020204020204" charset="-122"/>
                <a:ea typeface="微软雅黑" panose="020B0503020204020204" charset="-122"/>
              </a:endParaRPr>
            </a:p>
          </p:txBody>
        </p:sp>
      </p:grpSp>
      <p:grpSp>
        <p:nvGrpSpPr>
          <p:cNvPr id="37" name="Group 72"/>
          <p:cNvGrpSpPr/>
          <p:nvPr/>
        </p:nvGrpSpPr>
        <p:grpSpPr>
          <a:xfrm>
            <a:off x="1050921" y="4338346"/>
            <a:ext cx="1934016" cy="1438139"/>
            <a:chOff x="5862641" y="1703235"/>
            <a:chExt cx="1450512" cy="1078604"/>
          </a:xfrm>
        </p:grpSpPr>
        <p:sp>
          <p:nvSpPr>
            <p:cNvPr id="38" name="Text Placeholder 3"/>
            <p:cNvSpPr txBox="1"/>
            <p:nvPr/>
          </p:nvSpPr>
          <p:spPr>
            <a:xfrm>
              <a:off x="6245002" y="1703235"/>
              <a:ext cx="685800" cy="207645"/>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ctr"/>
              <a:r>
                <a:rPr lang="zh-CN" altLang="en-US" sz="1800" dirty="0">
                  <a:solidFill>
                    <a:schemeClr val="tx1">
                      <a:lumMod val="75000"/>
                      <a:lumOff val="25000"/>
                    </a:schemeClr>
                  </a:solidFill>
                  <a:latin typeface="微软雅黑" panose="020B0503020204020204" charset="-122"/>
                  <a:ea typeface="微软雅黑" panose="020B0503020204020204" charset="-122"/>
                  <a:sym typeface="+mn-ea"/>
                </a:rPr>
                <a:t>输入标题</a:t>
              </a:r>
              <a:endParaRPr lang="zh-CN" altLang="en-US" sz="1800" dirty="0" smtClean="0">
                <a:solidFill>
                  <a:schemeClr val="tx1">
                    <a:lumMod val="75000"/>
                    <a:lumOff val="25000"/>
                  </a:schemeClr>
                </a:solidFill>
                <a:latin typeface="微软雅黑" panose="020B0503020204020204" charset="-122"/>
                <a:ea typeface="微软雅黑" panose="020B0503020204020204" charset="-122"/>
              </a:endParaRPr>
            </a:p>
          </p:txBody>
        </p:sp>
        <p:sp>
          <p:nvSpPr>
            <p:cNvPr id="39" name="Text Placeholder 3"/>
            <p:cNvSpPr txBox="1"/>
            <p:nvPr/>
          </p:nvSpPr>
          <p:spPr>
            <a:xfrm>
              <a:off x="5862641" y="1956613"/>
              <a:ext cx="1450512" cy="825226"/>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fontAlgn="base">
                <a:lnSpc>
                  <a:spcPct val="130000"/>
                </a:lnSpc>
                <a:spcBef>
                  <a:spcPct val="0"/>
                </a:spcBef>
                <a:spcAft>
                  <a:spcPct val="0"/>
                </a:spcAft>
              </a:pPr>
              <a:r>
                <a:rPr lang="zh-CN" altLang="en-US" sz="11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Gill Sans" charset="0"/>
                </a:rPr>
                <a:t>此处添加详细文本描述，建议与标题相关并符合整体语言风格，语言描述尽量简洁生动。尽量将每页幻灯片的字数控制在 。</a:t>
              </a:r>
              <a:endParaRPr lang="zh-CN" altLang="en-US" sz="11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Gill Sans" charset="0"/>
              </a:endParaRPr>
            </a:p>
          </p:txBody>
        </p:sp>
      </p:grpSp>
      <p:sp>
        <p:nvSpPr>
          <p:cNvPr id="40" name="Freeform 187"/>
          <p:cNvSpPr>
            <a:spLocks noEditPoints="1"/>
          </p:cNvSpPr>
          <p:nvPr/>
        </p:nvSpPr>
        <p:spPr bwMode="auto">
          <a:xfrm>
            <a:off x="2105807" y="3000186"/>
            <a:ext cx="708563" cy="457915"/>
          </a:xfrm>
          <a:custGeom>
            <a:avLst/>
            <a:gdLst/>
            <a:ahLst/>
            <a:cxnLst>
              <a:cxn ang="0">
                <a:pos x="68" y="25"/>
              </a:cxn>
              <a:cxn ang="0">
                <a:pos x="34" y="44"/>
              </a:cxn>
              <a:cxn ang="0">
                <a:pos x="1" y="25"/>
              </a:cxn>
              <a:cxn ang="0">
                <a:pos x="0" y="22"/>
              </a:cxn>
              <a:cxn ang="0">
                <a:pos x="1" y="20"/>
              </a:cxn>
              <a:cxn ang="0">
                <a:pos x="34" y="0"/>
              </a:cxn>
              <a:cxn ang="0">
                <a:pos x="68" y="20"/>
              </a:cxn>
              <a:cxn ang="0">
                <a:pos x="68" y="22"/>
              </a:cxn>
              <a:cxn ang="0">
                <a:pos x="68" y="25"/>
              </a:cxn>
              <a:cxn ang="0">
                <a:pos x="49" y="9"/>
              </a:cxn>
              <a:cxn ang="0">
                <a:pos x="51" y="17"/>
              </a:cxn>
              <a:cxn ang="0">
                <a:pos x="34" y="34"/>
              </a:cxn>
              <a:cxn ang="0">
                <a:pos x="17" y="17"/>
              </a:cxn>
              <a:cxn ang="0">
                <a:pos x="20" y="9"/>
              </a:cxn>
              <a:cxn ang="0">
                <a:pos x="5" y="22"/>
              </a:cxn>
              <a:cxn ang="0">
                <a:pos x="34" y="39"/>
              </a:cxn>
              <a:cxn ang="0">
                <a:pos x="64" y="22"/>
              </a:cxn>
              <a:cxn ang="0">
                <a:pos x="49" y="9"/>
              </a:cxn>
              <a:cxn ang="0">
                <a:pos x="34" y="6"/>
              </a:cxn>
              <a:cxn ang="0">
                <a:pos x="23" y="17"/>
              </a:cxn>
              <a:cxn ang="0">
                <a:pos x="25" y="19"/>
              </a:cxn>
              <a:cxn ang="0">
                <a:pos x="27" y="17"/>
              </a:cxn>
              <a:cxn ang="0">
                <a:pos x="34" y="9"/>
              </a:cxn>
              <a:cxn ang="0">
                <a:pos x="36" y="8"/>
              </a:cxn>
              <a:cxn ang="0">
                <a:pos x="34" y="6"/>
              </a:cxn>
            </a:cxnLst>
            <a:rect l="0" t="0" r="r" b="b"/>
            <a:pathLst>
              <a:path w="68" h="44">
                <a:moveTo>
                  <a:pt x="68" y="25"/>
                </a:moveTo>
                <a:cubicBezTo>
                  <a:pt x="61" y="36"/>
                  <a:pt x="48" y="44"/>
                  <a:pt x="34" y="44"/>
                </a:cubicBezTo>
                <a:cubicBezTo>
                  <a:pt x="21" y="44"/>
                  <a:pt x="8" y="36"/>
                  <a:pt x="1" y="25"/>
                </a:cubicBezTo>
                <a:cubicBezTo>
                  <a:pt x="1" y="24"/>
                  <a:pt x="0" y="23"/>
                  <a:pt x="0" y="22"/>
                </a:cubicBezTo>
                <a:cubicBezTo>
                  <a:pt x="0" y="21"/>
                  <a:pt x="1" y="20"/>
                  <a:pt x="1" y="20"/>
                </a:cubicBezTo>
                <a:cubicBezTo>
                  <a:pt x="8" y="8"/>
                  <a:pt x="21" y="0"/>
                  <a:pt x="34" y="0"/>
                </a:cubicBezTo>
                <a:cubicBezTo>
                  <a:pt x="48" y="0"/>
                  <a:pt x="61" y="8"/>
                  <a:pt x="68" y="20"/>
                </a:cubicBezTo>
                <a:cubicBezTo>
                  <a:pt x="68" y="20"/>
                  <a:pt x="68" y="21"/>
                  <a:pt x="68" y="22"/>
                </a:cubicBezTo>
                <a:cubicBezTo>
                  <a:pt x="68" y="23"/>
                  <a:pt x="68" y="24"/>
                  <a:pt x="68" y="25"/>
                </a:cubicBezTo>
                <a:close/>
                <a:moveTo>
                  <a:pt x="49" y="9"/>
                </a:moveTo>
                <a:cubicBezTo>
                  <a:pt x="51" y="11"/>
                  <a:pt x="51" y="14"/>
                  <a:pt x="51" y="17"/>
                </a:cubicBezTo>
                <a:cubicBezTo>
                  <a:pt x="51" y="27"/>
                  <a:pt x="44" y="34"/>
                  <a:pt x="34" y="34"/>
                </a:cubicBezTo>
                <a:cubicBezTo>
                  <a:pt x="25" y="34"/>
                  <a:pt x="17" y="27"/>
                  <a:pt x="17" y="17"/>
                </a:cubicBezTo>
                <a:cubicBezTo>
                  <a:pt x="17" y="14"/>
                  <a:pt x="18" y="11"/>
                  <a:pt x="20" y="9"/>
                </a:cubicBezTo>
                <a:cubicBezTo>
                  <a:pt x="14" y="12"/>
                  <a:pt x="9" y="17"/>
                  <a:pt x="5" y="22"/>
                </a:cubicBezTo>
                <a:cubicBezTo>
                  <a:pt x="12" y="32"/>
                  <a:pt x="22" y="39"/>
                  <a:pt x="34" y="39"/>
                </a:cubicBezTo>
                <a:cubicBezTo>
                  <a:pt x="47" y="39"/>
                  <a:pt x="57" y="32"/>
                  <a:pt x="64" y="22"/>
                </a:cubicBezTo>
                <a:cubicBezTo>
                  <a:pt x="60" y="17"/>
                  <a:pt x="55" y="12"/>
                  <a:pt x="49" y="9"/>
                </a:cubicBezTo>
                <a:close/>
                <a:moveTo>
                  <a:pt x="34" y="6"/>
                </a:moveTo>
                <a:cubicBezTo>
                  <a:pt x="28" y="6"/>
                  <a:pt x="23" y="11"/>
                  <a:pt x="23" y="17"/>
                </a:cubicBezTo>
                <a:cubicBezTo>
                  <a:pt x="23" y="18"/>
                  <a:pt x="24" y="19"/>
                  <a:pt x="25" y="19"/>
                </a:cubicBezTo>
                <a:cubicBezTo>
                  <a:pt x="26" y="19"/>
                  <a:pt x="27" y="18"/>
                  <a:pt x="27" y="17"/>
                </a:cubicBezTo>
                <a:cubicBezTo>
                  <a:pt x="27" y="13"/>
                  <a:pt x="30" y="9"/>
                  <a:pt x="34" y="9"/>
                </a:cubicBezTo>
                <a:cubicBezTo>
                  <a:pt x="35" y="9"/>
                  <a:pt x="36" y="9"/>
                  <a:pt x="36" y="8"/>
                </a:cubicBezTo>
                <a:cubicBezTo>
                  <a:pt x="36" y="7"/>
                  <a:pt x="35" y="6"/>
                  <a:pt x="34" y="6"/>
                </a:cubicBezTo>
                <a:close/>
              </a:path>
            </a:pathLst>
          </a:custGeom>
          <a:solidFill>
            <a:schemeClr val="bg1"/>
          </a:solidFill>
          <a:ln w="9525">
            <a:noFill/>
            <a:round/>
          </a:ln>
        </p:spPr>
        <p:txBody>
          <a:bodyPr vert="horz" wrap="square" lIns="121920" tIns="60960" rIns="121920" bIns="60960" numCol="1" anchor="t" anchorCtr="0" compatLnSpc="1"/>
          <a:lstStyle/>
          <a:p>
            <a:endParaRPr lang="en-US" sz="2400">
              <a:latin typeface="微软雅黑" panose="020B0503020204020204" charset="-122"/>
              <a:ea typeface="微软雅黑" panose="020B0503020204020204" charset="-122"/>
            </a:endParaRPr>
          </a:p>
        </p:txBody>
      </p:sp>
      <p:sp>
        <p:nvSpPr>
          <p:cNvPr id="41" name="Freeform 52"/>
          <p:cNvSpPr>
            <a:spLocks noEditPoints="1"/>
          </p:cNvSpPr>
          <p:nvPr/>
        </p:nvSpPr>
        <p:spPr bwMode="auto">
          <a:xfrm>
            <a:off x="4909644" y="2839742"/>
            <a:ext cx="645757" cy="645757"/>
          </a:xfrm>
          <a:custGeom>
            <a:avLst/>
            <a:gdLst/>
            <a:ahLst/>
            <a:cxnLst>
              <a:cxn ang="0">
                <a:pos x="27" y="55"/>
              </a:cxn>
              <a:cxn ang="0">
                <a:pos x="0" y="27"/>
              </a:cxn>
              <a:cxn ang="0">
                <a:pos x="27" y="0"/>
              </a:cxn>
              <a:cxn ang="0">
                <a:pos x="55" y="27"/>
              </a:cxn>
              <a:cxn ang="0">
                <a:pos x="27" y="55"/>
              </a:cxn>
              <a:cxn ang="0">
                <a:pos x="27" y="8"/>
              </a:cxn>
              <a:cxn ang="0">
                <a:pos x="8" y="27"/>
              </a:cxn>
              <a:cxn ang="0">
                <a:pos x="27" y="47"/>
              </a:cxn>
              <a:cxn ang="0">
                <a:pos x="47" y="27"/>
              </a:cxn>
              <a:cxn ang="0">
                <a:pos x="27" y="8"/>
              </a:cxn>
              <a:cxn ang="0">
                <a:pos x="32" y="31"/>
              </a:cxn>
              <a:cxn ang="0">
                <a:pos x="31" y="32"/>
              </a:cxn>
              <a:cxn ang="0">
                <a:pos x="19" y="32"/>
              </a:cxn>
              <a:cxn ang="0">
                <a:pos x="18" y="31"/>
              </a:cxn>
              <a:cxn ang="0">
                <a:pos x="18" y="28"/>
              </a:cxn>
              <a:cxn ang="0">
                <a:pos x="19" y="27"/>
              </a:cxn>
              <a:cxn ang="0">
                <a:pos x="27" y="27"/>
              </a:cxn>
              <a:cxn ang="0">
                <a:pos x="27" y="15"/>
              </a:cxn>
              <a:cxn ang="0">
                <a:pos x="28" y="14"/>
              </a:cxn>
              <a:cxn ang="0">
                <a:pos x="31" y="14"/>
              </a:cxn>
              <a:cxn ang="0">
                <a:pos x="32" y="15"/>
              </a:cxn>
              <a:cxn ang="0">
                <a:pos x="32" y="31"/>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27" y="8"/>
                </a:moveTo>
                <a:cubicBezTo>
                  <a:pt x="16" y="8"/>
                  <a:pt x="8" y="17"/>
                  <a:pt x="8" y="27"/>
                </a:cubicBezTo>
                <a:cubicBezTo>
                  <a:pt x="8" y="38"/>
                  <a:pt x="16" y="47"/>
                  <a:pt x="27" y="47"/>
                </a:cubicBezTo>
                <a:cubicBezTo>
                  <a:pt x="38" y="47"/>
                  <a:pt x="47" y="38"/>
                  <a:pt x="47" y="27"/>
                </a:cubicBezTo>
                <a:cubicBezTo>
                  <a:pt x="47" y="17"/>
                  <a:pt x="38" y="8"/>
                  <a:pt x="27" y="8"/>
                </a:cubicBezTo>
                <a:close/>
                <a:moveTo>
                  <a:pt x="32" y="31"/>
                </a:moveTo>
                <a:cubicBezTo>
                  <a:pt x="32" y="31"/>
                  <a:pt x="31" y="32"/>
                  <a:pt x="31" y="32"/>
                </a:cubicBezTo>
                <a:cubicBezTo>
                  <a:pt x="19" y="32"/>
                  <a:pt x="19" y="32"/>
                  <a:pt x="19" y="32"/>
                </a:cubicBezTo>
                <a:cubicBezTo>
                  <a:pt x="19" y="32"/>
                  <a:pt x="18" y="31"/>
                  <a:pt x="18" y="31"/>
                </a:cubicBezTo>
                <a:cubicBezTo>
                  <a:pt x="18" y="28"/>
                  <a:pt x="18" y="28"/>
                  <a:pt x="18" y="28"/>
                </a:cubicBezTo>
                <a:cubicBezTo>
                  <a:pt x="18" y="28"/>
                  <a:pt x="19" y="27"/>
                  <a:pt x="19" y="27"/>
                </a:cubicBezTo>
                <a:cubicBezTo>
                  <a:pt x="27" y="27"/>
                  <a:pt x="27" y="27"/>
                  <a:pt x="27" y="27"/>
                </a:cubicBezTo>
                <a:cubicBezTo>
                  <a:pt x="27" y="15"/>
                  <a:pt x="27" y="15"/>
                  <a:pt x="27" y="15"/>
                </a:cubicBezTo>
                <a:cubicBezTo>
                  <a:pt x="27" y="14"/>
                  <a:pt x="28" y="14"/>
                  <a:pt x="28" y="14"/>
                </a:cubicBezTo>
                <a:cubicBezTo>
                  <a:pt x="31" y="14"/>
                  <a:pt x="31" y="14"/>
                  <a:pt x="31" y="14"/>
                </a:cubicBezTo>
                <a:cubicBezTo>
                  <a:pt x="31" y="14"/>
                  <a:pt x="32" y="14"/>
                  <a:pt x="32" y="15"/>
                </a:cubicBezTo>
                <a:lnTo>
                  <a:pt x="32" y="31"/>
                </a:lnTo>
                <a:close/>
              </a:path>
            </a:pathLst>
          </a:custGeom>
          <a:solidFill>
            <a:schemeClr val="bg1"/>
          </a:solidFill>
          <a:ln w="9525">
            <a:noFill/>
            <a:round/>
          </a:ln>
        </p:spPr>
        <p:txBody>
          <a:bodyPr vert="horz" wrap="square" lIns="121920" tIns="60960" rIns="121920" bIns="60960" numCol="1" anchor="t" anchorCtr="0" compatLnSpc="1"/>
          <a:lstStyle/>
          <a:p>
            <a:endParaRPr lang="en-US" sz="2400">
              <a:latin typeface="微软雅黑" panose="020B0503020204020204" charset="-122"/>
              <a:ea typeface="微软雅黑" panose="020B0503020204020204" charset="-122"/>
            </a:endParaRPr>
          </a:p>
        </p:txBody>
      </p:sp>
      <p:sp>
        <p:nvSpPr>
          <p:cNvPr id="42" name="Freeform 56"/>
          <p:cNvSpPr>
            <a:spLocks noEditPoints="1"/>
          </p:cNvSpPr>
          <p:nvPr/>
        </p:nvSpPr>
        <p:spPr bwMode="auto">
          <a:xfrm>
            <a:off x="7556913" y="2852443"/>
            <a:ext cx="618359" cy="618359"/>
          </a:xfrm>
          <a:custGeom>
            <a:avLst/>
            <a:gdLst/>
            <a:ahLst/>
            <a:cxnLst>
              <a:cxn ang="0">
                <a:pos x="64" y="42"/>
              </a:cxn>
              <a:cxn ang="0">
                <a:pos x="63" y="44"/>
              </a:cxn>
              <a:cxn ang="0">
                <a:pos x="33" y="64"/>
              </a:cxn>
              <a:cxn ang="0">
                <a:pos x="32" y="64"/>
              </a:cxn>
              <a:cxn ang="0">
                <a:pos x="30" y="64"/>
              </a:cxn>
              <a:cxn ang="0">
                <a:pos x="1" y="44"/>
              </a:cxn>
              <a:cxn ang="0">
                <a:pos x="0" y="42"/>
              </a:cxn>
              <a:cxn ang="0">
                <a:pos x="0" y="23"/>
              </a:cxn>
              <a:cxn ang="0">
                <a:pos x="1" y="20"/>
              </a:cxn>
              <a:cxn ang="0">
                <a:pos x="30" y="1"/>
              </a:cxn>
              <a:cxn ang="0">
                <a:pos x="32" y="0"/>
              </a:cxn>
              <a:cxn ang="0">
                <a:pos x="33" y="1"/>
              </a:cxn>
              <a:cxn ang="0">
                <a:pos x="63" y="20"/>
              </a:cxn>
              <a:cxn ang="0">
                <a:pos x="64" y="23"/>
              </a:cxn>
              <a:cxn ang="0">
                <a:pos x="64" y="42"/>
              </a:cxn>
              <a:cxn ang="0">
                <a:pos x="12" y="32"/>
              </a:cxn>
              <a:cxn ang="0">
                <a:pos x="5" y="28"/>
              </a:cxn>
              <a:cxn ang="0">
                <a:pos x="5" y="37"/>
              </a:cxn>
              <a:cxn ang="0">
                <a:pos x="12" y="32"/>
              </a:cxn>
              <a:cxn ang="0">
                <a:pos x="29" y="21"/>
              </a:cxn>
              <a:cxn ang="0">
                <a:pos x="29" y="8"/>
              </a:cxn>
              <a:cxn ang="0">
                <a:pos x="7" y="23"/>
              </a:cxn>
              <a:cxn ang="0">
                <a:pos x="17" y="29"/>
              </a:cxn>
              <a:cxn ang="0">
                <a:pos x="29" y="21"/>
              </a:cxn>
              <a:cxn ang="0">
                <a:pos x="29" y="56"/>
              </a:cxn>
              <a:cxn ang="0">
                <a:pos x="29" y="44"/>
              </a:cxn>
              <a:cxn ang="0">
                <a:pos x="17" y="36"/>
              </a:cxn>
              <a:cxn ang="0">
                <a:pos x="7" y="42"/>
              </a:cxn>
              <a:cxn ang="0">
                <a:pos x="29" y="56"/>
              </a:cxn>
              <a:cxn ang="0">
                <a:pos x="41" y="32"/>
              </a:cxn>
              <a:cxn ang="0">
                <a:pos x="32" y="26"/>
              </a:cxn>
              <a:cxn ang="0">
                <a:pos x="22" y="32"/>
              </a:cxn>
              <a:cxn ang="0">
                <a:pos x="32" y="39"/>
              </a:cxn>
              <a:cxn ang="0">
                <a:pos x="41" y="32"/>
              </a:cxn>
              <a:cxn ang="0">
                <a:pos x="56" y="23"/>
              </a:cxn>
              <a:cxn ang="0">
                <a:pos x="35" y="8"/>
              </a:cxn>
              <a:cxn ang="0">
                <a:pos x="35" y="21"/>
              </a:cxn>
              <a:cxn ang="0">
                <a:pos x="46" y="29"/>
              </a:cxn>
              <a:cxn ang="0">
                <a:pos x="56" y="23"/>
              </a:cxn>
              <a:cxn ang="0">
                <a:pos x="56" y="42"/>
              </a:cxn>
              <a:cxn ang="0">
                <a:pos x="46" y="36"/>
              </a:cxn>
              <a:cxn ang="0">
                <a:pos x="35" y="44"/>
              </a:cxn>
              <a:cxn ang="0">
                <a:pos x="35" y="56"/>
              </a:cxn>
              <a:cxn ang="0">
                <a:pos x="56" y="42"/>
              </a:cxn>
              <a:cxn ang="0">
                <a:pos x="58" y="37"/>
              </a:cxn>
              <a:cxn ang="0">
                <a:pos x="58" y="28"/>
              </a:cxn>
              <a:cxn ang="0">
                <a:pos x="51" y="32"/>
              </a:cxn>
              <a:cxn ang="0">
                <a:pos x="58" y="37"/>
              </a:cxn>
            </a:cxnLst>
            <a:rect l="0" t="0" r="r" b="b"/>
            <a:pathLst>
              <a:path w="64" h="64">
                <a:moveTo>
                  <a:pt x="64" y="42"/>
                </a:moveTo>
                <a:cubicBezTo>
                  <a:pt x="64" y="43"/>
                  <a:pt x="63" y="44"/>
                  <a:pt x="63" y="44"/>
                </a:cubicBezTo>
                <a:cubicBezTo>
                  <a:pt x="33" y="64"/>
                  <a:pt x="33" y="64"/>
                  <a:pt x="33" y="64"/>
                </a:cubicBezTo>
                <a:cubicBezTo>
                  <a:pt x="33" y="64"/>
                  <a:pt x="32" y="64"/>
                  <a:pt x="32" y="64"/>
                </a:cubicBezTo>
                <a:cubicBezTo>
                  <a:pt x="31" y="64"/>
                  <a:pt x="31" y="64"/>
                  <a:pt x="30" y="64"/>
                </a:cubicBezTo>
                <a:cubicBezTo>
                  <a:pt x="1" y="44"/>
                  <a:pt x="1" y="44"/>
                  <a:pt x="1" y="44"/>
                </a:cubicBezTo>
                <a:cubicBezTo>
                  <a:pt x="0" y="44"/>
                  <a:pt x="0" y="43"/>
                  <a:pt x="0" y="42"/>
                </a:cubicBezTo>
                <a:cubicBezTo>
                  <a:pt x="0" y="23"/>
                  <a:pt x="0" y="23"/>
                  <a:pt x="0" y="23"/>
                </a:cubicBezTo>
                <a:cubicBezTo>
                  <a:pt x="0" y="22"/>
                  <a:pt x="0" y="21"/>
                  <a:pt x="1" y="20"/>
                </a:cubicBezTo>
                <a:cubicBezTo>
                  <a:pt x="30" y="1"/>
                  <a:pt x="30" y="1"/>
                  <a:pt x="30" y="1"/>
                </a:cubicBezTo>
                <a:cubicBezTo>
                  <a:pt x="31" y="1"/>
                  <a:pt x="31" y="0"/>
                  <a:pt x="32" y="0"/>
                </a:cubicBezTo>
                <a:cubicBezTo>
                  <a:pt x="32" y="0"/>
                  <a:pt x="33" y="1"/>
                  <a:pt x="33" y="1"/>
                </a:cubicBezTo>
                <a:cubicBezTo>
                  <a:pt x="63" y="20"/>
                  <a:pt x="63" y="20"/>
                  <a:pt x="63" y="20"/>
                </a:cubicBezTo>
                <a:cubicBezTo>
                  <a:pt x="63" y="21"/>
                  <a:pt x="64" y="22"/>
                  <a:pt x="64" y="23"/>
                </a:cubicBezTo>
                <a:lnTo>
                  <a:pt x="64" y="42"/>
                </a:lnTo>
                <a:close/>
                <a:moveTo>
                  <a:pt x="12" y="32"/>
                </a:moveTo>
                <a:cubicBezTo>
                  <a:pt x="5" y="28"/>
                  <a:pt x="5" y="28"/>
                  <a:pt x="5" y="28"/>
                </a:cubicBezTo>
                <a:cubicBezTo>
                  <a:pt x="5" y="37"/>
                  <a:pt x="5" y="37"/>
                  <a:pt x="5" y="37"/>
                </a:cubicBezTo>
                <a:lnTo>
                  <a:pt x="12" y="32"/>
                </a:lnTo>
                <a:close/>
                <a:moveTo>
                  <a:pt x="29" y="21"/>
                </a:moveTo>
                <a:cubicBezTo>
                  <a:pt x="29" y="8"/>
                  <a:pt x="29" y="8"/>
                  <a:pt x="29" y="8"/>
                </a:cubicBezTo>
                <a:cubicBezTo>
                  <a:pt x="7" y="23"/>
                  <a:pt x="7" y="23"/>
                  <a:pt x="7" y="23"/>
                </a:cubicBezTo>
                <a:cubicBezTo>
                  <a:pt x="17" y="29"/>
                  <a:pt x="17" y="29"/>
                  <a:pt x="17" y="29"/>
                </a:cubicBezTo>
                <a:lnTo>
                  <a:pt x="29" y="21"/>
                </a:lnTo>
                <a:close/>
                <a:moveTo>
                  <a:pt x="29" y="56"/>
                </a:moveTo>
                <a:cubicBezTo>
                  <a:pt x="29" y="44"/>
                  <a:pt x="29" y="44"/>
                  <a:pt x="29" y="44"/>
                </a:cubicBezTo>
                <a:cubicBezTo>
                  <a:pt x="17" y="36"/>
                  <a:pt x="17" y="36"/>
                  <a:pt x="17" y="36"/>
                </a:cubicBezTo>
                <a:cubicBezTo>
                  <a:pt x="7" y="42"/>
                  <a:pt x="7" y="42"/>
                  <a:pt x="7" y="42"/>
                </a:cubicBezTo>
                <a:lnTo>
                  <a:pt x="29" y="56"/>
                </a:lnTo>
                <a:close/>
                <a:moveTo>
                  <a:pt x="41" y="32"/>
                </a:moveTo>
                <a:cubicBezTo>
                  <a:pt x="32" y="26"/>
                  <a:pt x="32" y="26"/>
                  <a:pt x="32" y="26"/>
                </a:cubicBezTo>
                <a:cubicBezTo>
                  <a:pt x="22" y="32"/>
                  <a:pt x="22" y="32"/>
                  <a:pt x="22" y="32"/>
                </a:cubicBezTo>
                <a:cubicBezTo>
                  <a:pt x="32" y="39"/>
                  <a:pt x="32" y="39"/>
                  <a:pt x="32" y="39"/>
                </a:cubicBezTo>
                <a:lnTo>
                  <a:pt x="41" y="32"/>
                </a:lnTo>
                <a:close/>
                <a:moveTo>
                  <a:pt x="56" y="23"/>
                </a:moveTo>
                <a:cubicBezTo>
                  <a:pt x="35" y="8"/>
                  <a:pt x="35" y="8"/>
                  <a:pt x="35" y="8"/>
                </a:cubicBezTo>
                <a:cubicBezTo>
                  <a:pt x="35" y="21"/>
                  <a:pt x="35" y="21"/>
                  <a:pt x="35" y="21"/>
                </a:cubicBezTo>
                <a:cubicBezTo>
                  <a:pt x="46" y="29"/>
                  <a:pt x="46" y="29"/>
                  <a:pt x="46" y="29"/>
                </a:cubicBezTo>
                <a:lnTo>
                  <a:pt x="56" y="23"/>
                </a:lnTo>
                <a:close/>
                <a:moveTo>
                  <a:pt x="56" y="42"/>
                </a:moveTo>
                <a:cubicBezTo>
                  <a:pt x="46" y="36"/>
                  <a:pt x="46" y="36"/>
                  <a:pt x="46" y="36"/>
                </a:cubicBezTo>
                <a:cubicBezTo>
                  <a:pt x="35" y="44"/>
                  <a:pt x="35" y="44"/>
                  <a:pt x="35" y="44"/>
                </a:cubicBezTo>
                <a:cubicBezTo>
                  <a:pt x="35" y="56"/>
                  <a:pt x="35" y="56"/>
                  <a:pt x="35" y="56"/>
                </a:cubicBezTo>
                <a:lnTo>
                  <a:pt x="56" y="42"/>
                </a:lnTo>
                <a:close/>
                <a:moveTo>
                  <a:pt x="58" y="37"/>
                </a:moveTo>
                <a:cubicBezTo>
                  <a:pt x="58" y="28"/>
                  <a:pt x="58" y="28"/>
                  <a:pt x="58" y="28"/>
                </a:cubicBezTo>
                <a:cubicBezTo>
                  <a:pt x="51" y="32"/>
                  <a:pt x="51" y="32"/>
                  <a:pt x="51" y="32"/>
                </a:cubicBezTo>
                <a:lnTo>
                  <a:pt x="58" y="37"/>
                </a:lnTo>
                <a:close/>
              </a:path>
            </a:pathLst>
          </a:custGeom>
          <a:solidFill>
            <a:schemeClr val="bg1"/>
          </a:solidFill>
          <a:ln w="9525">
            <a:noFill/>
            <a:round/>
          </a:ln>
        </p:spPr>
        <p:txBody>
          <a:bodyPr vert="horz" wrap="square" lIns="121920" tIns="60960" rIns="121920" bIns="60960" numCol="1" anchor="t" anchorCtr="0" compatLnSpc="1"/>
          <a:lstStyle/>
          <a:p>
            <a:endParaRPr lang="en-US" sz="2400">
              <a:latin typeface="微软雅黑" panose="020B0503020204020204" charset="-122"/>
              <a:ea typeface="微软雅黑" panose="020B0503020204020204" charset="-122"/>
            </a:endParaRPr>
          </a:p>
        </p:txBody>
      </p:sp>
      <p:sp>
        <p:nvSpPr>
          <p:cNvPr id="43" name="Freeform 152"/>
          <p:cNvSpPr>
            <a:spLocks noEditPoints="1"/>
          </p:cNvSpPr>
          <p:nvPr/>
        </p:nvSpPr>
        <p:spPr bwMode="auto">
          <a:xfrm>
            <a:off x="10164450" y="2887592"/>
            <a:ext cx="603601" cy="557809"/>
          </a:xfrm>
          <a:custGeom>
            <a:avLst/>
            <a:gdLst/>
            <a:ahLst/>
            <a:cxnLst>
              <a:cxn ang="0">
                <a:pos x="67" y="20"/>
              </a:cxn>
              <a:cxn ang="0">
                <a:pos x="46" y="36"/>
              </a:cxn>
              <a:cxn ang="0">
                <a:pos x="42" y="40"/>
              </a:cxn>
              <a:cxn ang="0">
                <a:pos x="39" y="47"/>
              </a:cxn>
              <a:cxn ang="0">
                <a:pos x="44" y="52"/>
              </a:cxn>
              <a:cxn ang="0">
                <a:pos x="52" y="58"/>
              </a:cxn>
              <a:cxn ang="0">
                <a:pos x="52" y="61"/>
              </a:cxn>
              <a:cxn ang="0">
                <a:pos x="51" y="62"/>
              </a:cxn>
              <a:cxn ang="0">
                <a:pos x="17" y="62"/>
              </a:cxn>
              <a:cxn ang="0">
                <a:pos x="16" y="61"/>
              </a:cxn>
              <a:cxn ang="0">
                <a:pos x="16" y="58"/>
              </a:cxn>
              <a:cxn ang="0">
                <a:pos x="24" y="52"/>
              </a:cxn>
              <a:cxn ang="0">
                <a:pos x="29" y="47"/>
              </a:cxn>
              <a:cxn ang="0">
                <a:pos x="26" y="40"/>
              </a:cxn>
              <a:cxn ang="0">
                <a:pos x="22" y="36"/>
              </a:cxn>
              <a:cxn ang="0">
                <a:pos x="0" y="20"/>
              </a:cxn>
              <a:cxn ang="0">
                <a:pos x="0" y="15"/>
              </a:cxn>
              <a:cxn ang="0">
                <a:pos x="4" y="11"/>
              </a:cxn>
              <a:cxn ang="0">
                <a:pos x="16" y="11"/>
              </a:cxn>
              <a:cxn ang="0">
                <a:pos x="16" y="7"/>
              </a:cxn>
              <a:cxn ang="0">
                <a:pos x="22" y="0"/>
              </a:cxn>
              <a:cxn ang="0">
                <a:pos x="45" y="0"/>
              </a:cxn>
              <a:cxn ang="0">
                <a:pos x="52" y="7"/>
              </a:cxn>
              <a:cxn ang="0">
                <a:pos x="52" y="11"/>
              </a:cxn>
              <a:cxn ang="0">
                <a:pos x="63" y="11"/>
              </a:cxn>
              <a:cxn ang="0">
                <a:pos x="67" y="15"/>
              </a:cxn>
              <a:cxn ang="0">
                <a:pos x="67" y="20"/>
              </a:cxn>
              <a:cxn ang="0">
                <a:pos x="16" y="16"/>
              </a:cxn>
              <a:cxn ang="0">
                <a:pos x="6" y="16"/>
              </a:cxn>
              <a:cxn ang="0">
                <a:pos x="6" y="20"/>
              </a:cxn>
              <a:cxn ang="0">
                <a:pos x="19" y="31"/>
              </a:cxn>
              <a:cxn ang="0">
                <a:pos x="16" y="16"/>
              </a:cxn>
              <a:cxn ang="0">
                <a:pos x="62" y="16"/>
              </a:cxn>
              <a:cxn ang="0">
                <a:pos x="52" y="16"/>
              </a:cxn>
              <a:cxn ang="0">
                <a:pos x="49" y="31"/>
              </a:cxn>
              <a:cxn ang="0">
                <a:pos x="62" y="20"/>
              </a:cxn>
              <a:cxn ang="0">
                <a:pos x="62" y="16"/>
              </a:cxn>
            </a:cxnLst>
            <a:rect l="0" t="0" r="r" b="b"/>
            <a:pathLst>
              <a:path w="67" h="62">
                <a:moveTo>
                  <a:pt x="67" y="20"/>
                </a:moveTo>
                <a:cubicBezTo>
                  <a:pt x="67" y="27"/>
                  <a:pt x="58" y="36"/>
                  <a:pt x="46" y="36"/>
                </a:cubicBezTo>
                <a:cubicBezTo>
                  <a:pt x="44" y="38"/>
                  <a:pt x="42" y="40"/>
                  <a:pt x="42" y="40"/>
                </a:cubicBezTo>
                <a:cubicBezTo>
                  <a:pt x="40" y="42"/>
                  <a:pt x="39" y="44"/>
                  <a:pt x="39" y="47"/>
                </a:cubicBezTo>
                <a:cubicBezTo>
                  <a:pt x="39" y="49"/>
                  <a:pt x="40" y="52"/>
                  <a:pt x="44" y="52"/>
                </a:cubicBezTo>
                <a:cubicBezTo>
                  <a:pt x="48" y="52"/>
                  <a:pt x="52" y="54"/>
                  <a:pt x="52" y="58"/>
                </a:cubicBezTo>
                <a:cubicBezTo>
                  <a:pt x="52" y="61"/>
                  <a:pt x="52" y="61"/>
                  <a:pt x="52" y="61"/>
                </a:cubicBezTo>
                <a:cubicBezTo>
                  <a:pt x="52" y="62"/>
                  <a:pt x="51" y="62"/>
                  <a:pt x="51" y="62"/>
                </a:cubicBezTo>
                <a:cubicBezTo>
                  <a:pt x="17" y="62"/>
                  <a:pt x="17" y="62"/>
                  <a:pt x="17" y="62"/>
                </a:cubicBezTo>
                <a:cubicBezTo>
                  <a:pt x="16" y="62"/>
                  <a:pt x="16" y="62"/>
                  <a:pt x="16" y="61"/>
                </a:cubicBezTo>
                <a:cubicBezTo>
                  <a:pt x="16" y="58"/>
                  <a:pt x="16" y="58"/>
                  <a:pt x="16" y="58"/>
                </a:cubicBezTo>
                <a:cubicBezTo>
                  <a:pt x="16" y="54"/>
                  <a:pt x="20" y="52"/>
                  <a:pt x="24" y="52"/>
                </a:cubicBezTo>
                <a:cubicBezTo>
                  <a:pt x="27" y="52"/>
                  <a:pt x="29" y="49"/>
                  <a:pt x="29" y="47"/>
                </a:cubicBezTo>
                <a:cubicBezTo>
                  <a:pt x="29" y="44"/>
                  <a:pt x="28" y="42"/>
                  <a:pt x="26" y="40"/>
                </a:cubicBezTo>
                <a:cubicBezTo>
                  <a:pt x="25" y="40"/>
                  <a:pt x="24" y="38"/>
                  <a:pt x="22" y="36"/>
                </a:cubicBezTo>
                <a:cubicBezTo>
                  <a:pt x="10" y="36"/>
                  <a:pt x="0" y="27"/>
                  <a:pt x="0" y="20"/>
                </a:cubicBezTo>
                <a:cubicBezTo>
                  <a:pt x="0" y="15"/>
                  <a:pt x="0" y="15"/>
                  <a:pt x="0" y="15"/>
                </a:cubicBezTo>
                <a:cubicBezTo>
                  <a:pt x="0" y="12"/>
                  <a:pt x="2" y="11"/>
                  <a:pt x="4" y="11"/>
                </a:cubicBezTo>
                <a:cubicBezTo>
                  <a:pt x="16" y="11"/>
                  <a:pt x="16" y="11"/>
                  <a:pt x="16" y="11"/>
                </a:cubicBezTo>
                <a:cubicBezTo>
                  <a:pt x="16" y="7"/>
                  <a:pt x="16" y="7"/>
                  <a:pt x="16" y="7"/>
                </a:cubicBezTo>
                <a:cubicBezTo>
                  <a:pt x="16" y="3"/>
                  <a:pt x="19" y="0"/>
                  <a:pt x="22" y="0"/>
                </a:cubicBezTo>
                <a:cubicBezTo>
                  <a:pt x="45" y="0"/>
                  <a:pt x="45" y="0"/>
                  <a:pt x="45" y="0"/>
                </a:cubicBezTo>
                <a:cubicBezTo>
                  <a:pt x="49" y="0"/>
                  <a:pt x="52" y="3"/>
                  <a:pt x="52" y="7"/>
                </a:cubicBezTo>
                <a:cubicBezTo>
                  <a:pt x="52" y="11"/>
                  <a:pt x="52" y="11"/>
                  <a:pt x="52" y="11"/>
                </a:cubicBezTo>
                <a:cubicBezTo>
                  <a:pt x="63" y="11"/>
                  <a:pt x="63" y="11"/>
                  <a:pt x="63" y="11"/>
                </a:cubicBezTo>
                <a:cubicBezTo>
                  <a:pt x="66" y="11"/>
                  <a:pt x="67" y="12"/>
                  <a:pt x="67" y="15"/>
                </a:cubicBezTo>
                <a:lnTo>
                  <a:pt x="67" y="20"/>
                </a:lnTo>
                <a:close/>
                <a:moveTo>
                  <a:pt x="16" y="16"/>
                </a:moveTo>
                <a:cubicBezTo>
                  <a:pt x="6" y="16"/>
                  <a:pt x="6" y="16"/>
                  <a:pt x="6" y="16"/>
                </a:cubicBezTo>
                <a:cubicBezTo>
                  <a:pt x="6" y="20"/>
                  <a:pt x="6" y="20"/>
                  <a:pt x="6" y="20"/>
                </a:cubicBezTo>
                <a:cubicBezTo>
                  <a:pt x="6" y="24"/>
                  <a:pt x="11" y="29"/>
                  <a:pt x="19" y="31"/>
                </a:cubicBezTo>
                <a:cubicBezTo>
                  <a:pt x="17" y="27"/>
                  <a:pt x="16" y="22"/>
                  <a:pt x="16" y="16"/>
                </a:cubicBezTo>
                <a:close/>
                <a:moveTo>
                  <a:pt x="62" y="16"/>
                </a:moveTo>
                <a:cubicBezTo>
                  <a:pt x="52" y="16"/>
                  <a:pt x="52" y="16"/>
                  <a:pt x="52" y="16"/>
                </a:cubicBezTo>
                <a:cubicBezTo>
                  <a:pt x="52" y="22"/>
                  <a:pt x="51" y="27"/>
                  <a:pt x="49" y="31"/>
                </a:cubicBezTo>
                <a:cubicBezTo>
                  <a:pt x="57" y="29"/>
                  <a:pt x="62" y="24"/>
                  <a:pt x="62" y="20"/>
                </a:cubicBezTo>
                <a:lnTo>
                  <a:pt x="62" y="16"/>
                </a:lnTo>
                <a:close/>
              </a:path>
            </a:pathLst>
          </a:custGeom>
          <a:solidFill>
            <a:schemeClr val="bg1"/>
          </a:solidFill>
          <a:ln w="9525">
            <a:noFill/>
            <a:round/>
          </a:ln>
        </p:spPr>
        <p:txBody>
          <a:bodyPr vert="horz" wrap="square" lIns="121920" tIns="60960" rIns="121920" bIns="60960" numCol="1" anchor="t" anchorCtr="0" compatLnSpc="1"/>
          <a:lstStyle/>
          <a:p>
            <a:endParaRPr lang="en-US" sz="2400">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279400" y="215900"/>
            <a:ext cx="3790697" cy="677505"/>
            <a:chOff x="279400" y="215900"/>
            <a:chExt cx="3790697" cy="677505"/>
          </a:xfrm>
        </p:grpSpPr>
        <p:sp>
          <p:nvSpPr>
            <p:cNvPr id="8" name="L 形 7"/>
            <p:cNvSpPr/>
            <p:nvPr/>
          </p:nvSpPr>
          <p:spPr>
            <a:xfrm rot="10800000" flipH="1">
              <a:off x="279400" y="215900"/>
              <a:ext cx="469900" cy="419100"/>
            </a:xfrm>
            <a:prstGeom prst="corner">
              <a:avLst/>
            </a:prstGeom>
            <a:solidFill>
              <a:srgbClr val="2442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5" name="文本框 4"/>
            <p:cNvSpPr txBox="1"/>
            <p:nvPr/>
          </p:nvSpPr>
          <p:spPr>
            <a:xfrm>
              <a:off x="439104" y="433030"/>
              <a:ext cx="3630993" cy="460375"/>
            </a:xfrm>
            <a:prstGeom prst="rect">
              <a:avLst/>
            </a:prstGeom>
            <a:noFill/>
          </p:spPr>
          <p:txBody>
            <a:bodyPr wrap="square" rtlCol="0">
              <a:spAutoFit/>
            </a:bodyPr>
            <a:p>
              <a:pPr marL="0" marR="0" lvl="0" indent="0" algn="l" defTabSz="914400" rtl="0" eaLnBrk="1" fontAlgn="auto" latinLnBrk="0" hangingPunct="1">
                <a:lnSpc>
                  <a:spcPct val="100000"/>
                </a:lnSpc>
                <a:spcBef>
                  <a:spcPts val="0"/>
                </a:spcBef>
                <a:spcAft>
                  <a:spcPts val="0"/>
                </a:spcAft>
                <a:buClrTx/>
                <a:buSzTx/>
                <a:buFontTx/>
                <a:buNone/>
                <a:defRPr/>
              </a:pPr>
              <a:r>
                <a:rPr lang="zh-CN" altLang="en-US" sz="2400" b="1" dirty="0">
                  <a:solidFill>
                    <a:schemeClr val="tx1">
                      <a:lumMod val="75000"/>
                      <a:lumOff val="25000"/>
                    </a:schemeClr>
                  </a:solidFill>
                  <a:latin typeface="微软雅黑" panose="020B0503020204020204" charset="-122"/>
                  <a:ea typeface="微软雅黑" panose="020B0503020204020204" charset="-122"/>
                  <a:cs typeface="+mn-ea"/>
                  <a:sym typeface="Source Han Serif SC" panose="02020400000000000000" pitchFamily="18" charset="-122"/>
                </a:rPr>
                <a:t>点击添加标题文字</a:t>
              </a:r>
              <a:endParaRPr kumimoji="0" lang="zh-CN" altLang="en-US" sz="2400" b="1"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Source Han Serif SC" panose="02020400000000000000" pitchFamily="18" charset="-122"/>
              </a:endParaRPr>
            </a:p>
          </p:txBody>
        </p:sp>
      </p:grpSp>
      <p:pic>
        <p:nvPicPr>
          <p:cNvPr id="6" name="图片 5"/>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749335" y="1620836"/>
            <a:ext cx="4925025" cy="4616454"/>
          </a:xfrm>
          <a:prstGeom prst="rect">
            <a:avLst/>
          </a:prstGeom>
        </p:spPr>
      </p:pic>
      <p:grpSp>
        <p:nvGrpSpPr>
          <p:cNvPr id="13" name="组合 12"/>
          <p:cNvGrpSpPr/>
          <p:nvPr/>
        </p:nvGrpSpPr>
        <p:grpSpPr>
          <a:xfrm>
            <a:off x="6376813" y="2003184"/>
            <a:ext cx="4498461" cy="832684"/>
            <a:chOff x="1367579" y="1996834"/>
            <a:chExt cx="4498461" cy="832684"/>
          </a:xfrm>
        </p:grpSpPr>
        <p:grpSp>
          <p:nvGrpSpPr>
            <p:cNvPr id="14" name="组合 13"/>
            <p:cNvGrpSpPr/>
            <p:nvPr/>
          </p:nvGrpSpPr>
          <p:grpSpPr>
            <a:xfrm>
              <a:off x="2123229" y="1996834"/>
              <a:ext cx="3742811" cy="832684"/>
              <a:chOff x="7483989" y="3433235"/>
              <a:chExt cx="3742811" cy="832684"/>
            </a:xfrm>
          </p:grpSpPr>
          <p:sp>
            <p:nvSpPr>
              <p:cNvPr id="15" name="矩形 14"/>
              <p:cNvSpPr/>
              <p:nvPr/>
            </p:nvSpPr>
            <p:spPr>
              <a:xfrm>
                <a:off x="7483989" y="3732519"/>
                <a:ext cx="3742811" cy="533400"/>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200" dirty="0">
                    <a:solidFill>
                      <a:schemeClr val="tx1">
                        <a:lumMod val="75000"/>
                        <a:lumOff val="25000"/>
                      </a:schemeClr>
                    </a:solidFill>
                    <a:latin typeface="微软雅黑" panose="020B0503020204020204" charset="-122"/>
                    <a:ea typeface="微软雅黑" panose="020B0503020204020204" charset="-122"/>
                  </a:rPr>
                  <a:t>用户可以在投影仪或者计算机上进行演示也可以将演示文稿打印出来制作成胶片</a:t>
                </a:r>
                <a:endParaRPr lang="zh-CN" altLang="en-US" sz="1200" dirty="0">
                  <a:solidFill>
                    <a:schemeClr val="tx1">
                      <a:lumMod val="75000"/>
                      <a:lumOff val="25000"/>
                    </a:schemeClr>
                  </a:solidFill>
                  <a:latin typeface="微软雅黑" panose="020B0503020204020204" charset="-122"/>
                  <a:ea typeface="微软雅黑" panose="020B0503020204020204" charset="-122"/>
                </a:endParaRPr>
              </a:p>
            </p:txBody>
          </p:sp>
          <p:sp>
            <p:nvSpPr>
              <p:cNvPr id="16" name="矩形 15"/>
              <p:cNvSpPr/>
              <p:nvPr/>
            </p:nvSpPr>
            <p:spPr>
              <a:xfrm>
                <a:off x="7483989" y="3433235"/>
                <a:ext cx="2050552" cy="386080"/>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600" b="1" dirty="0">
                    <a:solidFill>
                      <a:schemeClr val="tx1">
                        <a:lumMod val="75000"/>
                        <a:lumOff val="25000"/>
                      </a:schemeClr>
                    </a:solidFill>
                    <a:latin typeface="微软雅黑" panose="020B0503020204020204" charset="-122"/>
                    <a:ea typeface="微软雅黑" panose="020B0503020204020204" charset="-122"/>
                  </a:rPr>
                  <a:t>输入标题内容</a:t>
                </a:r>
                <a:endParaRPr lang="zh-CN" altLang="en-US" sz="1600" b="1" dirty="0">
                  <a:solidFill>
                    <a:schemeClr val="tx1">
                      <a:lumMod val="75000"/>
                      <a:lumOff val="25000"/>
                    </a:schemeClr>
                  </a:solidFill>
                  <a:latin typeface="微软雅黑" panose="020B0503020204020204" charset="-122"/>
                  <a:ea typeface="微软雅黑" panose="020B0503020204020204" charset="-122"/>
                </a:endParaRPr>
              </a:p>
            </p:txBody>
          </p:sp>
        </p:grpSp>
        <p:grpSp>
          <p:nvGrpSpPr>
            <p:cNvPr id="17" name="组合 16"/>
            <p:cNvGrpSpPr/>
            <p:nvPr/>
          </p:nvGrpSpPr>
          <p:grpSpPr>
            <a:xfrm>
              <a:off x="1367579" y="2122141"/>
              <a:ext cx="584200" cy="584200"/>
              <a:chOff x="1028700" y="1853169"/>
              <a:chExt cx="787400" cy="787400"/>
            </a:xfrm>
          </p:grpSpPr>
          <p:sp>
            <p:nvSpPr>
              <p:cNvPr id="18" name="椭圆 17"/>
              <p:cNvSpPr/>
              <p:nvPr/>
            </p:nvSpPr>
            <p:spPr>
              <a:xfrm>
                <a:off x="1028700" y="1853169"/>
                <a:ext cx="787400" cy="7874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19" name="椭圆 11"/>
              <p:cNvSpPr/>
              <p:nvPr/>
            </p:nvSpPr>
            <p:spPr>
              <a:xfrm>
                <a:off x="1237694" y="2062303"/>
                <a:ext cx="369412" cy="369131"/>
              </a:xfrm>
              <a:custGeom>
                <a:avLst/>
                <a:gdLst>
                  <a:gd name="connsiteX0" fmla="*/ 145025 w 331788"/>
                  <a:gd name="connsiteY0" fmla="*/ 104594 h 331536"/>
                  <a:gd name="connsiteX1" fmla="*/ 198438 w 331788"/>
                  <a:gd name="connsiteY1" fmla="*/ 123670 h 331536"/>
                  <a:gd name="connsiteX2" fmla="*/ 198438 w 331788"/>
                  <a:gd name="connsiteY2" fmla="*/ 152614 h 331536"/>
                  <a:gd name="connsiteX3" fmla="*/ 169334 w 331788"/>
                  <a:gd name="connsiteY3" fmla="*/ 152614 h 331536"/>
                  <a:gd name="connsiteX4" fmla="*/ 113771 w 331788"/>
                  <a:gd name="connsiteY4" fmla="*/ 167085 h 331536"/>
                  <a:gd name="connsiteX5" fmla="*/ 51594 w 331788"/>
                  <a:gd name="connsiteY5" fmla="*/ 227603 h 331536"/>
                  <a:gd name="connsiteX6" fmla="*/ 41010 w 331788"/>
                  <a:gd name="connsiteY6" fmla="*/ 253915 h 331536"/>
                  <a:gd name="connsiteX7" fmla="*/ 51594 w 331788"/>
                  <a:gd name="connsiteY7" fmla="*/ 280228 h 331536"/>
                  <a:gd name="connsiteX8" fmla="*/ 105833 w 331788"/>
                  <a:gd name="connsiteY8" fmla="*/ 280228 h 331536"/>
                  <a:gd name="connsiteX9" fmla="*/ 121708 w 331788"/>
                  <a:gd name="connsiteY9" fmla="*/ 263125 h 331536"/>
                  <a:gd name="connsiteX10" fmla="*/ 150813 w 331788"/>
                  <a:gd name="connsiteY10" fmla="*/ 263125 h 331536"/>
                  <a:gd name="connsiteX11" fmla="*/ 150813 w 331788"/>
                  <a:gd name="connsiteY11" fmla="*/ 292068 h 331536"/>
                  <a:gd name="connsiteX12" fmla="*/ 134938 w 331788"/>
                  <a:gd name="connsiteY12" fmla="*/ 309171 h 331536"/>
                  <a:gd name="connsiteX13" fmla="*/ 78052 w 331788"/>
                  <a:gd name="connsiteY13" fmla="*/ 331536 h 331536"/>
                  <a:gd name="connsiteX14" fmla="*/ 22489 w 331788"/>
                  <a:gd name="connsiteY14" fmla="*/ 309171 h 331536"/>
                  <a:gd name="connsiteX15" fmla="*/ 0 w 331788"/>
                  <a:gd name="connsiteY15" fmla="*/ 253915 h 331536"/>
                  <a:gd name="connsiteX16" fmla="*/ 22489 w 331788"/>
                  <a:gd name="connsiteY16" fmla="*/ 198660 h 331536"/>
                  <a:gd name="connsiteX17" fmla="*/ 84666 w 331788"/>
                  <a:gd name="connsiteY17" fmla="*/ 136826 h 331536"/>
                  <a:gd name="connsiteX18" fmla="*/ 145025 w 331788"/>
                  <a:gd name="connsiteY18" fmla="*/ 104594 h 331536"/>
                  <a:gd name="connsiteX19" fmla="*/ 254829 w 331788"/>
                  <a:gd name="connsiteY19" fmla="*/ 43 h 331536"/>
                  <a:gd name="connsiteX20" fmla="*/ 309472 w 331788"/>
                  <a:gd name="connsiteY20" fmla="*/ 24739 h 331536"/>
                  <a:gd name="connsiteX21" fmla="*/ 331788 w 331788"/>
                  <a:gd name="connsiteY21" fmla="*/ 80057 h 331536"/>
                  <a:gd name="connsiteX22" fmla="*/ 309472 w 331788"/>
                  <a:gd name="connsiteY22" fmla="*/ 135376 h 331536"/>
                  <a:gd name="connsiteX23" fmla="*/ 242522 w 331788"/>
                  <a:gd name="connsiteY23" fmla="*/ 199914 h 331536"/>
                  <a:gd name="connsiteX24" fmla="*/ 180823 w 331788"/>
                  <a:gd name="connsiteY24" fmla="*/ 231524 h 331536"/>
                  <a:gd name="connsiteX25" fmla="*/ 134877 w 331788"/>
                  <a:gd name="connsiteY25" fmla="*/ 210451 h 331536"/>
                  <a:gd name="connsiteX26" fmla="*/ 134877 w 331788"/>
                  <a:gd name="connsiteY26" fmla="*/ 181474 h 331536"/>
                  <a:gd name="connsiteX27" fmla="*/ 163757 w 331788"/>
                  <a:gd name="connsiteY27" fmla="*/ 181474 h 331536"/>
                  <a:gd name="connsiteX28" fmla="*/ 213641 w 331788"/>
                  <a:gd name="connsiteY28" fmla="*/ 170937 h 331536"/>
                  <a:gd name="connsiteX29" fmla="*/ 280591 w 331788"/>
                  <a:gd name="connsiteY29" fmla="*/ 106399 h 331536"/>
                  <a:gd name="connsiteX30" fmla="*/ 291093 w 331788"/>
                  <a:gd name="connsiteY30" fmla="*/ 80057 h 331536"/>
                  <a:gd name="connsiteX31" fmla="*/ 280591 w 331788"/>
                  <a:gd name="connsiteY31" fmla="*/ 53715 h 331536"/>
                  <a:gd name="connsiteX32" fmla="*/ 232020 w 331788"/>
                  <a:gd name="connsiteY32" fmla="*/ 49764 h 331536"/>
                  <a:gd name="connsiteX33" fmla="*/ 211016 w 331788"/>
                  <a:gd name="connsiteY33" fmla="*/ 70838 h 331536"/>
                  <a:gd name="connsiteX34" fmla="*/ 182135 w 331788"/>
                  <a:gd name="connsiteY34" fmla="*/ 70838 h 331536"/>
                  <a:gd name="connsiteX35" fmla="*/ 182135 w 331788"/>
                  <a:gd name="connsiteY35" fmla="*/ 41861 h 331536"/>
                  <a:gd name="connsiteX36" fmla="*/ 203139 w 331788"/>
                  <a:gd name="connsiteY36" fmla="*/ 20788 h 331536"/>
                  <a:gd name="connsiteX37" fmla="*/ 254829 w 331788"/>
                  <a:gd name="connsiteY37" fmla="*/ 43 h 331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331788" h="331536">
                    <a:moveTo>
                      <a:pt x="145025" y="104594"/>
                    </a:moveTo>
                    <a:cubicBezTo>
                      <a:pt x="164703" y="102292"/>
                      <a:pt x="183224" y="108541"/>
                      <a:pt x="198438" y="123670"/>
                    </a:cubicBezTo>
                    <a:cubicBezTo>
                      <a:pt x="206375" y="131564"/>
                      <a:pt x="206375" y="144720"/>
                      <a:pt x="198438" y="152614"/>
                    </a:cubicBezTo>
                    <a:cubicBezTo>
                      <a:pt x="190500" y="160507"/>
                      <a:pt x="177271" y="160507"/>
                      <a:pt x="169334" y="152614"/>
                    </a:cubicBezTo>
                    <a:cubicBezTo>
                      <a:pt x="150813" y="135511"/>
                      <a:pt x="127000" y="153929"/>
                      <a:pt x="113771" y="167085"/>
                    </a:cubicBezTo>
                    <a:cubicBezTo>
                      <a:pt x="113771" y="167085"/>
                      <a:pt x="113771" y="167085"/>
                      <a:pt x="51594" y="227603"/>
                    </a:cubicBezTo>
                    <a:cubicBezTo>
                      <a:pt x="44979" y="234181"/>
                      <a:pt x="41010" y="243391"/>
                      <a:pt x="41010" y="253915"/>
                    </a:cubicBezTo>
                    <a:cubicBezTo>
                      <a:pt x="41010" y="263125"/>
                      <a:pt x="44979" y="272334"/>
                      <a:pt x="51594" y="280228"/>
                    </a:cubicBezTo>
                    <a:cubicBezTo>
                      <a:pt x="66146" y="294699"/>
                      <a:pt x="89958" y="294699"/>
                      <a:pt x="105833" y="280228"/>
                    </a:cubicBezTo>
                    <a:cubicBezTo>
                      <a:pt x="105833" y="280228"/>
                      <a:pt x="105833" y="280228"/>
                      <a:pt x="121708" y="263125"/>
                    </a:cubicBezTo>
                    <a:cubicBezTo>
                      <a:pt x="129646" y="255231"/>
                      <a:pt x="142875" y="255231"/>
                      <a:pt x="150813" y="263125"/>
                    </a:cubicBezTo>
                    <a:cubicBezTo>
                      <a:pt x="158750" y="271018"/>
                      <a:pt x="158750" y="284174"/>
                      <a:pt x="150813" y="292068"/>
                    </a:cubicBezTo>
                    <a:cubicBezTo>
                      <a:pt x="150813" y="292068"/>
                      <a:pt x="150813" y="292068"/>
                      <a:pt x="134938" y="309171"/>
                    </a:cubicBezTo>
                    <a:cubicBezTo>
                      <a:pt x="119062" y="323643"/>
                      <a:pt x="99219" y="331536"/>
                      <a:pt x="78052" y="331536"/>
                    </a:cubicBezTo>
                    <a:cubicBezTo>
                      <a:pt x="58208" y="331536"/>
                      <a:pt x="38364" y="323643"/>
                      <a:pt x="22489" y="309171"/>
                    </a:cubicBezTo>
                    <a:cubicBezTo>
                      <a:pt x="7937" y="294699"/>
                      <a:pt x="0" y="274965"/>
                      <a:pt x="0" y="253915"/>
                    </a:cubicBezTo>
                    <a:cubicBezTo>
                      <a:pt x="0" y="232866"/>
                      <a:pt x="7937" y="213132"/>
                      <a:pt x="22489" y="198660"/>
                    </a:cubicBezTo>
                    <a:cubicBezTo>
                      <a:pt x="22489" y="198660"/>
                      <a:pt x="22489" y="198660"/>
                      <a:pt x="84666" y="136826"/>
                    </a:cubicBezTo>
                    <a:cubicBezTo>
                      <a:pt x="104510" y="117750"/>
                      <a:pt x="125346" y="106896"/>
                      <a:pt x="145025" y="104594"/>
                    </a:cubicBezTo>
                    <a:close/>
                    <a:moveTo>
                      <a:pt x="254829" y="43"/>
                    </a:moveTo>
                    <a:cubicBezTo>
                      <a:pt x="273700" y="702"/>
                      <a:pt x="293063" y="8934"/>
                      <a:pt x="309472" y="24739"/>
                    </a:cubicBezTo>
                    <a:cubicBezTo>
                      <a:pt x="323912" y="39227"/>
                      <a:pt x="331788" y="58984"/>
                      <a:pt x="331788" y="80057"/>
                    </a:cubicBezTo>
                    <a:cubicBezTo>
                      <a:pt x="331788" y="101131"/>
                      <a:pt x="323912" y="120887"/>
                      <a:pt x="309472" y="135376"/>
                    </a:cubicBezTo>
                    <a:cubicBezTo>
                      <a:pt x="309472" y="135376"/>
                      <a:pt x="309472" y="135376"/>
                      <a:pt x="242522" y="199914"/>
                    </a:cubicBezTo>
                    <a:cubicBezTo>
                      <a:pt x="222831" y="220987"/>
                      <a:pt x="201827" y="231524"/>
                      <a:pt x="180823" y="231524"/>
                    </a:cubicBezTo>
                    <a:cubicBezTo>
                      <a:pt x="165070" y="231524"/>
                      <a:pt x="149317" y="223622"/>
                      <a:pt x="134877" y="210451"/>
                    </a:cubicBezTo>
                    <a:cubicBezTo>
                      <a:pt x="127000" y="202548"/>
                      <a:pt x="127000" y="189377"/>
                      <a:pt x="134877" y="181474"/>
                    </a:cubicBezTo>
                    <a:cubicBezTo>
                      <a:pt x="142753" y="173572"/>
                      <a:pt x="155881" y="173572"/>
                      <a:pt x="163757" y="181474"/>
                    </a:cubicBezTo>
                    <a:cubicBezTo>
                      <a:pt x="170321" y="186743"/>
                      <a:pt x="184761" y="201231"/>
                      <a:pt x="213641" y="170937"/>
                    </a:cubicBezTo>
                    <a:cubicBezTo>
                      <a:pt x="213641" y="170937"/>
                      <a:pt x="213641" y="170937"/>
                      <a:pt x="280591" y="106399"/>
                    </a:cubicBezTo>
                    <a:cubicBezTo>
                      <a:pt x="287155" y="98497"/>
                      <a:pt x="291093" y="89277"/>
                      <a:pt x="291093" y="80057"/>
                    </a:cubicBezTo>
                    <a:cubicBezTo>
                      <a:pt x="291093" y="69520"/>
                      <a:pt x="287155" y="60301"/>
                      <a:pt x="280591" y="53715"/>
                    </a:cubicBezTo>
                    <a:cubicBezTo>
                      <a:pt x="267464" y="40544"/>
                      <a:pt x="246460" y="33959"/>
                      <a:pt x="232020" y="49764"/>
                    </a:cubicBezTo>
                    <a:cubicBezTo>
                      <a:pt x="232020" y="49764"/>
                      <a:pt x="232020" y="49764"/>
                      <a:pt x="211016" y="70838"/>
                    </a:cubicBezTo>
                    <a:cubicBezTo>
                      <a:pt x="203139" y="78740"/>
                      <a:pt x="190012" y="78740"/>
                      <a:pt x="182135" y="70838"/>
                    </a:cubicBezTo>
                    <a:cubicBezTo>
                      <a:pt x="174259" y="62935"/>
                      <a:pt x="174259" y="49764"/>
                      <a:pt x="182135" y="41861"/>
                    </a:cubicBezTo>
                    <a:cubicBezTo>
                      <a:pt x="182135" y="41861"/>
                      <a:pt x="182135" y="41861"/>
                      <a:pt x="203139" y="20788"/>
                    </a:cubicBezTo>
                    <a:cubicBezTo>
                      <a:pt x="217579" y="6300"/>
                      <a:pt x="235958" y="-615"/>
                      <a:pt x="254829" y="43"/>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grpSp>
      </p:grpSp>
      <p:grpSp>
        <p:nvGrpSpPr>
          <p:cNvPr id="46" name="组合 45"/>
          <p:cNvGrpSpPr/>
          <p:nvPr/>
        </p:nvGrpSpPr>
        <p:grpSpPr>
          <a:xfrm>
            <a:off x="6376813" y="3250959"/>
            <a:ext cx="4498461" cy="834815"/>
            <a:chOff x="1367579" y="1996834"/>
            <a:chExt cx="4498461" cy="834815"/>
          </a:xfrm>
        </p:grpSpPr>
        <p:grpSp>
          <p:nvGrpSpPr>
            <p:cNvPr id="47" name="组合 46"/>
            <p:cNvGrpSpPr/>
            <p:nvPr/>
          </p:nvGrpSpPr>
          <p:grpSpPr>
            <a:xfrm>
              <a:off x="2123229" y="1996834"/>
              <a:ext cx="3742811" cy="834815"/>
              <a:chOff x="7483989" y="3433235"/>
              <a:chExt cx="3742811" cy="834815"/>
            </a:xfrm>
          </p:grpSpPr>
          <p:sp>
            <p:nvSpPr>
              <p:cNvPr id="48" name="矩形 47"/>
              <p:cNvSpPr/>
              <p:nvPr/>
            </p:nvSpPr>
            <p:spPr>
              <a:xfrm>
                <a:off x="7483989" y="3732519"/>
                <a:ext cx="3742811" cy="535531"/>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200" dirty="0">
                    <a:solidFill>
                      <a:schemeClr val="tx1">
                        <a:lumMod val="75000"/>
                        <a:lumOff val="25000"/>
                      </a:schemeClr>
                    </a:solidFill>
                    <a:latin typeface="微软雅黑" panose="020B0503020204020204" charset="-122"/>
                    <a:ea typeface="微软雅黑" panose="020B0503020204020204" charset="-122"/>
                  </a:rPr>
                  <a:t>用户可以在投影仪或者计算机上进行演示也可以将演示文稿打印出来制作成胶片</a:t>
                </a:r>
                <a:endParaRPr lang="zh-CN" altLang="en-US" sz="1200" dirty="0">
                  <a:solidFill>
                    <a:schemeClr val="tx1">
                      <a:lumMod val="75000"/>
                      <a:lumOff val="25000"/>
                    </a:schemeClr>
                  </a:solidFill>
                  <a:latin typeface="微软雅黑" panose="020B0503020204020204" charset="-122"/>
                  <a:ea typeface="微软雅黑" panose="020B0503020204020204" charset="-122"/>
                </a:endParaRPr>
              </a:p>
            </p:txBody>
          </p:sp>
          <p:sp>
            <p:nvSpPr>
              <p:cNvPr id="49" name="矩形 48"/>
              <p:cNvSpPr/>
              <p:nvPr/>
            </p:nvSpPr>
            <p:spPr>
              <a:xfrm>
                <a:off x="7483989" y="3433235"/>
                <a:ext cx="2050552" cy="386080"/>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600" b="1" dirty="0">
                    <a:solidFill>
                      <a:schemeClr val="tx1">
                        <a:lumMod val="75000"/>
                        <a:lumOff val="25000"/>
                      </a:schemeClr>
                    </a:solidFill>
                    <a:latin typeface="微软雅黑" panose="020B0503020204020204" charset="-122"/>
                    <a:ea typeface="微软雅黑" panose="020B0503020204020204" charset="-122"/>
                    <a:sym typeface="+mn-ea"/>
                  </a:rPr>
                  <a:t>输入标题内容</a:t>
                </a:r>
                <a:endParaRPr lang="zh-CN" altLang="en-US" sz="1600" b="1" dirty="0">
                  <a:solidFill>
                    <a:schemeClr val="tx1">
                      <a:lumMod val="75000"/>
                      <a:lumOff val="25000"/>
                    </a:schemeClr>
                  </a:solidFill>
                  <a:latin typeface="微软雅黑" panose="020B0503020204020204" charset="-122"/>
                  <a:ea typeface="微软雅黑" panose="020B0503020204020204" charset="-122"/>
                </a:endParaRPr>
              </a:p>
            </p:txBody>
          </p:sp>
        </p:grpSp>
        <p:grpSp>
          <p:nvGrpSpPr>
            <p:cNvPr id="50" name="组合 49"/>
            <p:cNvGrpSpPr/>
            <p:nvPr/>
          </p:nvGrpSpPr>
          <p:grpSpPr>
            <a:xfrm>
              <a:off x="1367579" y="2122141"/>
              <a:ext cx="584200" cy="584200"/>
              <a:chOff x="1028700" y="1853169"/>
              <a:chExt cx="787400" cy="787400"/>
            </a:xfrm>
          </p:grpSpPr>
          <p:sp>
            <p:nvSpPr>
              <p:cNvPr id="51" name="椭圆 50"/>
              <p:cNvSpPr/>
              <p:nvPr/>
            </p:nvSpPr>
            <p:spPr>
              <a:xfrm>
                <a:off x="1028700" y="1853169"/>
                <a:ext cx="787400" cy="7874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52" name="椭圆 18"/>
              <p:cNvSpPr/>
              <p:nvPr/>
            </p:nvSpPr>
            <p:spPr>
              <a:xfrm>
                <a:off x="1242536" y="2062163"/>
                <a:ext cx="359727" cy="369412"/>
              </a:xfrm>
              <a:custGeom>
                <a:avLst/>
                <a:gdLst>
                  <a:gd name="connsiteX0" fmla="*/ 5145 w 317509"/>
                  <a:gd name="connsiteY0" fmla="*/ 226044 h 326057"/>
                  <a:gd name="connsiteX1" fmla="*/ 69467 w 317509"/>
                  <a:gd name="connsiteY1" fmla="*/ 226044 h 326057"/>
                  <a:gd name="connsiteX2" fmla="*/ 74613 w 317509"/>
                  <a:gd name="connsiteY2" fmla="*/ 231240 h 326057"/>
                  <a:gd name="connsiteX3" fmla="*/ 74613 w 317509"/>
                  <a:gd name="connsiteY3" fmla="*/ 322160 h 326057"/>
                  <a:gd name="connsiteX4" fmla="*/ 69467 w 317509"/>
                  <a:gd name="connsiteY4" fmla="*/ 326057 h 326057"/>
                  <a:gd name="connsiteX5" fmla="*/ 5145 w 317509"/>
                  <a:gd name="connsiteY5" fmla="*/ 326057 h 326057"/>
                  <a:gd name="connsiteX6" fmla="*/ 0 w 317509"/>
                  <a:gd name="connsiteY6" fmla="*/ 322160 h 326057"/>
                  <a:gd name="connsiteX7" fmla="*/ 0 w 317509"/>
                  <a:gd name="connsiteY7" fmla="*/ 231240 h 326057"/>
                  <a:gd name="connsiteX8" fmla="*/ 5145 w 317509"/>
                  <a:gd name="connsiteY8" fmla="*/ 226044 h 326057"/>
                  <a:gd name="connsiteX9" fmla="*/ 119555 w 317509"/>
                  <a:gd name="connsiteY9" fmla="*/ 156194 h 326057"/>
                  <a:gd name="connsiteX10" fmla="*/ 185245 w 317509"/>
                  <a:gd name="connsiteY10" fmla="*/ 156194 h 326057"/>
                  <a:gd name="connsiteX11" fmla="*/ 190500 w 317509"/>
                  <a:gd name="connsiteY11" fmla="*/ 161381 h 326057"/>
                  <a:gd name="connsiteX12" fmla="*/ 190500 w 317509"/>
                  <a:gd name="connsiteY12" fmla="*/ 322167 h 326057"/>
                  <a:gd name="connsiteX13" fmla="*/ 185245 w 317509"/>
                  <a:gd name="connsiteY13" fmla="*/ 326057 h 326057"/>
                  <a:gd name="connsiteX14" fmla="*/ 119555 w 317509"/>
                  <a:gd name="connsiteY14" fmla="*/ 326057 h 326057"/>
                  <a:gd name="connsiteX15" fmla="*/ 114300 w 317509"/>
                  <a:gd name="connsiteY15" fmla="*/ 322167 h 326057"/>
                  <a:gd name="connsiteX16" fmla="*/ 114300 w 317509"/>
                  <a:gd name="connsiteY16" fmla="*/ 161381 h 326057"/>
                  <a:gd name="connsiteX17" fmla="*/ 119555 w 317509"/>
                  <a:gd name="connsiteY17" fmla="*/ 156194 h 326057"/>
                  <a:gd name="connsiteX18" fmla="*/ 258042 w 317509"/>
                  <a:gd name="connsiteY18" fmla="*/ 2909 h 326057"/>
                  <a:gd name="connsiteX19" fmla="*/ 265835 w 317509"/>
                  <a:gd name="connsiteY19" fmla="*/ 2909 h 326057"/>
                  <a:gd name="connsiteX20" fmla="*/ 316491 w 317509"/>
                  <a:gd name="connsiteY20" fmla="*/ 89512 h 326057"/>
                  <a:gd name="connsiteX21" fmla="*/ 311295 w 317509"/>
                  <a:gd name="connsiteY21" fmla="*/ 97268 h 326057"/>
                  <a:gd name="connsiteX22" fmla="*/ 294410 w 317509"/>
                  <a:gd name="connsiteY22" fmla="*/ 97268 h 326057"/>
                  <a:gd name="connsiteX23" fmla="*/ 294410 w 317509"/>
                  <a:gd name="connsiteY23" fmla="*/ 322178 h 326057"/>
                  <a:gd name="connsiteX24" fmla="*/ 289214 w 317509"/>
                  <a:gd name="connsiteY24" fmla="*/ 326056 h 326057"/>
                  <a:gd name="connsiteX25" fmla="*/ 234662 w 317509"/>
                  <a:gd name="connsiteY25" fmla="*/ 326056 h 326057"/>
                  <a:gd name="connsiteX26" fmla="*/ 229467 w 317509"/>
                  <a:gd name="connsiteY26" fmla="*/ 322178 h 326057"/>
                  <a:gd name="connsiteX27" fmla="*/ 229467 w 317509"/>
                  <a:gd name="connsiteY27" fmla="*/ 97268 h 326057"/>
                  <a:gd name="connsiteX28" fmla="*/ 212581 w 317509"/>
                  <a:gd name="connsiteY28" fmla="*/ 97268 h 326057"/>
                  <a:gd name="connsiteX29" fmla="*/ 207386 w 317509"/>
                  <a:gd name="connsiteY29" fmla="*/ 89512 h 326057"/>
                  <a:gd name="connsiteX30" fmla="*/ 258042 w 317509"/>
                  <a:gd name="connsiteY30" fmla="*/ 2909 h 326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317509" h="326057">
                    <a:moveTo>
                      <a:pt x="5145" y="226044"/>
                    </a:moveTo>
                    <a:cubicBezTo>
                      <a:pt x="69467" y="226044"/>
                      <a:pt x="69467" y="226044"/>
                      <a:pt x="69467" y="226044"/>
                    </a:cubicBezTo>
                    <a:cubicBezTo>
                      <a:pt x="72040" y="226044"/>
                      <a:pt x="74613" y="228642"/>
                      <a:pt x="74613" y="231240"/>
                    </a:cubicBezTo>
                    <a:cubicBezTo>
                      <a:pt x="74613" y="322160"/>
                      <a:pt x="74613" y="322160"/>
                      <a:pt x="74613" y="322160"/>
                    </a:cubicBezTo>
                    <a:cubicBezTo>
                      <a:pt x="74613" y="324758"/>
                      <a:pt x="72040" y="326057"/>
                      <a:pt x="69467" y="326057"/>
                    </a:cubicBezTo>
                    <a:cubicBezTo>
                      <a:pt x="5145" y="326057"/>
                      <a:pt x="5145" y="326057"/>
                      <a:pt x="5145" y="326057"/>
                    </a:cubicBezTo>
                    <a:cubicBezTo>
                      <a:pt x="2573" y="326057"/>
                      <a:pt x="0" y="324758"/>
                      <a:pt x="0" y="322160"/>
                    </a:cubicBezTo>
                    <a:cubicBezTo>
                      <a:pt x="0" y="231240"/>
                      <a:pt x="0" y="231240"/>
                      <a:pt x="0" y="231240"/>
                    </a:cubicBezTo>
                    <a:cubicBezTo>
                      <a:pt x="0" y="228642"/>
                      <a:pt x="2573" y="226044"/>
                      <a:pt x="5145" y="226044"/>
                    </a:cubicBezTo>
                    <a:close/>
                    <a:moveTo>
                      <a:pt x="119555" y="156194"/>
                    </a:moveTo>
                    <a:cubicBezTo>
                      <a:pt x="119555" y="156194"/>
                      <a:pt x="119555" y="156194"/>
                      <a:pt x="185245" y="156194"/>
                    </a:cubicBezTo>
                    <a:cubicBezTo>
                      <a:pt x="187872" y="156194"/>
                      <a:pt x="190500" y="158787"/>
                      <a:pt x="190500" y="161381"/>
                    </a:cubicBezTo>
                    <a:cubicBezTo>
                      <a:pt x="190500" y="161381"/>
                      <a:pt x="190500" y="161381"/>
                      <a:pt x="190500" y="322167"/>
                    </a:cubicBezTo>
                    <a:cubicBezTo>
                      <a:pt x="190500" y="324760"/>
                      <a:pt x="187872" y="326057"/>
                      <a:pt x="185245" y="326057"/>
                    </a:cubicBezTo>
                    <a:cubicBezTo>
                      <a:pt x="185245" y="326057"/>
                      <a:pt x="185245" y="326057"/>
                      <a:pt x="119555" y="326057"/>
                    </a:cubicBezTo>
                    <a:cubicBezTo>
                      <a:pt x="116927" y="326057"/>
                      <a:pt x="114300" y="324760"/>
                      <a:pt x="114300" y="322167"/>
                    </a:cubicBezTo>
                    <a:cubicBezTo>
                      <a:pt x="114300" y="322167"/>
                      <a:pt x="114300" y="322167"/>
                      <a:pt x="114300" y="161381"/>
                    </a:cubicBezTo>
                    <a:cubicBezTo>
                      <a:pt x="114300" y="158787"/>
                      <a:pt x="116927" y="156194"/>
                      <a:pt x="119555" y="156194"/>
                    </a:cubicBezTo>
                    <a:close/>
                    <a:moveTo>
                      <a:pt x="258042" y="2909"/>
                    </a:moveTo>
                    <a:cubicBezTo>
                      <a:pt x="259341" y="-969"/>
                      <a:pt x="263237" y="-969"/>
                      <a:pt x="265835" y="2909"/>
                    </a:cubicBezTo>
                    <a:cubicBezTo>
                      <a:pt x="265835" y="2909"/>
                      <a:pt x="265835" y="2909"/>
                      <a:pt x="316491" y="89512"/>
                    </a:cubicBezTo>
                    <a:cubicBezTo>
                      <a:pt x="319088" y="93390"/>
                      <a:pt x="316491" y="97268"/>
                      <a:pt x="311295" y="97268"/>
                    </a:cubicBezTo>
                    <a:cubicBezTo>
                      <a:pt x="311295" y="97268"/>
                      <a:pt x="311295" y="97268"/>
                      <a:pt x="294410" y="97268"/>
                    </a:cubicBezTo>
                    <a:cubicBezTo>
                      <a:pt x="294410" y="97268"/>
                      <a:pt x="294410" y="97268"/>
                      <a:pt x="294410" y="322178"/>
                    </a:cubicBezTo>
                    <a:cubicBezTo>
                      <a:pt x="294410" y="324763"/>
                      <a:pt x="291812" y="326056"/>
                      <a:pt x="289214" y="326056"/>
                    </a:cubicBezTo>
                    <a:cubicBezTo>
                      <a:pt x="289214" y="326056"/>
                      <a:pt x="289214" y="326056"/>
                      <a:pt x="234662" y="326056"/>
                    </a:cubicBezTo>
                    <a:cubicBezTo>
                      <a:pt x="232064" y="326056"/>
                      <a:pt x="229467" y="324763"/>
                      <a:pt x="229467" y="322178"/>
                    </a:cubicBezTo>
                    <a:cubicBezTo>
                      <a:pt x="229467" y="322178"/>
                      <a:pt x="229467" y="322178"/>
                      <a:pt x="229467" y="97268"/>
                    </a:cubicBezTo>
                    <a:cubicBezTo>
                      <a:pt x="229467" y="97268"/>
                      <a:pt x="229467" y="97268"/>
                      <a:pt x="212581" y="97268"/>
                    </a:cubicBezTo>
                    <a:cubicBezTo>
                      <a:pt x="207386" y="97268"/>
                      <a:pt x="204788" y="93390"/>
                      <a:pt x="207386" y="89512"/>
                    </a:cubicBezTo>
                    <a:cubicBezTo>
                      <a:pt x="207386" y="89512"/>
                      <a:pt x="207386" y="89512"/>
                      <a:pt x="258042" y="2909"/>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grpSp>
      </p:grpSp>
      <p:grpSp>
        <p:nvGrpSpPr>
          <p:cNvPr id="53" name="组合 52"/>
          <p:cNvGrpSpPr/>
          <p:nvPr/>
        </p:nvGrpSpPr>
        <p:grpSpPr>
          <a:xfrm>
            <a:off x="6376813" y="4498734"/>
            <a:ext cx="4498461" cy="834815"/>
            <a:chOff x="1367579" y="1996834"/>
            <a:chExt cx="4498461" cy="834815"/>
          </a:xfrm>
        </p:grpSpPr>
        <p:grpSp>
          <p:nvGrpSpPr>
            <p:cNvPr id="54" name="组合 53"/>
            <p:cNvGrpSpPr/>
            <p:nvPr/>
          </p:nvGrpSpPr>
          <p:grpSpPr>
            <a:xfrm>
              <a:off x="2123229" y="1996834"/>
              <a:ext cx="3742811" cy="834815"/>
              <a:chOff x="7483989" y="3433235"/>
              <a:chExt cx="3742811" cy="834815"/>
            </a:xfrm>
          </p:grpSpPr>
          <p:sp>
            <p:nvSpPr>
              <p:cNvPr id="55" name="矩形 54"/>
              <p:cNvSpPr/>
              <p:nvPr/>
            </p:nvSpPr>
            <p:spPr>
              <a:xfrm>
                <a:off x="7483989" y="3732519"/>
                <a:ext cx="3742811" cy="535531"/>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200" dirty="0">
                    <a:solidFill>
                      <a:schemeClr val="tx1">
                        <a:lumMod val="75000"/>
                        <a:lumOff val="25000"/>
                      </a:schemeClr>
                    </a:solidFill>
                    <a:latin typeface="微软雅黑" panose="020B0503020204020204" charset="-122"/>
                    <a:ea typeface="微软雅黑" panose="020B0503020204020204" charset="-122"/>
                  </a:rPr>
                  <a:t>用户可以在投影仪或者计算机上进行演示也可以将演示文稿打印出来制作成胶片</a:t>
                </a:r>
                <a:endParaRPr lang="zh-CN" altLang="en-US" sz="1200" dirty="0">
                  <a:solidFill>
                    <a:schemeClr val="tx1">
                      <a:lumMod val="75000"/>
                      <a:lumOff val="25000"/>
                    </a:schemeClr>
                  </a:solidFill>
                  <a:latin typeface="微软雅黑" panose="020B0503020204020204" charset="-122"/>
                  <a:ea typeface="微软雅黑" panose="020B0503020204020204" charset="-122"/>
                </a:endParaRPr>
              </a:p>
            </p:txBody>
          </p:sp>
          <p:sp>
            <p:nvSpPr>
              <p:cNvPr id="56" name="矩形 55"/>
              <p:cNvSpPr/>
              <p:nvPr/>
            </p:nvSpPr>
            <p:spPr>
              <a:xfrm>
                <a:off x="7483989" y="3433235"/>
                <a:ext cx="2050552" cy="386080"/>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600" b="1" dirty="0">
                    <a:solidFill>
                      <a:schemeClr val="tx1">
                        <a:lumMod val="75000"/>
                        <a:lumOff val="25000"/>
                      </a:schemeClr>
                    </a:solidFill>
                    <a:latin typeface="微软雅黑" panose="020B0503020204020204" charset="-122"/>
                    <a:ea typeface="微软雅黑" panose="020B0503020204020204" charset="-122"/>
                    <a:sym typeface="+mn-ea"/>
                  </a:rPr>
                  <a:t>输入标题内容</a:t>
                </a:r>
                <a:endParaRPr lang="zh-CN" altLang="en-US" sz="1600" b="1" dirty="0">
                  <a:solidFill>
                    <a:schemeClr val="tx1">
                      <a:lumMod val="75000"/>
                      <a:lumOff val="25000"/>
                    </a:schemeClr>
                  </a:solidFill>
                  <a:latin typeface="微软雅黑" panose="020B0503020204020204" charset="-122"/>
                  <a:ea typeface="微软雅黑" panose="020B0503020204020204" charset="-122"/>
                </a:endParaRPr>
              </a:p>
            </p:txBody>
          </p:sp>
        </p:grpSp>
        <p:grpSp>
          <p:nvGrpSpPr>
            <p:cNvPr id="57" name="组合 56"/>
            <p:cNvGrpSpPr/>
            <p:nvPr/>
          </p:nvGrpSpPr>
          <p:grpSpPr>
            <a:xfrm>
              <a:off x="1367579" y="2122141"/>
              <a:ext cx="584200" cy="584200"/>
              <a:chOff x="1028700" y="1853169"/>
              <a:chExt cx="787400" cy="787400"/>
            </a:xfrm>
          </p:grpSpPr>
          <p:sp>
            <p:nvSpPr>
              <p:cNvPr id="58" name="椭圆 57"/>
              <p:cNvSpPr/>
              <p:nvPr/>
            </p:nvSpPr>
            <p:spPr>
              <a:xfrm>
                <a:off x="1028700" y="1853169"/>
                <a:ext cx="787400" cy="7874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59" name="椭圆 25"/>
              <p:cNvSpPr/>
              <p:nvPr/>
            </p:nvSpPr>
            <p:spPr>
              <a:xfrm>
                <a:off x="1303038" y="2062163"/>
                <a:ext cx="238724" cy="369412"/>
              </a:xfrm>
              <a:custGeom>
                <a:avLst/>
                <a:gdLst>
                  <a:gd name="connsiteX0" fmla="*/ 108744 w 217488"/>
                  <a:gd name="connsiteY0" fmla="*/ 74613 h 336550"/>
                  <a:gd name="connsiteX1" fmla="*/ 144463 w 217488"/>
                  <a:gd name="connsiteY1" fmla="*/ 108745 h 336550"/>
                  <a:gd name="connsiteX2" fmla="*/ 108744 w 217488"/>
                  <a:gd name="connsiteY2" fmla="*/ 142877 h 336550"/>
                  <a:gd name="connsiteX3" fmla="*/ 73025 w 217488"/>
                  <a:gd name="connsiteY3" fmla="*/ 108745 h 336550"/>
                  <a:gd name="connsiteX4" fmla="*/ 108744 w 217488"/>
                  <a:gd name="connsiteY4" fmla="*/ 74613 h 336550"/>
                  <a:gd name="connsiteX5" fmla="*/ 108745 w 217488"/>
                  <a:gd name="connsiteY5" fmla="*/ 20638 h 336550"/>
                  <a:gd name="connsiteX6" fmla="*/ 20638 w 217488"/>
                  <a:gd name="connsiteY6" fmla="*/ 109181 h 336550"/>
                  <a:gd name="connsiteX7" fmla="*/ 108745 w 217488"/>
                  <a:gd name="connsiteY7" fmla="*/ 273051 h 336550"/>
                  <a:gd name="connsiteX8" fmla="*/ 196851 w 217488"/>
                  <a:gd name="connsiteY8" fmla="*/ 109181 h 336550"/>
                  <a:gd name="connsiteX9" fmla="*/ 108745 w 217488"/>
                  <a:gd name="connsiteY9" fmla="*/ 20638 h 336550"/>
                  <a:gd name="connsiteX10" fmla="*/ 108744 w 217488"/>
                  <a:gd name="connsiteY10" fmla="*/ 0 h 336550"/>
                  <a:gd name="connsiteX11" fmla="*/ 217488 w 217488"/>
                  <a:gd name="connsiteY11" fmla="*/ 109116 h 336550"/>
                  <a:gd name="connsiteX12" fmla="*/ 121846 w 217488"/>
                  <a:gd name="connsiteY12" fmla="*/ 289223 h 336550"/>
                  <a:gd name="connsiteX13" fmla="*/ 110054 w 217488"/>
                  <a:gd name="connsiteY13" fmla="*/ 304999 h 336550"/>
                  <a:gd name="connsiteX14" fmla="*/ 200456 w 217488"/>
                  <a:gd name="connsiteY14" fmla="*/ 320774 h 336550"/>
                  <a:gd name="connsiteX15" fmla="*/ 108744 w 217488"/>
                  <a:gd name="connsiteY15" fmla="*/ 336550 h 336550"/>
                  <a:gd name="connsiteX16" fmla="*/ 17032 w 217488"/>
                  <a:gd name="connsiteY16" fmla="*/ 320774 h 336550"/>
                  <a:gd name="connsiteX17" fmla="*/ 107434 w 217488"/>
                  <a:gd name="connsiteY17" fmla="*/ 304999 h 336550"/>
                  <a:gd name="connsiteX18" fmla="*/ 95642 w 217488"/>
                  <a:gd name="connsiteY18" fmla="*/ 289223 h 336550"/>
                  <a:gd name="connsiteX19" fmla="*/ 0 w 217488"/>
                  <a:gd name="connsiteY19" fmla="*/ 109116 h 336550"/>
                  <a:gd name="connsiteX20" fmla="*/ 108744 w 217488"/>
                  <a:gd name="connsiteY20"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7488" h="336550">
                    <a:moveTo>
                      <a:pt x="108744" y="74613"/>
                    </a:moveTo>
                    <a:cubicBezTo>
                      <a:pt x="128471" y="74613"/>
                      <a:pt x="144463" y="89894"/>
                      <a:pt x="144463" y="108745"/>
                    </a:cubicBezTo>
                    <a:cubicBezTo>
                      <a:pt x="144463" y="127596"/>
                      <a:pt x="128471" y="142877"/>
                      <a:pt x="108744" y="142877"/>
                    </a:cubicBezTo>
                    <a:cubicBezTo>
                      <a:pt x="89017" y="142877"/>
                      <a:pt x="73025" y="127596"/>
                      <a:pt x="73025" y="108745"/>
                    </a:cubicBezTo>
                    <a:cubicBezTo>
                      <a:pt x="73025" y="89894"/>
                      <a:pt x="89017" y="74613"/>
                      <a:pt x="108744" y="74613"/>
                    </a:cubicBezTo>
                    <a:close/>
                    <a:moveTo>
                      <a:pt x="108745" y="20638"/>
                    </a:moveTo>
                    <a:cubicBezTo>
                      <a:pt x="54829" y="20638"/>
                      <a:pt x="20638" y="54998"/>
                      <a:pt x="20638" y="109181"/>
                    </a:cubicBezTo>
                    <a:cubicBezTo>
                      <a:pt x="20638" y="146184"/>
                      <a:pt x="71924" y="225476"/>
                      <a:pt x="108745" y="273051"/>
                    </a:cubicBezTo>
                    <a:cubicBezTo>
                      <a:pt x="153455" y="214904"/>
                      <a:pt x="196851" y="142219"/>
                      <a:pt x="196851" y="109181"/>
                    </a:cubicBezTo>
                    <a:cubicBezTo>
                      <a:pt x="196851" y="54998"/>
                      <a:pt x="162660" y="20638"/>
                      <a:pt x="108745" y="20638"/>
                    </a:cubicBezTo>
                    <a:close/>
                    <a:moveTo>
                      <a:pt x="108744" y="0"/>
                    </a:moveTo>
                    <a:cubicBezTo>
                      <a:pt x="174252" y="0"/>
                      <a:pt x="217488" y="43383"/>
                      <a:pt x="217488" y="109116"/>
                    </a:cubicBezTo>
                    <a:cubicBezTo>
                      <a:pt x="217488" y="165646"/>
                      <a:pt x="132327" y="276076"/>
                      <a:pt x="121846" y="289223"/>
                    </a:cubicBezTo>
                    <a:cubicBezTo>
                      <a:pt x="121846" y="289223"/>
                      <a:pt x="121846" y="289223"/>
                      <a:pt x="110054" y="304999"/>
                    </a:cubicBezTo>
                    <a:cubicBezTo>
                      <a:pt x="159841" y="304999"/>
                      <a:pt x="200456" y="311572"/>
                      <a:pt x="200456" y="320774"/>
                    </a:cubicBezTo>
                    <a:cubicBezTo>
                      <a:pt x="200456" y="329977"/>
                      <a:pt x="159841" y="336550"/>
                      <a:pt x="108744" y="336550"/>
                    </a:cubicBezTo>
                    <a:cubicBezTo>
                      <a:pt x="57647" y="336550"/>
                      <a:pt x="17032" y="329977"/>
                      <a:pt x="17032" y="320774"/>
                    </a:cubicBezTo>
                    <a:cubicBezTo>
                      <a:pt x="17032" y="311572"/>
                      <a:pt x="57647" y="304999"/>
                      <a:pt x="107434" y="304999"/>
                    </a:cubicBezTo>
                    <a:cubicBezTo>
                      <a:pt x="107434" y="304999"/>
                      <a:pt x="107434" y="304999"/>
                      <a:pt x="95642" y="289223"/>
                    </a:cubicBezTo>
                    <a:cubicBezTo>
                      <a:pt x="85161" y="276076"/>
                      <a:pt x="0" y="165646"/>
                      <a:pt x="0" y="109116"/>
                    </a:cubicBezTo>
                    <a:cubicBezTo>
                      <a:pt x="0" y="43383"/>
                      <a:pt x="43236" y="0"/>
                      <a:pt x="10874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grpSp>
      </p:grpSp>
      <p:pic>
        <p:nvPicPr>
          <p:cNvPr id="60" name="图片 59" descr="招聘"/>
          <p:cNvPicPr/>
          <p:nvPr/>
        </p:nvPicPr>
        <p:blipFill>
          <a:blip r:embed="rId2"/>
          <a:srcRect l="24779"/>
          <a:stretch>
            <a:fillRect/>
          </a:stretch>
        </p:blipFill>
        <p:spPr>
          <a:xfrm rot="16200000">
            <a:off x="2179955" y="1320800"/>
            <a:ext cx="2215515" cy="39878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descr="招聘"/>
          <p:cNvPicPr/>
          <p:nvPr/>
        </p:nvPicPr>
        <p:blipFill>
          <a:blip r:embed="rId1"/>
          <a:srcRect l="24779"/>
          <a:stretch>
            <a:fillRect/>
          </a:stretch>
        </p:blipFill>
        <p:spPr>
          <a:xfrm rot="16200000">
            <a:off x="2656840" y="-2657475"/>
            <a:ext cx="6877685" cy="12192000"/>
          </a:xfrm>
          <a:prstGeom prst="rect">
            <a:avLst/>
          </a:prstGeom>
        </p:spPr>
      </p:pic>
      <p:sp>
        <p:nvSpPr>
          <p:cNvPr id="8" name="矩形 7"/>
          <p:cNvSpPr/>
          <p:nvPr/>
        </p:nvSpPr>
        <p:spPr>
          <a:xfrm>
            <a:off x="6026785" y="436245"/>
            <a:ext cx="5549900" cy="6005195"/>
          </a:xfrm>
          <a:prstGeom prst="rect">
            <a:avLst/>
          </a:prstGeom>
          <a:solidFill>
            <a:srgbClr val="244241"/>
          </a:solidFill>
          <a:ln w="190500">
            <a:solidFill>
              <a:srgbClr val="F9B81B"/>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Arial" panose="020B0604020202020204" pitchFamily="34" charset="0"/>
              <a:ea typeface="黑体" panose="02010609060101010101" pitchFamily="49" charset="-122"/>
              <a:sym typeface="Arial" panose="020B0604020202020204" pitchFamily="34" charset="0"/>
            </a:endParaRPr>
          </a:p>
        </p:txBody>
      </p:sp>
      <p:grpSp>
        <p:nvGrpSpPr>
          <p:cNvPr id="11" name="组合 10"/>
          <p:cNvGrpSpPr/>
          <p:nvPr/>
        </p:nvGrpSpPr>
        <p:grpSpPr>
          <a:xfrm>
            <a:off x="6563513" y="1809932"/>
            <a:ext cx="4475921" cy="3791855"/>
            <a:chOff x="6426428" y="1341199"/>
            <a:chExt cx="4475921" cy="3791855"/>
          </a:xfrm>
        </p:grpSpPr>
        <p:sp>
          <p:nvSpPr>
            <p:cNvPr id="2" name="矩形 1"/>
            <p:cNvSpPr/>
            <p:nvPr/>
          </p:nvSpPr>
          <p:spPr>
            <a:xfrm>
              <a:off x="6859608" y="1967364"/>
              <a:ext cx="3609560" cy="1987825"/>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微软雅黑" panose="020B0503020204020204" charset="-122"/>
                <a:ea typeface="微软雅黑" panose="020B0503020204020204" charset="-122"/>
                <a:sym typeface="Source Han Serif SC" panose="02020400000000000000" pitchFamily="18" charset="-122"/>
              </a:endParaRPr>
            </a:p>
          </p:txBody>
        </p:sp>
        <p:sp>
          <p:nvSpPr>
            <p:cNvPr id="3" name="矩形 2"/>
            <p:cNvSpPr/>
            <p:nvPr/>
          </p:nvSpPr>
          <p:spPr>
            <a:xfrm>
              <a:off x="7972790" y="1341199"/>
              <a:ext cx="1383196" cy="1053548"/>
            </a:xfrm>
            <a:prstGeom prst="rect">
              <a:avLst/>
            </a:prstGeom>
            <a:solidFill>
              <a:srgbClr val="2442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8000" b="0" i="0" u="none" strike="noStrike" kern="1200" cap="none" spc="0" normalizeH="0" baseline="0" noProof="0" dirty="0">
                  <a:ln>
                    <a:noFill/>
                  </a:ln>
                  <a:solidFill>
                    <a:schemeClr val="bg1"/>
                  </a:solidFill>
                  <a:effectLst/>
                  <a:uLnTx/>
                  <a:uFillTx/>
                  <a:latin typeface="微软雅黑" panose="020B0503020204020204" charset="-122"/>
                  <a:ea typeface="微软雅黑" panose="020B0503020204020204" charset="-122"/>
                  <a:sym typeface="Source Han Serif SC" panose="02020400000000000000" pitchFamily="18" charset="-122"/>
                </a:rPr>
                <a:t>03</a:t>
              </a:r>
              <a:endParaRPr kumimoji="0" lang="en-US" altLang="zh-CN" sz="8000" b="0" i="0" u="none" strike="noStrike" kern="1200" cap="none" spc="0" normalizeH="0" baseline="0" noProof="0" dirty="0">
                <a:ln>
                  <a:noFill/>
                </a:ln>
                <a:solidFill>
                  <a:schemeClr val="bg1"/>
                </a:solidFill>
                <a:effectLst/>
                <a:uLnTx/>
                <a:uFillTx/>
                <a:latin typeface="微软雅黑" panose="020B0503020204020204" charset="-122"/>
                <a:ea typeface="微软雅黑" panose="020B0503020204020204" charset="-122"/>
                <a:sym typeface="Source Han Serif SC" panose="02020400000000000000" pitchFamily="18" charset="-122"/>
              </a:endParaRPr>
            </a:p>
          </p:txBody>
        </p:sp>
        <p:sp>
          <p:nvSpPr>
            <p:cNvPr id="4" name="矩形 3"/>
            <p:cNvSpPr/>
            <p:nvPr/>
          </p:nvSpPr>
          <p:spPr>
            <a:xfrm>
              <a:off x="6426428" y="2538864"/>
              <a:ext cx="4475921" cy="964095"/>
            </a:xfrm>
            <a:prstGeom prst="rect">
              <a:avLst/>
            </a:prstGeom>
            <a:solidFill>
              <a:srgbClr val="2442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dist">
                <a:defRPr/>
              </a:pPr>
              <a:r>
                <a:rPr lang="zh-CN" altLang="en-US" sz="4400" dirty="0">
                  <a:solidFill>
                    <a:schemeClr val="bg1"/>
                  </a:solidFill>
                  <a:latin typeface="微软雅黑" panose="020B0503020204020204" charset="-122"/>
                  <a:ea typeface="微软雅黑" panose="020B0503020204020204" charset="-122"/>
                  <a:sym typeface="Source Han Serif SC" panose="02020400000000000000" pitchFamily="18" charset="-122"/>
                </a:rPr>
                <a:t>输入标题</a:t>
              </a:r>
              <a:endParaRPr lang="zh-CN" altLang="en-US" sz="4400" dirty="0">
                <a:solidFill>
                  <a:schemeClr val="bg1"/>
                </a:solidFill>
                <a:latin typeface="微软雅黑" panose="020B0503020204020204" charset="-122"/>
                <a:ea typeface="微软雅黑" panose="020B0503020204020204" charset="-122"/>
                <a:sym typeface="Source Han Serif SC" panose="02020400000000000000" pitchFamily="18" charset="-122"/>
              </a:endParaRPr>
            </a:p>
          </p:txBody>
        </p:sp>
        <p:sp>
          <p:nvSpPr>
            <p:cNvPr id="5" name="文本框 4"/>
            <p:cNvSpPr txBox="1"/>
            <p:nvPr/>
          </p:nvSpPr>
          <p:spPr>
            <a:xfrm>
              <a:off x="7161302" y="4427220"/>
              <a:ext cx="3006172" cy="705834"/>
            </a:xfrm>
            <a:prstGeom prst="rect">
              <a:avLst/>
            </a:prstGeom>
            <a:noFill/>
          </p:spPr>
          <p:txBody>
            <a:bodyPr wrap="square" rtlCol="0">
              <a:spAutoFit/>
            </a:bodyPr>
            <a:lstStyle/>
            <a:p>
              <a:pPr marL="285750" marR="0" lvl="0" indent="-285750" algn="ctr" defTabSz="914400" rtl="0" eaLnBrk="1" fontAlgn="auto" latinLnBrk="0" hangingPunct="1">
                <a:lnSpc>
                  <a:spcPct val="150000"/>
                </a:lnSpc>
                <a:spcBef>
                  <a:spcPts val="0"/>
                </a:spcBef>
                <a:spcAft>
                  <a:spcPts val="0"/>
                </a:spcAft>
                <a:buClrTx/>
                <a:buSzTx/>
                <a:buFont typeface="Wingdings" panose="05000000000000000000" pitchFamily="2" charset="2"/>
                <a:buChar char="Ø"/>
                <a:defRPr/>
              </a:pPr>
              <a:r>
                <a:rPr kumimoji="0" lang="zh-CN" altLang="en-US" sz="1400" b="0" i="0" u="none" strike="noStrike" kern="1200" cap="none" spc="0" normalizeH="0" baseline="0" noProof="0" dirty="0">
                  <a:ln>
                    <a:noFill/>
                  </a:ln>
                  <a:solidFill>
                    <a:schemeClr val="bg1"/>
                  </a:solidFill>
                  <a:effectLst/>
                  <a:uLnTx/>
                  <a:uFillTx/>
                  <a:latin typeface="微软雅黑" panose="020B0503020204020204" charset="-122"/>
                  <a:ea typeface="微软雅黑" panose="020B0503020204020204" charset="-122"/>
                  <a:sym typeface="Source Han Serif SC" panose="02020400000000000000" pitchFamily="18" charset="-122"/>
                </a:rPr>
                <a:t>点击此处更换文本输入替换内容</a:t>
              </a:r>
              <a:endParaRPr kumimoji="0" lang="zh-CN" altLang="en-US" sz="1400" b="0" i="0" u="none" strike="noStrike" kern="1200" cap="none" spc="0" normalizeH="0" baseline="0" noProof="0" dirty="0">
                <a:ln>
                  <a:noFill/>
                </a:ln>
                <a:solidFill>
                  <a:schemeClr val="bg1"/>
                </a:solidFill>
                <a:effectLst/>
                <a:uLnTx/>
                <a:uFillTx/>
                <a:latin typeface="微软雅黑" panose="020B0503020204020204" charset="-122"/>
                <a:ea typeface="微软雅黑" panose="020B0503020204020204" charset="-122"/>
                <a:sym typeface="Source Han Serif SC" panose="02020400000000000000" pitchFamily="18" charset="-122"/>
              </a:endParaRPr>
            </a:p>
            <a:p>
              <a:pPr marL="285750" marR="0" lvl="0" indent="-285750" algn="ctr" defTabSz="914400" rtl="0" eaLnBrk="1" fontAlgn="auto" latinLnBrk="0" hangingPunct="1">
                <a:lnSpc>
                  <a:spcPct val="150000"/>
                </a:lnSpc>
                <a:spcBef>
                  <a:spcPts val="0"/>
                </a:spcBef>
                <a:spcAft>
                  <a:spcPts val="0"/>
                </a:spcAft>
                <a:buClrTx/>
                <a:buSzTx/>
                <a:buFont typeface="Wingdings" panose="05000000000000000000" pitchFamily="2" charset="2"/>
                <a:buChar char="Ø"/>
                <a:defRPr/>
              </a:pPr>
              <a:r>
                <a:rPr kumimoji="0" lang="zh-CN" altLang="en-US" sz="1400" b="0" i="0" u="none" strike="noStrike" kern="1200" cap="none" spc="0" normalizeH="0" baseline="0" noProof="0" dirty="0">
                  <a:ln>
                    <a:noFill/>
                  </a:ln>
                  <a:solidFill>
                    <a:schemeClr val="bg1"/>
                  </a:solidFill>
                  <a:effectLst/>
                  <a:uLnTx/>
                  <a:uFillTx/>
                  <a:latin typeface="微软雅黑" panose="020B0503020204020204" charset="-122"/>
                  <a:ea typeface="微软雅黑" panose="020B0503020204020204" charset="-122"/>
                  <a:sym typeface="Source Han Serif SC" panose="02020400000000000000" pitchFamily="18" charset="-122"/>
                </a:rPr>
                <a:t>点击此处更换文本输入替换内容</a:t>
              </a:r>
              <a:endParaRPr kumimoji="0" lang="zh-CN" altLang="en-US" sz="1400" b="0" i="0" u="none" strike="noStrike" kern="1200" cap="none" spc="0" normalizeH="0" baseline="0" noProof="0" dirty="0">
                <a:ln>
                  <a:noFill/>
                </a:ln>
                <a:solidFill>
                  <a:schemeClr val="bg1"/>
                </a:solidFill>
                <a:effectLst/>
                <a:uLnTx/>
                <a:uFillTx/>
                <a:latin typeface="微软雅黑" panose="020B0503020204020204" charset="-122"/>
                <a:ea typeface="微软雅黑" panose="020B0503020204020204" charset="-122"/>
                <a:sym typeface="Source Han Serif SC" panose="02020400000000000000" pitchFamily="18" charset="-122"/>
              </a:endParaRPr>
            </a:p>
          </p:txBody>
        </p:sp>
        <p:sp>
          <p:nvSpPr>
            <p:cNvPr id="6" name="矩形 5"/>
            <p:cNvSpPr/>
            <p:nvPr/>
          </p:nvSpPr>
          <p:spPr>
            <a:xfrm>
              <a:off x="6994118" y="3363674"/>
              <a:ext cx="3188335" cy="5270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kumimoji="0" lang="zh-CN" altLang="en-US" b="0" i="0" u="none" strike="noStrike" kern="1200" cap="none" spc="0" normalizeH="0" baseline="0" noProof="0" dirty="0">
                  <a:ln>
                    <a:noFill/>
                  </a:ln>
                  <a:solidFill>
                    <a:schemeClr val="bg1"/>
                  </a:solidFill>
                  <a:effectLst/>
                  <a:uLnTx/>
                  <a:uFillTx/>
                  <a:latin typeface="微软雅黑" panose="020B0503020204020204" charset="-122"/>
                  <a:ea typeface="微软雅黑" panose="020B0503020204020204" charset="-122"/>
                  <a:cs typeface="微软雅黑" panose="020B0503020204020204" charset="-122"/>
                  <a:sym typeface="Source Han Serif SC" panose="02020400000000000000" pitchFamily="18" charset="-122"/>
                </a:rPr>
                <a:t>（ </a:t>
              </a:r>
              <a:r>
                <a:rPr lang="en-US" altLang="zh-CN" dirty="0">
                  <a:solidFill>
                    <a:schemeClr val="bg1"/>
                  </a:solidFill>
                  <a:latin typeface="微软雅黑" panose="020B0503020204020204" charset="-122"/>
                  <a:ea typeface="微软雅黑" panose="020B0503020204020204" charset="-122"/>
                  <a:cs typeface="微软雅黑" panose="020B0503020204020204" charset="-122"/>
                  <a:sym typeface="Source Han Serif SC" panose="02020400000000000000" pitchFamily="18" charset="-122"/>
                </a:rPr>
                <a:t>Click add caption text</a:t>
              </a:r>
              <a:r>
                <a:rPr kumimoji="0" lang="zh-CN" altLang="en-US" b="0" i="0" u="none" strike="noStrike" kern="1200" cap="none" spc="0" normalizeH="0" baseline="0" noProof="0" dirty="0">
                  <a:ln>
                    <a:noFill/>
                  </a:ln>
                  <a:solidFill>
                    <a:schemeClr val="bg1"/>
                  </a:solidFill>
                  <a:effectLst/>
                  <a:uLnTx/>
                  <a:uFillTx/>
                  <a:latin typeface="微软雅黑" panose="020B0503020204020204" charset="-122"/>
                  <a:ea typeface="微软雅黑" panose="020B0503020204020204" charset="-122"/>
                  <a:cs typeface="微软雅黑" panose="020B0503020204020204" charset="-122"/>
                  <a:sym typeface="Source Han Serif SC" panose="02020400000000000000" pitchFamily="18" charset="-122"/>
                </a:rPr>
                <a:t>）</a:t>
              </a:r>
              <a:endParaRPr kumimoji="0" lang="zh-CN" altLang="en-US" b="0" i="0" u="none" strike="noStrike" kern="1200" cap="none" spc="0" normalizeH="0" baseline="0" noProof="0" dirty="0">
                <a:ln>
                  <a:noFill/>
                </a:ln>
                <a:solidFill>
                  <a:schemeClr val="bg1"/>
                </a:solidFill>
                <a:effectLst/>
                <a:uLnTx/>
                <a:uFillTx/>
                <a:latin typeface="微软雅黑" panose="020B0503020204020204" charset="-122"/>
                <a:ea typeface="微软雅黑" panose="020B0503020204020204" charset="-122"/>
                <a:cs typeface="微软雅黑" panose="020B0503020204020204" charset="-122"/>
                <a:sym typeface="Source Han Serif SC" panose="02020400000000000000" pitchFamily="18"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9954" name="กลุ่ม 39953"/>
          <p:cNvGrpSpPr/>
          <p:nvPr/>
        </p:nvGrpSpPr>
        <p:grpSpPr>
          <a:xfrm>
            <a:off x="5720317" y="2705101"/>
            <a:ext cx="6128784" cy="2618257"/>
            <a:chOff x="6373813" y="5105400"/>
            <a:chExt cx="11133137" cy="4756150"/>
          </a:xfrm>
        </p:grpSpPr>
        <p:sp>
          <p:nvSpPr>
            <p:cNvPr id="14" name="Freeform 6"/>
            <p:cNvSpPr>
              <a:spLocks noEditPoints="1"/>
            </p:cNvSpPr>
            <p:nvPr/>
          </p:nvSpPr>
          <p:spPr bwMode="auto">
            <a:xfrm>
              <a:off x="9104313" y="6821488"/>
              <a:ext cx="1420812" cy="1295400"/>
            </a:xfrm>
            <a:custGeom>
              <a:avLst/>
              <a:gdLst>
                <a:gd name="T0" fmla="*/ 101 w 101"/>
                <a:gd name="T1" fmla="*/ 8 h 92"/>
                <a:gd name="T2" fmla="*/ 101 w 101"/>
                <a:gd name="T3" fmla="*/ 67 h 92"/>
                <a:gd name="T4" fmla="*/ 93 w 101"/>
                <a:gd name="T5" fmla="*/ 75 h 92"/>
                <a:gd name="T6" fmla="*/ 56 w 101"/>
                <a:gd name="T7" fmla="*/ 75 h 92"/>
                <a:gd name="T8" fmla="*/ 56 w 101"/>
                <a:gd name="T9" fmla="*/ 89 h 92"/>
                <a:gd name="T10" fmla="*/ 89 w 101"/>
                <a:gd name="T11" fmla="*/ 89 h 92"/>
                <a:gd name="T12" fmla="*/ 89 w 101"/>
                <a:gd name="T13" fmla="*/ 92 h 92"/>
                <a:gd name="T14" fmla="*/ 10 w 101"/>
                <a:gd name="T15" fmla="*/ 92 h 92"/>
                <a:gd name="T16" fmla="*/ 10 w 101"/>
                <a:gd name="T17" fmla="*/ 89 h 92"/>
                <a:gd name="T18" fmla="*/ 43 w 101"/>
                <a:gd name="T19" fmla="*/ 89 h 92"/>
                <a:gd name="T20" fmla="*/ 43 w 101"/>
                <a:gd name="T21" fmla="*/ 75 h 92"/>
                <a:gd name="T22" fmla="*/ 8 w 101"/>
                <a:gd name="T23" fmla="*/ 75 h 92"/>
                <a:gd name="T24" fmla="*/ 0 w 101"/>
                <a:gd name="T25" fmla="*/ 67 h 92"/>
                <a:gd name="T26" fmla="*/ 0 w 101"/>
                <a:gd name="T27" fmla="*/ 8 h 92"/>
                <a:gd name="T28" fmla="*/ 8 w 101"/>
                <a:gd name="T29" fmla="*/ 0 h 92"/>
                <a:gd name="T30" fmla="*/ 93 w 101"/>
                <a:gd name="T31" fmla="*/ 0 h 92"/>
                <a:gd name="T32" fmla="*/ 101 w 101"/>
                <a:gd name="T33" fmla="*/ 8 h 92"/>
                <a:gd name="T34" fmla="*/ 49 w 101"/>
                <a:gd name="T35" fmla="*/ 72 h 92"/>
                <a:gd name="T36" fmla="*/ 53 w 101"/>
                <a:gd name="T37" fmla="*/ 69 h 92"/>
                <a:gd name="T38" fmla="*/ 49 w 101"/>
                <a:gd name="T39" fmla="*/ 65 h 92"/>
                <a:gd name="T40" fmla="*/ 45 w 101"/>
                <a:gd name="T41" fmla="*/ 69 h 92"/>
                <a:gd name="T42" fmla="*/ 49 w 101"/>
                <a:gd name="T43" fmla="*/ 72 h 92"/>
                <a:gd name="T44" fmla="*/ 97 w 101"/>
                <a:gd name="T45" fmla="*/ 8 h 92"/>
                <a:gd name="T46" fmla="*/ 4 w 101"/>
                <a:gd name="T47" fmla="*/ 8 h 92"/>
                <a:gd name="T48" fmla="*/ 4 w 101"/>
                <a:gd name="T49" fmla="*/ 62 h 92"/>
                <a:gd name="T50" fmla="*/ 97 w 101"/>
                <a:gd name="T51" fmla="*/ 62 h 92"/>
                <a:gd name="T52" fmla="*/ 97 w 101"/>
                <a:gd name="T53" fmla="*/ 8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01" h="92">
                  <a:moveTo>
                    <a:pt x="101" y="8"/>
                  </a:moveTo>
                  <a:cubicBezTo>
                    <a:pt x="101" y="67"/>
                    <a:pt x="101" y="67"/>
                    <a:pt x="101" y="67"/>
                  </a:cubicBezTo>
                  <a:cubicBezTo>
                    <a:pt x="101" y="72"/>
                    <a:pt x="98" y="75"/>
                    <a:pt x="93" y="75"/>
                  </a:cubicBezTo>
                  <a:cubicBezTo>
                    <a:pt x="56" y="75"/>
                    <a:pt x="56" y="75"/>
                    <a:pt x="56" y="75"/>
                  </a:cubicBezTo>
                  <a:cubicBezTo>
                    <a:pt x="56" y="89"/>
                    <a:pt x="56" y="89"/>
                    <a:pt x="56" y="89"/>
                  </a:cubicBezTo>
                  <a:cubicBezTo>
                    <a:pt x="89" y="89"/>
                    <a:pt x="89" y="89"/>
                    <a:pt x="89" y="89"/>
                  </a:cubicBezTo>
                  <a:cubicBezTo>
                    <a:pt x="89" y="92"/>
                    <a:pt x="89" y="92"/>
                    <a:pt x="89" y="92"/>
                  </a:cubicBezTo>
                  <a:cubicBezTo>
                    <a:pt x="10" y="92"/>
                    <a:pt x="10" y="92"/>
                    <a:pt x="10" y="92"/>
                  </a:cubicBezTo>
                  <a:cubicBezTo>
                    <a:pt x="10" y="89"/>
                    <a:pt x="10" y="89"/>
                    <a:pt x="10" y="89"/>
                  </a:cubicBezTo>
                  <a:cubicBezTo>
                    <a:pt x="43" y="89"/>
                    <a:pt x="43" y="89"/>
                    <a:pt x="43" y="89"/>
                  </a:cubicBezTo>
                  <a:cubicBezTo>
                    <a:pt x="43" y="75"/>
                    <a:pt x="43" y="75"/>
                    <a:pt x="43" y="75"/>
                  </a:cubicBezTo>
                  <a:cubicBezTo>
                    <a:pt x="8" y="75"/>
                    <a:pt x="8" y="75"/>
                    <a:pt x="8" y="75"/>
                  </a:cubicBezTo>
                  <a:cubicBezTo>
                    <a:pt x="3" y="75"/>
                    <a:pt x="0" y="72"/>
                    <a:pt x="0" y="67"/>
                  </a:cubicBezTo>
                  <a:cubicBezTo>
                    <a:pt x="0" y="8"/>
                    <a:pt x="0" y="8"/>
                    <a:pt x="0" y="8"/>
                  </a:cubicBezTo>
                  <a:cubicBezTo>
                    <a:pt x="0" y="4"/>
                    <a:pt x="3" y="0"/>
                    <a:pt x="8" y="0"/>
                  </a:cubicBezTo>
                  <a:cubicBezTo>
                    <a:pt x="93" y="0"/>
                    <a:pt x="93" y="0"/>
                    <a:pt x="93" y="0"/>
                  </a:cubicBezTo>
                  <a:cubicBezTo>
                    <a:pt x="98" y="0"/>
                    <a:pt x="101" y="4"/>
                    <a:pt x="101" y="8"/>
                  </a:cubicBezTo>
                  <a:close/>
                  <a:moveTo>
                    <a:pt x="49" y="72"/>
                  </a:moveTo>
                  <a:cubicBezTo>
                    <a:pt x="51" y="72"/>
                    <a:pt x="53" y="71"/>
                    <a:pt x="53" y="69"/>
                  </a:cubicBezTo>
                  <a:cubicBezTo>
                    <a:pt x="53" y="66"/>
                    <a:pt x="51" y="65"/>
                    <a:pt x="49" y="65"/>
                  </a:cubicBezTo>
                  <a:cubicBezTo>
                    <a:pt x="47" y="65"/>
                    <a:pt x="45" y="66"/>
                    <a:pt x="45" y="69"/>
                  </a:cubicBezTo>
                  <a:cubicBezTo>
                    <a:pt x="45" y="71"/>
                    <a:pt x="47" y="72"/>
                    <a:pt x="49" y="72"/>
                  </a:cubicBezTo>
                  <a:close/>
                  <a:moveTo>
                    <a:pt x="97" y="8"/>
                  </a:moveTo>
                  <a:cubicBezTo>
                    <a:pt x="4" y="8"/>
                    <a:pt x="4" y="8"/>
                    <a:pt x="4" y="8"/>
                  </a:cubicBezTo>
                  <a:cubicBezTo>
                    <a:pt x="4" y="62"/>
                    <a:pt x="4" y="62"/>
                    <a:pt x="4" y="62"/>
                  </a:cubicBezTo>
                  <a:cubicBezTo>
                    <a:pt x="97" y="62"/>
                    <a:pt x="97" y="62"/>
                    <a:pt x="97" y="62"/>
                  </a:cubicBezTo>
                  <a:lnTo>
                    <a:pt x="97" y="8"/>
                  </a:lnTo>
                  <a:close/>
                </a:path>
              </a:pathLst>
            </a:custGeom>
            <a:solidFill>
              <a:srgbClr val="F9B81B"/>
            </a:solidFill>
            <a:ln>
              <a:noFill/>
            </a:ln>
          </p:spPr>
          <p:txBody>
            <a:bodyPr vert="horz" wrap="square" lIns="45720" tIns="22860" rIns="45720" bIns="22860" numCol="1" anchor="t" anchorCtr="0" compatLnSpc="1"/>
            <a:lstStyle/>
            <a:p>
              <a:endParaRPr lang="th-TH" sz="900">
                <a:latin typeface="微软雅黑" panose="020B0503020204020204" charset="-122"/>
                <a:ea typeface="微软雅黑" panose="020B0503020204020204" charset="-122"/>
                <a:sym typeface="Source Han Serif SC" panose="02020400000000000000" pitchFamily="18" charset="-122"/>
              </a:endParaRPr>
            </a:p>
          </p:txBody>
        </p:sp>
        <p:sp>
          <p:nvSpPr>
            <p:cNvPr id="15" name="Freeform 7"/>
            <p:cNvSpPr>
              <a:spLocks noEditPoints="1"/>
            </p:cNvSpPr>
            <p:nvPr/>
          </p:nvSpPr>
          <p:spPr bwMode="auto">
            <a:xfrm>
              <a:off x="10821988" y="6821488"/>
              <a:ext cx="1420812" cy="1295400"/>
            </a:xfrm>
            <a:custGeom>
              <a:avLst/>
              <a:gdLst>
                <a:gd name="T0" fmla="*/ 101 w 101"/>
                <a:gd name="T1" fmla="*/ 8 h 92"/>
                <a:gd name="T2" fmla="*/ 101 w 101"/>
                <a:gd name="T3" fmla="*/ 67 h 92"/>
                <a:gd name="T4" fmla="*/ 93 w 101"/>
                <a:gd name="T5" fmla="*/ 75 h 92"/>
                <a:gd name="T6" fmla="*/ 56 w 101"/>
                <a:gd name="T7" fmla="*/ 75 h 92"/>
                <a:gd name="T8" fmla="*/ 56 w 101"/>
                <a:gd name="T9" fmla="*/ 89 h 92"/>
                <a:gd name="T10" fmla="*/ 89 w 101"/>
                <a:gd name="T11" fmla="*/ 89 h 92"/>
                <a:gd name="T12" fmla="*/ 89 w 101"/>
                <a:gd name="T13" fmla="*/ 92 h 92"/>
                <a:gd name="T14" fmla="*/ 10 w 101"/>
                <a:gd name="T15" fmla="*/ 92 h 92"/>
                <a:gd name="T16" fmla="*/ 10 w 101"/>
                <a:gd name="T17" fmla="*/ 89 h 92"/>
                <a:gd name="T18" fmla="*/ 43 w 101"/>
                <a:gd name="T19" fmla="*/ 89 h 92"/>
                <a:gd name="T20" fmla="*/ 43 w 101"/>
                <a:gd name="T21" fmla="*/ 75 h 92"/>
                <a:gd name="T22" fmla="*/ 8 w 101"/>
                <a:gd name="T23" fmla="*/ 75 h 92"/>
                <a:gd name="T24" fmla="*/ 0 w 101"/>
                <a:gd name="T25" fmla="*/ 67 h 92"/>
                <a:gd name="T26" fmla="*/ 0 w 101"/>
                <a:gd name="T27" fmla="*/ 8 h 92"/>
                <a:gd name="T28" fmla="*/ 8 w 101"/>
                <a:gd name="T29" fmla="*/ 0 h 92"/>
                <a:gd name="T30" fmla="*/ 93 w 101"/>
                <a:gd name="T31" fmla="*/ 0 h 92"/>
                <a:gd name="T32" fmla="*/ 101 w 101"/>
                <a:gd name="T33" fmla="*/ 8 h 92"/>
                <a:gd name="T34" fmla="*/ 49 w 101"/>
                <a:gd name="T35" fmla="*/ 72 h 92"/>
                <a:gd name="T36" fmla="*/ 53 w 101"/>
                <a:gd name="T37" fmla="*/ 69 h 92"/>
                <a:gd name="T38" fmla="*/ 49 w 101"/>
                <a:gd name="T39" fmla="*/ 65 h 92"/>
                <a:gd name="T40" fmla="*/ 45 w 101"/>
                <a:gd name="T41" fmla="*/ 69 h 92"/>
                <a:gd name="T42" fmla="*/ 49 w 101"/>
                <a:gd name="T43" fmla="*/ 72 h 92"/>
                <a:gd name="T44" fmla="*/ 97 w 101"/>
                <a:gd name="T45" fmla="*/ 8 h 92"/>
                <a:gd name="T46" fmla="*/ 4 w 101"/>
                <a:gd name="T47" fmla="*/ 8 h 92"/>
                <a:gd name="T48" fmla="*/ 4 w 101"/>
                <a:gd name="T49" fmla="*/ 62 h 92"/>
                <a:gd name="T50" fmla="*/ 97 w 101"/>
                <a:gd name="T51" fmla="*/ 62 h 92"/>
                <a:gd name="T52" fmla="*/ 97 w 101"/>
                <a:gd name="T53" fmla="*/ 8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01" h="92">
                  <a:moveTo>
                    <a:pt x="101" y="8"/>
                  </a:moveTo>
                  <a:cubicBezTo>
                    <a:pt x="101" y="67"/>
                    <a:pt x="101" y="67"/>
                    <a:pt x="101" y="67"/>
                  </a:cubicBezTo>
                  <a:cubicBezTo>
                    <a:pt x="101" y="72"/>
                    <a:pt x="97" y="75"/>
                    <a:pt x="93" y="75"/>
                  </a:cubicBezTo>
                  <a:cubicBezTo>
                    <a:pt x="56" y="75"/>
                    <a:pt x="56" y="75"/>
                    <a:pt x="56" y="75"/>
                  </a:cubicBezTo>
                  <a:cubicBezTo>
                    <a:pt x="56" y="89"/>
                    <a:pt x="56" y="89"/>
                    <a:pt x="56" y="89"/>
                  </a:cubicBezTo>
                  <a:cubicBezTo>
                    <a:pt x="89" y="89"/>
                    <a:pt x="89" y="89"/>
                    <a:pt x="89" y="89"/>
                  </a:cubicBezTo>
                  <a:cubicBezTo>
                    <a:pt x="89" y="92"/>
                    <a:pt x="89" y="92"/>
                    <a:pt x="89" y="92"/>
                  </a:cubicBezTo>
                  <a:cubicBezTo>
                    <a:pt x="10" y="92"/>
                    <a:pt x="10" y="92"/>
                    <a:pt x="10" y="92"/>
                  </a:cubicBezTo>
                  <a:cubicBezTo>
                    <a:pt x="10" y="89"/>
                    <a:pt x="10" y="89"/>
                    <a:pt x="10" y="89"/>
                  </a:cubicBezTo>
                  <a:cubicBezTo>
                    <a:pt x="43" y="89"/>
                    <a:pt x="43" y="89"/>
                    <a:pt x="43" y="89"/>
                  </a:cubicBezTo>
                  <a:cubicBezTo>
                    <a:pt x="43" y="75"/>
                    <a:pt x="43" y="75"/>
                    <a:pt x="43" y="75"/>
                  </a:cubicBezTo>
                  <a:cubicBezTo>
                    <a:pt x="8" y="75"/>
                    <a:pt x="8" y="75"/>
                    <a:pt x="8" y="75"/>
                  </a:cubicBezTo>
                  <a:cubicBezTo>
                    <a:pt x="3" y="75"/>
                    <a:pt x="0" y="72"/>
                    <a:pt x="0" y="67"/>
                  </a:cubicBezTo>
                  <a:cubicBezTo>
                    <a:pt x="0" y="8"/>
                    <a:pt x="0" y="8"/>
                    <a:pt x="0" y="8"/>
                  </a:cubicBezTo>
                  <a:cubicBezTo>
                    <a:pt x="0" y="4"/>
                    <a:pt x="3" y="0"/>
                    <a:pt x="8" y="0"/>
                  </a:cubicBezTo>
                  <a:cubicBezTo>
                    <a:pt x="93" y="0"/>
                    <a:pt x="93" y="0"/>
                    <a:pt x="93" y="0"/>
                  </a:cubicBezTo>
                  <a:cubicBezTo>
                    <a:pt x="97" y="0"/>
                    <a:pt x="101" y="4"/>
                    <a:pt x="101" y="8"/>
                  </a:cubicBezTo>
                  <a:close/>
                  <a:moveTo>
                    <a:pt x="49" y="72"/>
                  </a:moveTo>
                  <a:cubicBezTo>
                    <a:pt x="51" y="72"/>
                    <a:pt x="53" y="71"/>
                    <a:pt x="53" y="69"/>
                  </a:cubicBezTo>
                  <a:cubicBezTo>
                    <a:pt x="53" y="66"/>
                    <a:pt x="51" y="65"/>
                    <a:pt x="49" y="65"/>
                  </a:cubicBezTo>
                  <a:cubicBezTo>
                    <a:pt x="47" y="65"/>
                    <a:pt x="45" y="66"/>
                    <a:pt x="45" y="69"/>
                  </a:cubicBezTo>
                  <a:cubicBezTo>
                    <a:pt x="45" y="71"/>
                    <a:pt x="47" y="72"/>
                    <a:pt x="49" y="72"/>
                  </a:cubicBezTo>
                  <a:close/>
                  <a:moveTo>
                    <a:pt x="97" y="8"/>
                  </a:moveTo>
                  <a:cubicBezTo>
                    <a:pt x="4" y="8"/>
                    <a:pt x="4" y="8"/>
                    <a:pt x="4" y="8"/>
                  </a:cubicBezTo>
                  <a:cubicBezTo>
                    <a:pt x="4" y="62"/>
                    <a:pt x="4" y="62"/>
                    <a:pt x="4" y="62"/>
                  </a:cubicBezTo>
                  <a:cubicBezTo>
                    <a:pt x="97" y="62"/>
                    <a:pt x="97" y="62"/>
                    <a:pt x="97" y="62"/>
                  </a:cubicBezTo>
                  <a:lnTo>
                    <a:pt x="97" y="8"/>
                  </a:lnTo>
                  <a:close/>
                </a:path>
              </a:pathLst>
            </a:custGeom>
            <a:solidFill>
              <a:srgbClr val="F9B81B"/>
            </a:solidFill>
            <a:ln>
              <a:noFill/>
            </a:ln>
          </p:spPr>
          <p:txBody>
            <a:bodyPr vert="horz" wrap="square" lIns="45720" tIns="22860" rIns="45720" bIns="22860" numCol="1" anchor="t" anchorCtr="0" compatLnSpc="1"/>
            <a:lstStyle/>
            <a:p>
              <a:endParaRPr lang="th-TH" sz="900">
                <a:latin typeface="微软雅黑" panose="020B0503020204020204" charset="-122"/>
                <a:ea typeface="微软雅黑" panose="020B0503020204020204" charset="-122"/>
                <a:sym typeface="Source Han Serif SC" panose="02020400000000000000" pitchFamily="18" charset="-122"/>
              </a:endParaRPr>
            </a:p>
          </p:txBody>
        </p:sp>
        <p:sp>
          <p:nvSpPr>
            <p:cNvPr id="16" name="Freeform 8"/>
            <p:cNvSpPr>
              <a:spLocks noEditPoints="1"/>
            </p:cNvSpPr>
            <p:nvPr/>
          </p:nvSpPr>
          <p:spPr bwMode="auto">
            <a:xfrm>
              <a:off x="12538075" y="6821488"/>
              <a:ext cx="1422400" cy="1295400"/>
            </a:xfrm>
            <a:custGeom>
              <a:avLst/>
              <a:gdLst>
                <a:gd name="T0" fmla="*/ 101 w 101"/>
                <a:gd name="T1" fmla="*/ 8 h 92"/>
                <a:gd name="T2" fmla="*/ 101 w 101"/>
                <a:gd name="T3" fmla="*/ 67 h 92"/>
                <a:gd name="T4" fmla="*/ 93 w 101"/>
                <a:gd name="T5" fmla="*/ 75 h 92"/>
                <a:gd name="T6" fmla="*/ 56 w 101"/>
                <a:gd name="T7" fmla="*/ 75 h 92"/>
                <a:gd name="T8" fmla="*/ 56 w 101"/>
                <a:gd name="T9" fmla="*/ 89 h 92"/>
                <a:gd name="T10" fmla="*/ 88 w 101"/>
                <a:gd name="T11" fmla="*/ 89 h 92"/>
                <a:gd name="T12" fmla="*/ 88 w 101"/>
                <a:gd name="T13" fmla="*/ 92 h 92"/>
                <a:gd name="T14" fmla="*/ 10 w 101"/>
                <a:gd name="T15" fmla="*/ 92 h 92"/>
                <a:gd name="T16" fmla="*/ 10 w 101"/>
                <a:gd name="T17" fmla="*/ 89 h 92"/>
                <a:gd name="T18" fmla="*/ 43 w 101"/>
                <a:gd name="T19" fmla="*/ 89 h 92"/>
                <a:gd name="T20" fmla="*/ 43 w 101"/>
                <a:gd name="T21" fmla="*/ 75 h 92"/>
                <a:gd name="T22" fmla="*/ 8 w 101"/>
                <a:gd name="T23" fmla="*/ 75 h 92"/>
                <a:gd name="T24" fmla="*/ 0 w 101"/>
                <a:gd name="T25" fmla="*/ 67 h 92"/>
                <a:gd name="T26" fmla="*/ 0 w 101"/>
                <a:gd name="T27" fmla="*/ 8 h 92"/>
                <a:gd name="T28" fmla="*/ 8 w 101"/>
                <a:gd name="T29" fmla="*/ 0 h 92"/>
                <a:gd name="T30" fmla="*/ 93 w 101"/>
                <a:gd name="T31" fmla="*/ 0 h 92"/>
                <a:gd name="T32" fmla="*/ 101 w 101"/>
                <a:gd name="T33" fmla="*/ 8 h 92"/>
                <a:gd name="T34" fmla="*/ 49 w 101"/>
                <a:gd name="T35" fmla="*/ 72 h 92"/>
                <a:gd name="T36" fmla="*/ 53 w 101"/>
                <a:gd name="T37" fmla="*/ 69 h 92"/>
                <a:gd name="T38" fmla="*/ 49 w 101"/>
                <a:gd name="T39" fmla="*/ 65 h 92"/>
                <a:gd name="T40" fmla="*/ 45 w 101"/>
                <a:gd name="T41" fmla="*/ 69 h 92"/>
                <a:gd name="T42" fmla="*/ 49 w 101"/>
                <a:gd name="T43" fmla="*/ 72 h 92"/>
                <a:gd name="T44" fmla="*/ 97 w 101"/>
                <a:gd name="T45" fmla="*/ 8 h 92"/>
                <a:gd name="T46" fmla="*/ 4 w 101"/>
                <a:gd name="T47" fmla="*/ 8 h 92"/>
                <a:gd name="T48" fmla="*/ 4 w 101"/>
                <a:gd name="T49" fmla="*/ 62 h 92"/>
                <a:gd name="T50" fmla="*/ 97 w 101"/>
                <a:gd name="T51" fmla="*/ 62 h 92"/>
                <a:gd name="T52" fmla="*/ 97 w 101"/>
                <a:gd name="T53" fmla="*/ 8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01" h="92">
                  <a:moveTo>
                    <a:pt x="101" y="8"/>
                  </a:moveTo>
                  <a:cubicBezTo>
                    <a:pt x="101" y="67"/>
                    <a:pt x="101" y="67"/>
                    <a:pt x="101" y="67"/>
                  </a:cubicBezTo>
                  <a:cubicBezTo>
                    <a:pt x="101" y="72"/>
                    <a:pt x="97" y="75"/>
                    <a:pt x="93" y="75"/>
                  </a:cubicBezTo>
                  <a:cubicBezTo>
                    <a:pt x="56" y="75"/>
                    <a:pt x="56" y="75"/>
                    <a:pt x="56" y="75"/>
                  </a:cubicBezTo>
                  <a:cubicBezTo>
                    <a:pt x="56" y="89"/>
                    <a:pt x="56" y="89"/>
                    <a:pt x="56" y="89"/>
                  </a:cubicBezTo>
                  <a:cubicBezTo>
                    <a:pt x="88" y="89"/>
                    <a:pt x="88" y="89"/>
                    <a:pt x="88" y="89"/>
                  </a:cubicBezTo>
                  <a:cubicBezTo>
                    <a:pt x="88" y="92"/>
                    <a:pt x="88" y="92"/>
                    <a:pt x="88" y="92"/>
                  </a:cubicBezTo>
                  <a:cubicBezTo>
                    <a:pt x="10" y="92"/>
                    <a:pt x="10" y="92"/>
                    <a:pt x="10" y="92"/>
                  </a:cubicBezTo>
                  <a:cubicBezTo>
                    <a:pt x="10" y="89"/>
                    <a:pt x="10" y="89"/>
                    <a:pt x="10" y="89"/>
                  </a:cubicBezTo>
                  <a:cubicBezTo>
                    <a:pt x="43" y="89"/>
                    <a:pt x="43" y="89"/>
                    <a:pt x="43" y="89"/>
                  </a:cubicBezTo>
                  <a:cubicBezTo>
                    <a:pt x="43" y="75"/>
                    <a:pt x="43" y="75"/>
                    <a:pt x="43" y="75"/>
                  </a:cubicBezTo>
                  <a:cubicBezTo>
                    <a:pt x="8" y="75"/>
                    <a:pt x="8" y="75"/>
                    <a:pt x="8" y="75"/>
                  </a:cubicBezTo>
                  <a:cubicBezTo>
                    <a:pt x="3" y="75"/>
                    <a:pt x="0" y="72"/>
                    <a:pt x="0" y="67"/>
                  </a:cubicBezTo>
                  <a:cubicBezTo>
                    <a:pt x="0" y="8"/>
                    <a:pt x="0" y="8"/>
                    <a:pt x="0" y="8"/>
                  </a:cubicBezTo>
                  <a:cubicBezTo>
                    <a:pt x="0" y="4"/>
                    <a:pt x="3" y="0"/>
                    <a:pt x="8" y="0"/>
                  </a:cubicBezTo>
                  <a:cubicBezTo>
                    <a:pt x="93" y="0"/>
                    <a:pt x="93" y="0"/>
                    <a:pt x="93" y="0"/>
                  </a:cubicBezTo>
                  <a:cubicBezTo>
                    <a:pt x="97" y="0"/>
                    <a:pt x="101" y="4"/>
                    <a:pt x="101" y="8"/>
                  </a:cubicBezTo>
                  <a:close/>
                  <a:moveTo>
                    <a:pt x="49" y="72"/>
                  </a:moveTo>
                  <a:cubicBezTo>
                    <a:pt x="51" y="72"/>
                    <a:pt x="53" y="71"/>
                    <a:pt x="53" y="69"/>
                  </a:cubicBezTo>
                  <a:cubicBezTo>
                    <a:pt x="53" y="66"/>
                    <a:pt x="51" y="65"/>
                    <a:pt x="49" y="65"/>
                  </a:cubicBezTo>
                  <a:cubicBezTo>
                    <a:pt x="47" y="65"/>
                    <a:pt x="45" y="66"/>
                    <a:pt x="45" y="69"/>
                  </a:cubicBezTo>
                  <a:cubicBezTo>
                    <a:pt x="45" y="71"/>
                    <a:pt x="47" y="72"/>
                    <a:pt x="49" y="72"/>
                  </a:cubicBezTo>
                  <a:close/>
                  <a:moveTo>
                    <a:pt x="97" y="8"/>
                  </a:moveTo>
                  <a:cubicBezTo>
                    <a:pt x="4" y="8"/>
                    <a:pt x="4" y="8"/>
                    <a:pt x="4" y="8"/>
                  </a:cubicBezTo>
                  <a:cubicBezTo>
                    <a:pt x="4" y="62"/>
                    <a:pt x="4" y="62"/>
                    <a:pt x="4" y="62"/>
                  </a:cubicBezTo>
                  <a:cubicBezTo>
                    <a:pt x="97" y="62"/>
                    <a:pt x="97" y="62"/>
                    <a:pt x="97" y="62"/>
                  </a:cubicBezTo>
                  <a:lnTo>
                    <a:pt x="97" y="8"/>
                  </a:lnTo>
                  <a:close/>
                </a:path>
              </a:pathLst>
            </a:custGeom>
            <a:solidFill>
              <a:srgbClr val="F9B81B"/>
            </a:solidFill>
            <a:ln>
              <a:noFill/>
            </a:ln>
          </p:spPr>
          <p:txBody>
            <a:bodyPr vert="horz" wrap="square" lIns="45720" tIns="22860" rIns="45720" bIns="22860" numCol="1" anchor="t" anchorCtr="0" compatLnSpc="1"/>
            <a:lstStyle/>
            <a:p>
              <a:endParaRPr lang="th-TH" sz="900">
                <a:latin typeface="微软雅黑" panose="020B0503020204020204" charset="-122"/>
                <a:ea typeface="微软雅黑" panose="020B0503020204020204" charset="-122"/>
                <a:sym typeface="Source Han Serif SC" panose="02020400000000000000" pitchFamily="18" charset="-122"/>
              </a:endParaRPr>
            </a:p>
          </p:txBody>
        </p:sp>
        <p:sp>
          <p:nvSpPr>
            <p:cNvPr id="17" name="Freeform 9"/>
            <p:cNvSpPr>
              <a:spLocks noEditPoints="1"/>
            </p:cNvSpPr>
            <p:nvPr/>
          </p:nvSpPr>
          <p:spPr bwMode="auto">
            <a:xfrm>
              <a:off x="14241463" y="6821488"/>
              <a:ext cx="1435100" cy="1295400"/>
            </a:xfrm>
            <a:custGeom>
              <a:avLst/>
              <a:gdLst>
                <a:gd name="T0" fmla="*/ 102 w 102"/>
                <a:gd name="T1" fmla="*/ 8 h 92"/>
                <a:gd name="T2" fmla="*/ 102 w 102"/>
                <a:gd name="T3" fmla="*/ 67 h 92"/>
                <a:gd name="T4" fmla="*/ 94 w 102"/>
                <a:gd name="T5" fmla="*/ 75 h 92"/>
                <a:gd name="T6" fmla="*/ 57 w 102"/>
                <a:gd name="T7" fmla="*/ 75 h 92"/>
                <a:gd name="T8" fmla="*/ 57 w 102"/>
                <a:gd name="T9" fmla="*/ 89 h 92"/>
                <a:gd name="T10" fmla="*/ 89 w 102"/>
                <a:gd name="T11" fmla="*/ 89 h 92"/>
                <a:gd name="T12" fmla="*/ 89 w 102"/>
                <a:gd name="T13" fmla="*/ 92 h 92"/>
                <a:gd name="T14" fmla="*/ 11 w 102"/>
                <a:gd name="T15" fmla="*/ 92 h 92"/>
                <a:gd name="T16" fmla="*/ 11 w 102"/>
                <a:gd name="T17" fmla="*/ 89 h 92"/>
                <a:gd name="T18" fmla="*/ 43 w 102"/>
                <a:gd name="T19" fmla="*/ 89 h 92"/>
                <a:gd name="T20" fmla="*/ 43 w 102"/>
                <a:gd name="T21" fmla="*/ 75 h 92"/>
                <a:gd name="T22" fmla="*/ 9 w 102"/>
                <a:gd name="T23" fmla="*/ 75 h 92"/>
                <a:gd name="T24" fmla="*/ 0 w 102"/>
                <a:gd name="T25" fmla="*/ 67 h 92"/>
                <a:gd name="T26" fmla="*/ 0 w 102"/>
                <a:gd name="T27" fmla="*/ 8 h 92"/>
                <a:gd name="T28" fmla="*/ 9 w 102"/>
                <a:gd name="T29" fmla="*/ 0 h 92"/>
                <a:gd name="T30" fmla="*/ 94 w 102"/>
                <a:gd name="T31" fmla="*/ 0 h 92"/>
                <a:gd name="T32" fmla="*/ 102 w 102"/>
                <a:gd name="T33" fmla="*/ 8 h 92"/>
                <a:gd name="T34" fmla="*/ 50 w 102"/>
                <a:gd name="T35" fmla="*/ 72 h 92"/>
                <a:gd name="T36" fmla="*/ 54 w 102"/>
                <a:gd name="T37" fmla="*/ 69 h 92"/>
                <a:gd name="T38" fmla="*/ 50 w 102"/>
                <a:gd name="T39" fmla="*/ 65 h 92"/>
                <a:gd name="T40" fmla="*/ 46 w 102"/>
                <a:gd name="T41" fmla="*/ 69 h 92"/>
                <a:gd name="T42" fmla="*/ 50 w 102"/>
                <a:gd name="T43" fmla="*/ 72 h 92"/>
                <a:gd name="T44" fmla="*/ 97 w 102"/>
                <a:gd name="T45" fmla="*/ 8 h 92"/>
                <a:gd name="T46" fmla="*/ 5 w 102"/>
                <a:gd name="T47" fmla="*/ 8 h 92"/>
                <a:gd name="T48" fmla="*/ 5 w 102"/>
                <a:gd name="T49" fmla="*/ 62 h 92"/>
                <a:gd name="T50" fmla="*/ 97 w 102"/>
                <a:gd name="T51" fmla="*/ 62 h 92"/>
                <a:gd name="T52" fmla="*/ 97 w 102"/>
                <a:gd name="T53" fmla="*/ 8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02" h="92">
                  <a:moveTo>
                    <a:pt x="102" y="8"/>
                  </a:moveTo>
                  <a:cubicBezTo>
                    <a:pt x="102" y="67"/>
                    <a:pt x="102" y="67"/>
                    <a:pt x="102" y="67"/>
                  </a:cubicBezTo>
                  <a:cubicBezTo>
                    <a:pt x="102" y="72"/>
                    <a:pt x="98" y="75"/>
                    <a:pt x="94" y="75"/>
                  </a:cubicBezTo>
                  <a:cubicBezTo>
                    <a:pt x="57" y="75"/>
                    <a:pt x="57" y="75"/>
                    <a:pt x="57" y="75"/>
                  </a:cubicBezTo>
                  <a:cubicBezTo>
                    <a:pt x="57" y="89"/>
                    <a:pt x="57" y="89"/>
                    <a:pt x="57" y="89"/>
                  </a:cubicBezTo>
                  <a:cubicBezTo>
                    <a:pt x="89" y="89"/>
                    <a:pt x="89" y="89"/>
                    <a:pt x="89" y="89"/>
                  </a:cubicBezTo>
                  <a:cubicBezTo>
                    <a:pt x="89" y="92"/>
                    <a:pt x="89" y="92"/>
                    <a:pt x="89" y="92"/>
                  </a:cubicBezTo>
                  <a:cubicBezTo>
                    <a:pt x="11" y="92"/>
                    <a:pt x="11" y="92"/>
                    <a:pt x="11" y="92"/>
                  </a:cubicBezTo>
                  <a:cubicBezTo>
                    <a:pt x="11" y="89"/>
                    <a:pt x="11" y="89"/>
                    <a:pt x="11" y="89"/>
                  </a:cubicBezTo>
                  <a:cubicBezTo>
                    <a:pt x="43" y="89"/>
                    <a:pt x="43" y="89"/>
                    <a:pt x="43" y="89"/>
                  </a:cubicBezTo>
                  <a:cubicBezTo>
                    <a:pt x="43" y="75"/>
                    <a:pt x="43" y="75"/>
                    <a:pt x="43" y="75"/>
                  </a:cubicBezTo>
                  <a:cubicBezTo>
                    <a:pt x="9" y="75"/>
                    <a:pt x="9" y="75"/>
                    <a:pt x="9" y="75"/>
                  </a:cubicBezTo>
                  <a:cubicBezTo>
                    <a:pt x="4" y="75"/>
                    <a:pt x="0" y="72"/>
                    <a:pt x="0" y="67"/>
                  </a:cubicBezTo>
                  <a:cubicBezTo>
                    <a:pt x="0" y="8"/>
                    <a:pt x="0" y="8"/>
                    <a:pt x="0" y="8"/>
                  </a:cubicBezTo>
                  <a:cubicBezTo>
                    <a:pt x="0" y="4"/>
                    <a:pt x="4" y="0"/>
                    <a:pt x="9" y="0"/>
                  </a:cubicBezTo>
                  <a:cubicBezTo>
                    <a:pt x="94" y="0"/>
                    <a:pt x="94" y="0"/>
                    <a:pt x="94" y="0"/>
                  </a:cubicBezTo>
                  <a:cubicBezTo>
                    <a:pt x="98" y="0"/>
                    <a:pt x="102" y="4"/>
                    <a:pt x="102" y="8"/>
                  </a:cubicBezTo>
                  <a:close/>
                  <a:moveTo>
                    <a:pt x="50" y="72"/>
                  </a:moveTo>
                  <a:cubicBezTo>
                    <a:pt x="52" y="72"/>
                    <a:pt x="54" y="71"/>
                    <a:pt x="54" y="69"/>
                  </a:cubicBezTo>
                  <a:cubicBezTo>
                    <a:pt x="54" y="66"/>
                    <a:pt x="52" y="65"/>
                    <a:pt x="50" y="65"/>
                  </a:cubicBezTo>
                  <a:cubicBezTo>
                    <a:pt x="48" y="65"/>
                    <a:pt x="46" y="66"/>
                    <a:pt x="46" y="69"/>
                  </a:cubicBezTo>
                  <a:cubicBezTo>
                    <a:pt x="46" y="71"/>
                    <a:pt x="48" y="72"/>
                    <a:pt x="50" y="72"/>
                  </a:cubicBezTo>
                  <a:close/>
                  <a:moveTo>
                    <a:pt x="97" y="8"/>
                  </a:moveTo>
                  <a:cubicBezTo>
                    <a:pt x="5" y="8"/>
                    <a:pt x="5" y="8"/>
                    <a:pt x="5" y="8"/>
                  </a:cubicBezTo>
                  <a:cubicBezTo>
                    <a:pt x="5" y="62"/>
                    <a:pt x="5" y="62"/>
                    <a:pt x="5" y="62"/>
                  </a:cubicBezTo>
                  <a:cubicBezTo>
                    <a:pt x="97" y="62"/>
                    <a:pt x="97" y="62"/>
                    <a:pt x="97" y="62"/>
                  </a:cubicBezTo>
                  <a:lnTo>
                    <a:pt x="97" y="8"/>
                  </a:lnTo>
                  <a:close/>
                </a:path>
              </a:pathLst>
            </a:custGeom>
            <a:solidFill>
              <a:srgbClr val="F9B81B"/>
            </a:solidFill>
            <a:ln>
              <a:noFill/>
            </a:ln>
          </p:spPr>
          <p:txBody>
            <a:bodyPr vert="horz" wrap="square" lIns="45720" tIns="22860" rIns="45720" bIns="22860" numCol="1" anchor="t" anchorCtr="0" compatLnSpc="1"/>
            <a:lstStyle/>
            <a:p>
              <a:endParaRPr lang="th-TH" sz="900">
                <a:latin typeface="微软雅黑" panose="020B0503020204020204" charset="-122"/>
                <a:ea typeface="微软雅黑" panose="020B0503020204020204" charset="-122"/>
                <a:sym typeface="Source Han Serif SC" panose="02020400000000000000" pitchFamily="18" charset="-122"/>
              </a:endParaRPr>
            </a:p>
          </p:txBody>
        </p:sp>
        <p:sp>
          <p:nvSpPr>
            <p:cNvPr id="18" name="Freeform 10"/>
            <p:cNvSpPr>
              <a:spLocks noEditPoints="1"/>
            </p:cNvSpPr>
            <p:nvPr/>
          </p:nvSpPr>
          <p:spPr bwMode="auto">
            <a:xfrm>
              <a:off x="15959138" y="6821488"/>
              <a:ext cx="1435100" cy="1295400"/>
            </a:xfrm>
            <a:custGeom>
              <a:avLst/>
              <a:gdLst>
                <a:gd name="T0" fmla="*/ 102 w 102"/>
                <a:gd name="T1" fmla="*/ 8 h 92"/>
                <a:gd name="T2" fmla="*/ 102 w 102"/>
                <a:gd name="T3" fmla="*/ 67 h 92"/>
                <a:gd name="T4" fmla="*/ 94 w 102"/>
                <a:gd name="T5" fmla="*/ 75 h 92"/>
                <a:gd name="T6" fmla="*/ 57 w 102"/>
                <a:gd name="T7" fmla="*/ 75 h 92"/>
                <a:gd name="T8" fmla="*/ 57 w 102"/>
                <a:gd name="T9" fmla="*/ 89 h 92"/>
                <a:gd name="T10" fmla="*/ 89 w 102"/>
                <a:gd name="T11" fmla="*/ 89 h 92"/>
                <a:gd name="T12" fmla="*/ 89 w 102"/>
                <a:gd name="T13" fmla="*/ 92 h 92"/>
                <a:gd name="T14" fmla="*/ 11 w 102"/>
                <a:gd name="T15" fmla="*/ 92 h 92"/>
                <a:gd name="T16" fmla="*/ 11 w 102"/>
                <a:gd name="T17" fmla="*/ 89 h 92"/>
                <a:gd name="T18" fmla="*/ 43 w 102"/>
                <a:gd name="T19" fmla="*/ 89 h 92"/>
                <a:gd name="T20" fmla="*/ 43 w 102"/>
                <a:gd name="T21" fmla="*/ 75 h 92"/>
                <a:gd name="T22" fmla="*/ 9 w 102"/>
                <a:gd name="T23" fmla="*/ 75 h 92"/>
                <a:gd name="T24" fmla="*/ 0 w 102"/>
                <a:gd name="T25" fmla="*/ 67 h 92"/>
                <a:gd name="T26" fmla="*/ 0 w 102"/>
                <a:gd name="T27" fmla="*/ 8 h 92"/>
                <a:gd name="T28" fmla="*/ 9 w 102"/>
                <a:gd name="T29" fmla="*/ 0 h 92"/>
                <a:gd name="T30" fmla="*/ 94 w 102"/>
                <a:gd name="T31" fmla="*/ 0 h 92"/>
                <a:gd name="T32" fmla="*/ 102 w 102"/>
                <a:gd name="T33" fmla="*/ 8 h 92"/>
                <a:gd name="T34" fmla="*/ 50 w 102"/>
                <a:gd name="T35" fmla="*/ 72 h 92"/>
                <a:gd name="T36" fmla="*/ 54 w 102"/>
                <a:gd name="T37" fmla="*/ 69 h 92"/>
                <a:gd name="T38" fmla="*/ 50 w 102"/>
                <a:gd name="T39" fmla="*/ 65 h 92"/>
                <a:gd name="T40" fmla="*/ 46 w 102"/>
                <a:gd name="T41" fmla="*/ 69 h 92"/>
                <a:gd name="T42" fmla="*/ 50 w 102"/>
                <a:gd name="T43" fmla="*/ 72 h 92"/>
                <a:gd name="T44" fmla="*/ 97 w 102"/>
                <a:gd name="T45" fmla="*/ 8 h 92"/>
                <a:gd name="T46" fmla="*/ 5 w 102"/>
                <a:gd name="T47" fmla="*/ 8 h 92"/>
                <a:gd name="T48" fmla="*/ 5 w 102"/>
                <a:gd name="T49" fmla="*/ 62 h 92"/>
                <a:gd name="T50" fmla="*/ 97 w 102"/>
                <a:gd name="T51" fmla="*/ 62 h 92"/>
                <a:gd name="T52" fmla="*/ 97 w 102"/>
                <a:gd name="T53" fmla="*/ 8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02" h="92">
                  <a:moveTo>
                    <a:pt x="102" y="8"/>
                  </a:moveTo>
                  <a:cubicBezTo>
                    <a:pt x="102" y="67"/>
                    <a:pt x="102" y="67"/>
                    <a:pt x="102" y="67"/>
                  </a:cubicBezTo>
                  <a:cubicBezTo>
                    <a:pt x="102" y="72"/>
                    <a:pt x="98" y="75"/>
                    <a:pt x="94" y="75"/>
                  </a:cubicBezTo>
                  <a:cubicBezTo>
                    <a:pt x="57" y="75"/>
                    <a:pt x="57" y="75"/>
                    <a:pt x="57" y="75"/>
                  </a:cubicBezTo>
                  <a:cubicBezTo>
                    <a:pt x="57" y="89"/>
                    <a:pt x="57" y="89"/>
                    <a:pt x="57" y="89"/>
                  </a:cubicBezTo>
                  <a:cubicBezTo>
                    <a:pt x="89" y="89"/>
                    <a:pt x="89" y="89"/>
                    <a:pt x="89" y="89"/>
                  </a:cubicBezTo>
                  <a:cubicBezTo>
                    <a:pt x="89" y="92"/>
                    <a:pt x="89" y="92"/>
                    <a:pt x="89" y="92"/>
                  </a:cubicBezTo>
                  <a:cubicBezTo>
                    <a:pt x="11" y="92"/>
                    <a:pt x="11" y="92"/>
                    <a:pt x="11" y="92"/>
                  </a:cubicBezTo>
                  <a:cubicBezTo>
                    <a:pt x="11" y="89"/>
                    <a:pt x="11" y="89"/>
                    <a:pt x="11" y="89"/>
                  </a:cubicBezTo>
                  <a:cubicBezTo>
                    <a:pt x="43" y="89"/>
                    <a:pt x="43" y="89"/>
                    <a:pt x="43" y="89"/>
                  </a:cubicBezTo>
                  <a:cubicBezTo>
                    <a:pt x="43" y="75"/>
                    <a:pt x="43" y="75"/>
                    <a:pt x="43" y="75"/>
                  </a:cubicBezTo>
                  <a:cubicBezTo>
                    <a:pt x="9" y="75"/>
                    <a:pt x="9" y="75"/>
                    <a:pt x="9" y="75"/>
                  </a:cubicBezTo>
                  <a:cubicBezTo>
                    <a:pt x="4" y="75"/>
                    <a:pt x="0" y="72"/>
                    <a:pt x="0" y="67"/>
                  </a:cubicBezTo>
                  <a:cubicBezTo>
                    <a:pt x="0" y="8"/>
                    <a:pt x="0" y="8"/>
                    <a:pt x="0" y="8"/>
                  </a:cubicBezTo>
                  <a:cubicBezTo>
                    <a:pt x="0" y="4"/>
                    <a:pt x="4" y="0"/>
                    <a:pt x="9" y="0"/>
                  </a:cubicBezTo>
                  <a:cubicBezTo>
                    <a:pt x="94" y="0"/>
                    <a:pt x="94" y="0"/>
                    <a:pt x="94" y="0"/>
                  </a:cubicBezTo>
                  <a:cubicBezTo>
                    <a:pt x="98" y="0"/>
                    <a:pt x="102" y="4"/>
                    <a:pt x="102" y="8"/>
                  </a:cubicBezTo>
                  <a:close/>
                  <a:moveTo>
                    <a:pt x="50" y="72"/>
                  </a:moveTo>
                  <a:cubicBezTo>
                    <a:pt x="52" y="72"/>
                    <a:pt x="54" y="71"/>
                    <a:pt x="54" y="69"/>
                  </a:cubicBezTo>
                  <a:cubicBezTo>
                    <a:pt x="54" y="66"/>
                    <a:pt x="52" y="65"/>
                    <a:pt x="50" y="65"/>
                  </a:cubicBezTo>
                  <a:cubicBezTo>
                    <a:pt x="48" y="65"/>
                    <a:pt x="46" y="66"/>
                    <a:pt x="46" y="69"/>
                  </a:cubicBezTo>
                  <a:cubicBezTo>
                    <a:pt x="46" y="71"/>
                    <a:pt x="48" y="72"/>
                    <a:pt x="50" y="72"/>
                  </a:cubicBezTo>
                  <a:close/>
                  <a:moveTo>
                    <a:pt x="97" y="8"/>
                  </a:moveTo>
                  <a:cubicBezTo>
                    <a:pt x="5" y="8"/>
                    <a:pt x="5" y="8"/>
                    <a:pt x="5" y="8"/>
                  </a:cubicBezTo>
                  <a:cubicBezTo>
                    <a:pt x="5" y="62"/>
                    <a:pt x="5" y="62"/>
                    <a:pt x="5" y="62"/>
                  </a:cubicBezTo>
                  <a:cubicBezTo>
                    <a:pt x="97" y="62"/>
                    <a:pt x="97" y="62"/>
                    <a:pt x="97" y="62"/>
                  </a:cubicBezTo>
                  <a:lnTo>
                    <a:pt x="97" y="8"/>
                  </a:lnTo>
                  <a:close/>
                </a:path>
              </a:pathLst>
            </a:custGeom>
            <a:solidFill>
              <a:schemeClr val="bg1">
                <a:lumMod val="95000"/>
              </a:schemeClr>
            </a:solidFill>
            <a:ln>
              <a:noFill/>
            </a:ln>
          </p:spPr>
          <p:txBody>
            <a:bodyPr vert="horz" wrap="square" lIns="45720" tIns="22860" rIns="45720" bIns="22860" numCol="1" anchor="t" anchorCtr="0" compatLnSpc="1"/>
            <a:lstStyle/>
            <a:p>
              <a:endParaRPr lang="th-TH" sz="900">
                <a:latin typeface="微软雅黑" panose="020B0503020204020204" charset="-122"/>
                <a:ea typeface="微软雅黑" panose="020B0503020204020204" charset="-122"/>
                <a:sym typeface="Source Han Serif SC" panose="02020400000000000000" pitchFamily="18" charset="-122"/>
              </a:endParaRPr>
            </a:p>
          </p:txBody>
        </p:sp>
        <p:sp>
          <p:nvSpPr>
            <p:cNvPr id="19" name="Freeform 11"/>
            <p:cNvSpPr>
              <a:spLocks noEditPoints="1"/>
            </p:cNvSpPr>
            <p:nvPr/>
          </p:nvSpPr>
          <p:spPr bwMode="auto">
            <a:xfrm>
              <a:off x="9132888" y="5372100"/>
              <a:ext cx="1420812" cy="1295400"/>
            </a:xfrm>
            <a:custGeom>
              <a:avLst/>
              <a:gdLst>
                <a:gd name="T0" fmla="*/ 101 w 101"/>
                <a:gd name="T1" fmla="*/ 8 h 92"/>
                <a:gd name="T2" fmla="*/ 101 w 101"/>
                <a:gd name="T3" fmla="*/ 67 h 92"/>
                <a:gd name="T4" fmla="*/ 93 w 101"/>
                <a:gd name="T5" fmla="*/ 75 h 92"/>
                <a:gd name="T6" fmla="*/ 56 w 101"/>
                <a:gd name="T7" fmla="*/ 75 h 92"/>
                <a:gd name="T8" fmla="*/ 56 w 101"/>
                <a:gd name="T9" fmla="*/ 88 h 92"/>
                <a:gd name="T10" fmla="*/ 89 w 101"/>
                <a:gd name="T11" fmla="*/ 88 h 92"/>
                <a:gd name="T12" fmla="*/ 89 w 101"/>
                <a:gd name="T13" fmla="*/ 92 h 92"/>
                <a:gd name="T14" fmla="*/ 10 w 101"/>
                <a:gd name="T15" fmla="*/ 92 h 92"/>
                <a:gd name="T16" fmla="*/ 10 w 101"/>
                <a:gd name="T17" fmla="*/ 88 h 92"/>
                <a:gd name="T18" fmla="*/ 43 w 101"/>
                <a:gd name="T19" fmla="*/ 88 h 92"/>
                <a:gd name="T20" fmla="*/ 43 w 101"/>
                <a:gd name="T21" fmla="*/ 75 h 92"/>
                <a:gd name="T22" fmla="*/ 8 w 101"/>
                <a:gd name="T23" fmla="*/ 75 h 92"/>
                <a:gd name="T24" fmla="*/ 0 w 101"/>
                <a:gd name="T25" fmla="*/ 67 h 92"/>
                <a:gd name="T26" fmla="*/ 0 w 101"/>
                <a:gd name="T27" fmla="*/ 8 h 92"/>
                <a:gd name="T28" fmla="*/ 8 w 101"/>
                <a:gd name="T29" fmla="*/ 0 h 92"/>
                <a:gd name="T30" fmla="*/ 93 w 101"/>
                <a:gd name="T31" fmla="*/ 0 h 92"/>
                <a:gd name="T32" fmla="*/ 101 w 101"/>
                <a:gd name="T33" fmla="*/ 8 h 92"/>
                <a:gd name="T34" fmla="*/ 49 w 101"/>
                <a:gd name="T35" fmla="*/ 72 h 92"/>
                <a:gd name="T36" fmla="*/ 53 w 101"/>
                <a:gd name="T37" fmla="*/ 68 h 92"/>
                <a:gd name="T38" fmla="*/ 49 w 101"/>
                <a:gd name="T39" fmla="*/ 64 h 92"/>
                <a:gd name="T40" fmla="*/ 45 w 101"/>
                <a:gd name="T41" fmla="*/ 68 h 92"/>
                <a:gd name="T42" fmla="*/ 49 w 101"/>
                <a:gd name="T43" fmla="*/ 72 h 92"/>
                <a:gd name="T44" fmla="*/ 97 w 101"/>
                <a:gd name="T45" fmla="*/ 8 h 92"/>
                <a:gd name="T46" fmla="*/ 4 w 101"/>
                <a:gd name="T47" fmla="*/ 8 h 92"/>
                <a:gd name="T48" fmla="*/ 4 w 101"/>
                <a:gd name="T49" fmla="*/ 62 h 92"/>
                <a:gd name="T50" fmla="*/ 97 w 101"/>
                <a:gd name="T51" fmla="*/ 62 h 92"/>
                <a:gd name="T52" fmla="*/ 97 w 101"/>
                <a:gd name="T53" fmla="*/ 8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01" h="92">
                  <a:moveTo>
                    <a:pt x="101" y="8"/>
                  </a:moveTo>
                  <a:cubicBezTo>
                    <a:pt x="101" y="67"/>
                    <a:pt x="101" y="67"/>
                    <a:pt x="101" y="67"/>
                  </a:cubicBezTo>
                  <a:cubicBezTo>
                    <a:pt x="101" y="71"/>
                    <a:pt x="98" y="75"/>
                    <a:pt x="93" y="75"/>
                  </a:cubicBezTo>
                  <a:cubicBezTo>
                    <a:pt x="56" y="75"/>
                    <a:pt x="56" y="75"/>
                    <a:pt x="56" y="75"/>
                  </a:cubicBezTo>
                  <a:cubicBezTo>
                    <a:pt x="56" y="88"/>
                    <a:pt x="56" y="88"/>
                    <a:pt x="56" y="88"/>
                  </a:cubicBezTo>
                  <a:cubicBezTo>
                    <a:pt x="89" y="88"/>
                    <a:pt x="89" y="88"/>
                    <a:pt x="89" y="88"/>
                  </a:cubicBezTo>
                  <a:cubicBezTo>
                    <a:pt x="89" y="92"/>
                    <a:pt x="89" y="92"/>
                    <a:pt x="89" y="92"/>
                  </a:cubicBezTo>
                  <a:cubicBezTo>
                    <a:pt x="10" y="92"/>
                    <a:pt x="10" y="92"/>
                    <a:pt x="10" y="92"/>
                  </a:cubicBezTo>
                  <a:cubicBezTo>
                    <a:pt x="10" y="88"/>
                    <a:pt x="10" y="88"/>
                    <a:pt x="10" y="88"/>
                  </a:cubicBezTo>
                  <a:cubicBezTo>
                    <a:pt x="43" y="88"/>
                    <a:pt x="43" y="88"/>
                    <a:pt x="43" y="88"/>
                  </a:cubicBezTo>
                  <a:cubicBezTo>
                    <a:pt x="43" y="75"/>
                    <a:pt x="43" y="75"/>
                    <a:pt x="43" y="75"/>
                  </a:cubicBezTo>
                  <a:cubicBezTo>
                    <a:pt x="8" y="75"/>
                    <a:pt x="8" y="75"/>
                    <a:pt x="8" y="75"/>
                  </a:cubicBezTo>
                  <a:cubicBezTo>
                    <a:pt x="4" y="75"/>
                    <a:pt x="0" y="71"/>
                    <a:pt x="0" y="67"/>
                  </a:cubicBezTo>
                  <a:cubicBezTo>
                    <a:pt x="0" y="8"/>
                    <a:pt x="0" y="8"/>
                    <a:pt x="0" y="8"/>
                  </a:cubicBezTo>
                  <a:cubicBezTo>
                    <a:pt x="0" y="3"/>
                    <a:pt x="4" y="0"/>
                    <a:pt x="8" y="0"/>
                  </a:cubicBezTo>
                  <a:cubicBezTo>
                    <a:pt x="93" y="0"/>
                    <a:pt x="93" y="0"/>
                    <a:pt x="93" y="0"/>
                  </a:cubicBezTo>
                  <a:cubicBezTo>
                    <a:pt x="98" y="0"/>
                    <a:pt x="101" y="3"/>
                    <a:pt x="101" y="8"/>
                  </a:cubicBezTo>
                  <a:close/>
                  <a:moveTo>
                    <a:pt x="49" y="72"/>
                  </a:moveTo>
                  <a:cubicBezTo>
                    <a:pt x="51" y="72"/>
                    <a:pt x="53" y="70"/>
                    <a:pt x="53" y="68"/>
                  </a:cubicBezTo>
                  <a:cubicBezTo>
                    <a:pt x="53" y="66"/>
                    <a:pt x="51" y="64"/>
                    <a:pt x="49" y="64"/>
                  </a:cubicBezTo>
                  <a:cubicBezTo>
                    <a:pt x="47" y="64"/>
                    <a:pt x="45" y="66"/>
                    <a:pt x="45" y="68"/>
                  </a:cubicBezTo>
                  <a:cubicBezTo>
                    <a:pt x="45" y="70"/>
                    <a:pt x="47" y="72"/>
                    <a:pt x="49" y="72"/>
                  </a:cubicBezTo>
                  <a:close/>
                  <a:moveTo>
                    <a:pt x="97" y="8"/>
                  </a:moveTo>
                  <a:cubicBezTo>
                    <a:pt x="4" y="8"/>
                    <a:pt x="4" y="8"/>
                    <a:pt x="4" y="8"/>
                  </a:cubicBezTo>
                  <a:cubicBezTo>
                    <a:pt x="4" y="62"/>
                    <a:pt x="4" y="62"/>
                    <a:pt x="4" y="62"/>
                  </a:cubicBezTo>
                  <a:cubicBezTo>
                    <a:pt x="97" y="62"/>
                    <a:pt x="97" y="62"/>
                    <a:pt x="97" y="62"/>
                  </a:cubicBezTo>
                  <a:lnTo>
                    <a:pt x="97" y="8"/>
                  </a:lnTo>
                  <a:close/>
                </a:path>
              </a:pathLst>
            </a:custGeom>
            <a:solidFill>
              <a:schemeClr val="accent6"/>
            </a:solidFill>
            <a:ln>
              <a:noFill/>
            </a:ln>
          </p:spPr>
          <p:txBody>
            <a:bodyPr vert="horz" wrap="square" lIns="45720" tIns="22860" rIns="45720" bIns="22860" numCol="1" anchor="t" anchorCtr="0" compatLnSpc="1"/>
            <a:lstStyle/>
            <a:p>
              <a:endParaRPr lang="th-TH" sz="900">
                <a:latin typeface="微软雅黑" panose="020B0503020204020204" charset="-122"/>
                <a:ea typeface="微软雅黑" panose="020B0503020204020204" charset="-122"/>
                <a:sym typeface="Source Han Serif SC" panose="02020400000000000000" pitchFamily="18" charset="-122"/>
              </a:endParaRPr>
            </a:p>
          </p:txBody>
        </p:sp>
        <p:sp>
          <p:nvSpPr>
            <p:cNvPr id="20" name="Freeform 12"/>
            <p:cNvSpPr>
              <a:spLocks noEditPoints="1"/>
            </p:cNvSpPr>
            <p:nvPr/>
          </p:nvSpPr>
          <p:spPr bwMode="auto">
            <a:xfrm>
              <a:off x="10848975" y="5372100"/>
              <a:ext cx="1422400" cy="1295400"/>
            </a:xfrm>
            <a:custGeom>
              <a:avLst/>
              <a:gdLst>
                <a:gd name="T0" fmla="*/ 101 w 101"/>
                <a:gd name="T1" fmla="*/ 8 h 92"/>
                <a:gd name="T2" fmla="*/ 101 w 101"/>
                <a:gd name="T3" fmla="*/ 67 h 92"/>
                <a:gd name="T4" fmla="*/ 93 w 101"/>
                <a:gd name="T5" fmla="*/ 75 h 92"/>
                <a:gd name="T6" fmla="*/ 56 w 101"/>
                <a:gd name="T7" fmla="*/ 75 h 92"/>
                <a:gd name="T8" fmla="*/ 56 w 101"/>
                <a:gd name="T9" fmla="*/ 88 h 92"/>
                <a:gd name="T10" fmla="*/ 89 w 101"/>
                <a:gd name="T11" fmla="*/ 88 h 92"/>
                <a:gd name="T12" fmla="*/ 89 w 101"/>
                <a:gd name="T13" fmla="*/ 92 h 92"/>
                <a:gd name="T14" fmla="*/ 10 w 101"/>
                <a:gd name="T15" fmla="*/ 92 h 92"/>
                <a:gd name="T16" fmla="*/ 10 w 101"/>
                <a:gd name="T17" fmla="*/ 88 h 92"/>
                <a:gd name="T18" fmla="*/ 43 w 101"/>
                <a:gd name="T19" fmla="*/ 88 h 92"/>
                <a:gd name="T20" fmla="*/ 43 w 101"/>
                <a:gd name="T21" fmla="*/ 75 h 92"/>
                <a:gd name="T22" fmla="*/ 8 w 101"/>
                <a:gd name="T23" fmla="*/ 75 h 92"/>
                <a:gd name="T24" fmla="*/ 0 w 101"/>
                <a:gd name="T25" fmla="*/ 67 h 92"/>
                <a:gd name="T26" fmla="*/ 0 w 101"/>
                <a:gd name="T27" fmla="*/ 8 h 92"/>
                <a:gd name="T28" fmla="*/ 8 w 101"/>
                <a:gd name="T29" fmla="*/ 0 h 92"/>
                <a:gd name="T30" fmla="*/ 93 w 101"/>
                <a:gd name="T31" fmla="*/ 0 h 92"/>
                <a:gd name="T32" fmla="*/ 101 w 101"/>
                <a:gd name="T33" fmla="*/ 8 h 92"/>
                <a:gd name="T34" fmla="*/ 49 w 101"/>
                <a:gd name="T35" fmla="*/ 72 h 92"/>
                <a:gd name="T36" fmla="*/ 53 w 101"/>
                <a:gd name="T37" fmla="*/ 68 h 92"/>
                <a:gd name="T38" fmla="*/ 49 w 101"/>
                <a:gd name="T39" fmla="*/ 64 h 92"/>
                <a:gd name="T40" fmla="*/ 45 w 101"/>
                <a:gd name="T41" fmla="*/ 68 h 92"/>
                <a:gd name="T42" fmla="*/ 49 w 101"/>
                <a:gd name="T43" fmla="*/ 72 h 92"/>
                <a:gd name="T44" fmla="*/ 97 w 101"/>
                <a:gd name="T45" fmla="*/ 8 h 92"/>
                <a:gd name="T46" fmla="*/ 4 w 101"/>
                <a:gd name="T47" fmla="*/ 8 h 92"/>
                <a:gd name="T48" fmla="*/ 4 w 101"/>
                <a:gd name="T49" fmla="*/ 62 h 92"/>
                <a:gd name="T50" fmla="*/ 97 w 101"/>
                <a:gd name="T51" fmla="*/ 62 h 92"/>
                <a:gd name="T52" fmla="*/ 97 w 101"/>
                <a:gd name="T53" fmla="*/ 8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01" h="92">
                  <a:moveTo>
                    <a:pt x="101" y="8"/>
                  </a:moveTo>
                  <a:cubicBezTo>
                    <a:pt x="101" y="67"/>
                    <a:pt x="101" y="67"/>
                    <a:pt x="101" y="67"/>
                  </a:cubicBezTo>
                  <a:cubicBezTo>
                    <a:pt x="101" y="71"/>
                    <a:pt x="98" y="75"/>
                    <a:pt x="93" y="75"/>
                  </a:cubicBezTo>
                  <a:cubicBezTo>
                    <a:pt x="56" y="75"/>
                    <a:pt x="56" y="75"/>
                    <a:pt x="56" y="75"/>
                  </a:cubicBezTo>
                  <a:cubicBezTo>
                    <a:pt x="56" y="88"/>
                    <a:pt x="56" y="88"/>
                    <a:pt x="56" y="88"/>
                  </a:cubicBezTo>
                  <a:cubicBezTo>
                    <a:pt x="89" y="88"/>
                    <a:pt x="89" y="88"/>
                    <a:pt x="89" y="88"/>
                  </a:cubicBezTo>
                  <a:cubicBezTo>
                    <a:pt x="89" y="92"/>
                    <a:pt x="89" y="92"/>
                    <a:pt x="89" y="92"/>
                  </a:cubicBezTo>
                  <a:cubicBezTo>
                    <a:pt x="10" y="92"/>
                    <a:pt x="10" y="92"/>
                    <a:pt x="10" y="92"/>
                  </a:cubicBezTo>
                  <a:cubicBezTo>
                    <a:pt x="10" y="88"/>
                    <a:pt x="10" y="88"/>
                    <a:pt x="10" y="88"/>
                  </a:cubicBezTo>
                  <a:cubicBezTo>
                    <a:pt x="43" y="88"/>
                    <a:pt x="43" y="88"/>
                    <a:pt x="43" y="88"/>
                  </a:cubicBezTo>
                  <a:cubicBezTo>
                    <a:pt x="43" y="75"/>
                    <a:pt x="43" y="75"/>
                    <a:pt x="43" y="75"/>
                  </a:cubicBezTo>
                  <a:cubicBezTo>
                    <a:pt x="8" y="75"/>
                    <a:pt x="8" y="75"/>
                    <a:pt x="8" y="75"/>
                  </a:cubicBezTo>
                  <a:cubicBezTo>
                    <a:pt x="4" y="75"/>
                    <a:pt x="0" y="71"/>
                    <a:pt x="0" y="67"/>
                  </a:cubicBezTo>
                  <a:cubicBezTo>
                    <a:pt x="0" y="8"/>
                    <a:pt x="0" y="8"/>
                    <a:pt x="0" y="8"/>
                  </a:cubicBezTo>
                  <a:cubicBezTo>
                    <a:pt x="0" y="3"/>
                    <a:pt x="4" y="0"/>
                    <a:pt x="8" y="0"/>
                  </a:cubicBezTo>
                  <a:cubicBezTo>
                    <a:pt x="93" y="0"/>
                    <a:pt x="93" y="0"/>
                    <a:pt x="93" y="0"/>
                  </a:cubicBezTo>
                  <a:cubicBezTo>
                    <a:pt x="98" y="0"/>
                    <a:pt x="101" y="3"/>
                    <a:pt x="101" y="8"/>
                  </a:cubicBezTo>
                  <a:close/>
                  <a:moveTo>
                    <a:pt x="49" y="72"/>
                  </a:moveTo>
                  <a:cubicBezTo>
                    <a:pt x="51" y="72"/>
                    <a:pt x="53" y="70"/>
                    <a:pt x="53" y="68"/>
                  </a:cubicBezTo>
                  <a:cubicBezTo>
                    <a:pt x="53" y="66"/>
                    <a:pt x="51" y="64"/>
                    <a:pt x="49" y="64"/>
                  </a:cubicBezTo>
                  <a:cubicBezTo>
                    <a:pt x="47" y="64"/>
                    <a:pt x="45" y="66"/>
                    <a:pt x="45" y="68"/>
                  </a:cubicBezTo>
                  <a:cubicBezTo>
                    <a:pt x="45" y="70"/>
                    <a:pt x="47" y="72"/>
                    <a:pt x="49" y="72"/>
                  </a:cubicBezTo>
                  <a:close/>
                  <a:moveTo>
                    <a:pt x="97" y="8"/>
                  </a:moveTo>
                  <a:cubicBezTo>
                    <a:pt x="4" y="8"/>
                    <a:pt x="4" y="8"/>
                    <a:pt x="4" y="8"/>
                  </a:cubicBezTo>
                  <a:cubicBezTo>
                    <a:pt x="4" y="62"/>
                    <a:pt x="4" y="62"/>
                    <a:pt x="4" y="62"/>
                  </a:cubicBezTo>
                  <a:cubicBezTo>
                    <a:pt x="97" y="62"/>
                    <a:pt x="97" y="62"/>
                    <a:pt x="97" y="62"/>
                  </a:cubicBezTo>
                  <a:lnTo>
                    <a:pt x="97" y="8"/>
                  </a:lnTo>
                  <a:close/>
                </a:path>
              </a:pathLst>
            </a:custGeom>
            <a:solidFill>
              <a:schemeClr val="accent6"/>
            </a:solidFill>
            <a:ln>
              <a:noFill/>
            </a:ln>
          </p:spPr>
          <p:txBody>
            <a:bodyPr vert="horz" wrap="square" lIns="45720" tIns="22860" rIns="45720" bIns="22860" numCol="1" anchor="t" anchorCtr="0" compatLnSpc="1"/>
            <a:lstStyle/>
            <a:p>
              <a:endParaRPr lang="th-TH" sz="900">
                <a:latin typeface="微软雅黑" panose="020B0503020204020204" charset="-122"/>
                <a:ea typeface="微软雅黑" panose="020B0503020204020204" charset="-122"/>
                <a:sym typeface="Source Han Serif SC" panose="02020400000000000000" pitchFamily="18" charset="-122"/>
              </a:endParaRPr>
            </a:p>
          </p:txBody>
        </p:sp>
        <p:sp>
          <p:nvSpPr>
            <p:cNvPr id="21" name="Freeform 13"/>
            <p:cNvSpPr>
              <a:spLocks noEditPoints="1"/>
            </p:cNvSpPr>
            <p:nvPr/>
          </p:nvSpPr>
          <p:spPr bwMode="auto">
            <a:xfrm>
              <a:off x="12566650" y="5372100"/>
              <a:ext cx="1422400" cy="1295400"/>
            </a:xfrm>
            <a:custGeom>
              <a:avLst/>
              <a:gdLst>
                <a:gd name="T0" fmla="*/ 101 w 101"/>
                <a:gd name="T1" fmla="*/ 8 h 92"/>
                <a:gd name="T2" fmla="*/ 101 w 101"/>
                <a:gd name="T3" fmla="*/ 67 h 92"/>
                <a:gd name="T4" fmla="*/ 93 w 101"/>
                <a:gd name="T5" fmla="*/ 75 h 92"/>
                <a:gd name="T6" fmla="*/ 56 w 101"/>
                <a:gd name="T7" fmla="*/ 75 h 92"/>
                <a:gd name="T8" fmla="*/ 56 w 101"/>
                <a:gd name="T9" fmla="*/ 88 h 92"/>
                <a:gd name="T10" fmla="*/ 89 w 101"/>
                <a:gd name="T11" fmla="*/ 88 h 92"/>
                <a:gd name="T12" fmla="*/ 89 w 101"/>
                <a:gd name="T13" fmla="*/ 92 h 92"/>
                <a:gd name="T14" fmla="*/ 10 w 101"/>
                <a:gd name="T15" fmla="*/ 92 h 92"/>
                <a:gd name="T16" fmla="*/ 10 w 101"/>
                <a:gd name="T17" fmla="*/ 88 h 92"/>
                <a:gd name="T18" fmla="*/ 43 w 101"/>
                <a:gd name="T19" fmla="*/ 88 h 92"/>
                <a:gd name="T20" fmla="*/ 43 w 101"/>
                <a:gd name="T21" fmla="*/ 75 h 92"/>
                <a:gd name="T22" fmla="*/ 8 w 101"/>
                <a:gd name="T23" fmla="*/ 75 h 92"/>
                <a:gd name="T24" fmla="*/ 0 w 101"/>
                <a:gd name="T25" fmla="*/ 67 h 92"/>
                <a:gd name="T26" fmla="*/ 0 w 101"/>
                <a:gd name="T27" fmla="*/ 8 h 92"/>
                <a:gd name="T28" fmla="*/ 8 w 101"/>
                <a:gd name="T29" fmla="*/ 0 h 92"/>
                <a:gd name="T30" fmla="*/ 93 w 101"/>
                <a:gd name="T31" fmla="*/ 0 h 92"/>
                <a:gd name="T32" fmla="*/ 101 w 101"/>
                <a:gd name="T33" fmla="*/ 8 h 92"/>
                <a:gd name="T34" fmla="*/ 49 w 101"/>
                <a:gd name="T35" fmla="*/ 72 h 92"/>
                <a:gd name="T36" fmla="*/ 53 w 101"/>
                <a:gd name="T37" fmla="*/ 68 h 92"/>
                <a:gd name="T38" fmla="*/ 49 w 101"/>
                <a:gd name="T39" fmla="*/ 64 h 92"/>
                <a:gd name="T40" fmla="*/ 45 w 101"/>
                <a:gd name="T41" fmla="*/ 68 h 92"/>
                <a:gd name="T42" fmla="*/ 49 w 101"/>
                <a:gd name="T43" fmla="*/ 72 h 92"/>
                <a:gd name="T44" fmla="*/ 97 w 101"/>
                <a:gd name="T45" fmla="*/ 8 h 92"/>
                <a:gd name="T46" fmla="*/ 4 w 101"/>
                <a:gd name="T47" fmla="*/ 8 h 92"/>
                <a:gd name="T48" fmla="*/ 4 w 101"/>
                <a:gd name="T49" fmla="*/ 62 h 92"/>
                <a:gd name="T50" fmla="*/ 97 w 101"/>
                <a:gd name="T51" fmla="*/ 62 h 92"/>
                <a:gd name="T52" fmla="*/ 97 w 101"/>
                <a:gd name="T53" fmla="*/ 8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01" h="92">
                  <a:moveTo>
                    <a:pt x="101" y="8"/>
                  </a:moveTo>
                  <a:cubicBezTo>
                    <a:pt x="101" y="67"/>
                    <a:pt x="101" y="67"/>
                    <a:pt x="101" y="67"/>
                  </a:cubicBezTo>
                  <a:cubicBezTo>
                    <a:pt x="101" y="71"/>
                    <a:pt x="98" y="75"/>
                    <a:pt x="93" y="75"/>
                  </a:cubicBezTo>
                  <a:cubicBezTo>
                    <a:pt x="56" y="75"/>
                    <a:pt x="56" y="75"/>
                    <a:pt x="56" y="75"/>
                  </a:cubicBezTo>
                  <a:cubicBezTo>
                    <a:pt x="56" y="88"/>
                    <a:pt x="56" y="88"/>
                    <a:pt x="56" y="88"/>
                  </a:cubicBezTo>
                  <a:cubicBezTo>
                    <a:pt x="89" y="88"/>
                    <a:pt x="89" y="88"/>
                    <a:pt x="89" y="88"/>
                  </a:cubicBezTo>
                  <a:cubicBezTo>
                    <a:pt x="89" y="92"/>
                    <a:pt x="89" y="92"/>
                    <a:pt x="89" y="92"/>
                  </a:cubicBezTo>
                  <a:cubicBezTo>
                    <a:pt x="10" y="92"/>
                    <a:pt x="10" y="92"/>
                    <a:pt x="10" y="92"/>
                  </a:cubicBezTo>
                  <a:cubicBezTo>
                    <a:pt x="10" y="88"/>
                    <a:pt x="10" y="88"/>
                    <a:pt x="10" y="88"/>
                  </a:cubicBezTo>
                  <a:cubicBezTo>
                    <a:pt x="43" y="88"/>
                    <a:pt x="43" y="88"/>
                    <a:pt x="43" y="88"/>
                  </a:cubicBezTo>
                  <a:cubicBezTo>
                    <a:pt x="43" y="75"/>
                    <a:pt x="43" y="75"/>
                    <a:pt x="43" y="75"/>
                  </a:cubicBezTo>
                  <a:cubicBezTo>
                    <a:pt x="8" y="75"/>
                    <a:pt x="8" y="75"/>
                    <a:pt x="8" y="75"/>
                  </a:cubicBezTo>
                  <a:cubicBezTo>
                    <a:pt x="3" y="75"/>
                    <a:pt x="0" y="71"/>
                    <a:pt x="0" y="67"/>
                  </a:cubicBezTo>
                  <a:cubicBezTo>
                    <a:pt x="0" y="8"/>
                    <a:pt x="0" y="8"/>
                    <a:pt x="0" y="8"/>
                  </a:cubicBezTo>
                  <a:cubicBezTo>
                    <a:pt x="0" y="3"/>
                    <a:pt x="3" y="0"/>
                    <a:pt x="8" y="0"/>
                  </a:cubicBezTo>
                  <a:cubicBezTo>
                    <a:pt x="93" y="0"/>
                    <a:pt x="93" y="0"/>
                    <a:pt x="93" y="0"/>
                  </a:cubicBezTo>
                  <a:cubicBezTo>
                    <a:pt x="98" y="0"/>
                    <a:pt x="101" y="3"/>
                    <a:pt x="101" y="8"/>
                  </a:cubicBezTo>
                  <a:close/>
                  <a:moveTo>
                    <a:pt x="49" y="72"/>
                  </a:moveTo>
                  <a:cubicBezTo>
                    <a:pt x="51" y="72"/>
                    <a:pt x="53" y="70"/>
                    <a:pt x="53" y="68"/>
                  </a:cubicBezTo>
                  <a:cubicBezTo>
                    <a:pt x="53" y="66"/>
                    <a:pt x="51" y="64"/>
                    <a:pt x="49" y="64"/>
                  </a:cubicBezTo>
                  <a:cubicBezTo>
                    <a:pt x="47" y="64"/>
                    <a:pt x="45" y="66"/>
                    <a:pt x="45" y="68"/>
                  </a:cubicBezTo>
                  <a:cubicBezTo>
                    <a:pt x="45" y="70"/>
                    <a:pt x="47" y="72"/>
                    <a:pt x="49" y="72"/>
                  </a:cubicBezTo>
                  <a:close/>
                  <a:moveTo>
                    <a:pt x="97" y="8"/>
                  </a:moveTo>
                  <a:cubicBezTo>
                    <a:pt x="4" y="8"/>
                    <a:pt x="4" y="8"/>
                    <a:pt x="4" y="8"/>
                  </a:cubicBezTo>
                  <a:cubicBezTo>
                    <a:pt x="4" y="62"/>
                    <a:pt x="4" y="62"/>
                    <a:pt x="4" y="62"/>
                  </a:cubicBezTo>
                  <a:cubicBezTo>
                    <a:pt x="97" y="62"/>
                    <a:pt x="97" y="62"/>
                    <a:pt x="97" y="62"/>
                  </a:cubicBezTo>
                  <a:lnTo>
                    <a:pt x="97" y="8"/>
                  </a:lnTo>
                  <a:close/>
                </a:path>
              </a:pathLst>
            </a:custGeom>
            <a:solidFill>
              <a:schemeClr val="accent6"/>
            </a:solidFill>
            <a:ln>
              <a:noFill/>
            </a:ln>
          </p:spPr>
          <p:txBody>
            <a:bodyPr vert="horz" wrap="square" lIns="45720" tIns="22860" rIns="45720" bIns="22860" numCol="1" anchor="t" anchorCtr="0" compatLnSpc="1"/>
            <a:lstStyle/>
            <a:p>
              <a:endParaRPr lang="th-TH" sz="900">
                <a:latin typeface="微软雅黑" panose="020B0503020204020204" charset="-122"/>
                <a:ea typeface="微软雅黑" panose="020B0503020204020204" charset="-122"/>
                <a:sym typeface="Source Han Serif SC" panose="02020400000000000000" pitchFamily="18" charset="-122"/>
              </a:endParaRPr>
            </a:p>
          </p:txBody>
        </p:sp>
        <p:sp>
          <p:nvSpPr>
            <p:cNvPr id="22" name="Freeform 14"/>
            <p:cNvSpPr>
              <a:spLocks noEditPoints="1"/>
            </p:cNvSpPr>
            <p:nvPr/>
          </p:nvSpPr>
          <p:spPr bwMode="auto">
            <a:xfrm>
              <a:off x="14284325" y="5372100"/>
              <a:ext cx="1420812" cy="1295400"/>
            </a:xfrm>
            <a:custGeom>
              <a:avLst/>
              <a:gdLst>
                <a:gd name="T0" fmla="*/ 101 w 101"/>
                <a:gd name="T1" fmla="*/ 8 h 92"/>
                <a:gd name="T2" fmla="*/ 101 w 101"/>
                <a:gd name="T3" fmla="*/ 67 h 92"/>
                <a:gd name="T4" fmla="*/ 93 w 101"/>
                <a:gd name="T5" fmla="*/ 75 h 92"/>
                <a:gd name="T6" fmla="*/ 56 w 101"/>
                <a:gd name="T7" fmla="*/ 75 h 92"/>
                <a:gd name="T8" fmla="*/ 56 w 101"/>
                <a:gd name="T9" fmla="*/ 88 h 92"/>
                <a:gd name="T10" fmla="*/ 89 w 101"/>
                <a:gd name="T11" fmla="*/ 88 h 92"/>
                <a:gd name="T12" fmla="*/ 89 w 101"/>
                <a:gd name="T13" fmla="*/ 92 h 92"/>
                <a:gd name="T14" fmla="*/ 10 w 101"/>
                <a:gd name="T15" fmla="*/ 92 h 92"/>
                <a:gd name="T16" fmla="*/ 10 w 101"/>
                <a:gd name="T17" fmla="*/ 88 h 92"/>
                <a:gd name="T18" fmla="*/ 43 w 101"/>
                <a:gd name="T19" fmla="*/ 88 h 92"/>
                <a:gd name="T20" fmla="*/ 43 w 101"/>
                <a:gd name="T21" fmla="*/ 75 h 92"/>
                <a:gd name="T22" fmla="*/ 8 w 101"/>
                <a:gd name="T23" fmla="*/ 75 h 92"/>
                <a:gd name="T24" fmla="*/ 0 w 101"/>
                <a:gd name="T25" fmla="*/ 67 h 92"/>
                <a:gd name="T26" fmla="*/ 0 w 101"/>
                <a:gd name="T27" fmla="*/ 8 h 92"/>
                <a:gd name="T28" fmla="*/ 8 w 101"/>
                <a:gd name="T29" fmla="*/ 0 h 92"/>
                <a:gd name="T30" fmla="*/ 93 w 101"/>
                <a:gd name="T31" fmla="*/ 0 h 92"/>
                <a:gd name="T32" fmla="*/ 101 w 101"/>
                <a:gd name="T33" fmla="*/ 8 h 92"/>
                <a:gd name="T34" fmla="*/ 49 w 101"/>
                <a:gd name="T35" fmla="*/ 72 h 92"/>
                <a:gd name="T36" fmla="*/ 53 w 101"/>
                <a:gd name="T37" fmla="*/ 68 h 92"/>
                <a:gd name="T38" fmla="*/ 49 w 101"/>
                <a:gd name="T39" fmla="*/ 64 h 92"/>
                <a:gd name="T40" fmla="*/ 45 w 101"/>
                <a:gd name="T41" fmla="*/ 68 h 92"/>
                <a:gd name="T42" fmla="*/ 49 w 101"/>
                <a:gd name="T43" fmla="*/ 72 h 92"/>
                <a:gd name="T44" fmla="*/ 97 w 101"/>
                <a:gd name="T45" fmla="*/ 8 h 92"/>
                <a:gd name="T46" fmla="*/ 4 w 101"/>
                <a:gd name="T47" fmla="*/ 8 h 92"/>
                <a:gd name="T48" fmla="*/ 4 w 101"/>
                <a:gd name="T49" fmla="*/ 62 h 92"/>
                <a:gd name="T50" fmla="*/ 97 w 101"/>
                <a:gd name="T51" fmla="*/ 62 h 92"/>
                <a:gd name="T52" fmla="*/ 97 w 101"/>
                <a:gd name="T53" fmla="*/ 8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01" h="92">
                  <a:moveTo>
                    <a:pt x="101" y="8"/>
                  </a:moveTo>
                  <a:cubicBezTo>
                    <a:pt x="101" y="67"/>
                    <a:pt x="101" y="67"/>
                    <a:pt x="101" y="67"/>
                  </a:cubicBezTo>
                  <a:cubicBezTo>
                    <a:pt x="101" y="71"/>
                    <a:pt x="97" y="75"/>
                    <a:pt x="93" y="75"/>
                  </a:cubicBezTo>
                  <a:cubicBezTo>
                    <a:pt x="56" y="75"/>
                    <a:pt x="56" y="75"/>
                    <a:pt x="56" y="75"/>
                  </a:cubicBezTo>
                  <a:cubicBezTo>
                    <a:pt x="56" y="88"/>
                    <a:pt x="56" y="88"/>
                    <a:pt x="56" y="88"/>
                  </a:cubicBezTo>
                  <a:cubicBezTo>
                    <a:pt x="89" y="88"/>
                    <a:pt x="89" y="88"/>
                    <a:pt x="89" y="88"/>
                  </a:cubicBezTo>
                  <a:cubicBezTo>
                    <a:pt x="89" y="92"/>
                    <a:pt x="89" y="92"/>
                    <a:pt x="89" y="92"/>
                  </a:cubicBezTo>
                  <a:cubicBezTo>
                    <a:pt x="10" y="92"/>
                    <a:pt x="10" y="92"/>
                    <a:pt x="10" y="92"/>
                  </a:cubicBezTo>
                  <a:cubicBezTo>
                    <a:pt x="10" y="88"/>
                    <a:pt x="10" y="88"/>
                    <a:pt x="10" y="88"/>
                  </a:cubicBezTo>
                  <a:cubicBezTo>
                    <a:pt x="43" y="88"/>
                    <a:pt x="43" y="88"/>
                    <a:pt x="43" y="88"/>
                  </a:cubicBezTo>
                  <a:cubicBezTo>
                    <a:pt x="43" y="75"/>
                    <a:pt x="43" y="75"/>
                    <a:pt x="43" y="75"/>
                  </a:cubicBezTo>
                  <a:cubicBezTo>
                    <a:pt x="8" y="75"/>
                    <a:pt x="8" y="75"/>
                    <a:pt x="8" y="75"/>
                  </a:cubicBezTo>
                  <a:cubicBezTo>
                    <a:pt x="3" y="75"/>
                    <a:pt x="0" y="71"/>
                    <a:pt x="0" y="67"/>
                  </a:cubicBezTo>
                  <a:cubicBezTo>
                    <a:pt x="0" y="8"/>
                    <a:pt x="0" y="8"/>
                    <a:pt x="0" y="8"/>
                  </a:cubicBezTo>
                  <a:cubicBezTo>
                    <a:pt x="0" y="3"/>
                    <a:pt x="3" y="0"/>
                    <a:pt x="8" y="0"/>
                  </a:cubicBezTo>
                  <a:cubicBezTo>
                    <a:pt x="93" y="0"/>
                    <a:pt x="93" y="0"/>
                    <a:pt x="93" y="0"/>
                  </a:cubicBezTo>
                  <a:cubicBezTo>
                    <a:pt x="97" y="0"/>
                    <a:pt x="101" y="3"/>
                    <a:pt x="101" y="8"/>
                  </a:cubicBezTo>
                  <a:close/>
                  <a:moveTo>
                    <a:pt x="49" y="72"/>
                  </a:moveTo>
                  <a:cubicBezTo>
                    <a:pt x="51" y="72"/>
                    <a:pt x="53" y="70"/>
                    <a:pt x="53" y="68"/>
                  </a:cubicBezTo>
                  <a:cubicBezTo>
                    <a:pt x="53" y="66"/>
                    <a:pt x="51" y="64"/>
                    <a:pt x="49" y="64"/>
                  </a:cubicBezTo>
                  <a:cubicBezTo>
                    <a:pt x="47" y="64"/>
                    <a:pt x="45" y="66"/>
                    <a:pt x="45" y="68"/>
                  </a:cubicBezTo>
                  <a:cubicBezTo>
                    <a:pt x="45" y="70"/>
                    <a:pt x="47" y="72"/>
                    <a:pt x="49" y="72"/>
                  </a:cubicBezTo>
                  <a:close/>
                  <a:moveTo>
                    <a:pt x="97" y="8"/>
                  </a:moveTo>
                  <a:cubicBezTo>
                    <a:pt x="4" y="8"/>
                    <a:pt x="4" y="8"/>
                    <a:pt x="4" y="8"/>
                  </a:cubicBezTo>
                  <a:cubicBezTo>
                    <a:pt x="4" y="62"/>
                    <a:pt x="4" y="62"/>
                    <a:pt x="4" y="62"/>
                  </a:cubicBezTo>
                  <a:cubicBezTo>
                    <a:pt x="97" y="62"/>
                    <a:pt x="97" y="62"/>
                    <a:pt x="97" y="62"/>
                  </a:cubicBezTo>
                  <a:lnTo>
                    <a:pt x="97" y="8"/>
                  </a:lnTo>
                  <a:close/>
                </a:path>
              </a:pathLst>
            </a:custGeom>
            <a:solidFill>
              <a:schemeClr val="bg1">
                <a:lumMod val="95000"/>
              </a:schemeClr>
            </a:solidFill>
            <a:ln>
              <a:noFill/>
            </a:ln>
          </p:spPr>
          <p:txBody>
            <a:bodyPr vert="horz" wrap="square" lIns="45720" tIns="22860" rIns="45720" bIns="22860" numCol="1" anchor="t" anchorCtr="0" compatLnSpc="1"/>
            <a:lstStyle/>
            <a:p>
              <a:endParaRPr lang="th-TH" sz="900">
                <a:latin typeface="微软雅黑" panose="020B0503020204020204" charset="-122"/>
                <a:ea typeface="微软雅黑" panose="020B0503020204020204" charset="-122"/>
                <a:sym typeface="Source Han Serif SC" panose="02020400000000000000" pitchFamily="18" charset="-122"/>
              </a:endParaRPr>
            </a:p>
          </p:txBody>
        </p:sp>
        <p:sp>
          <p:nvSpPr>
            <p:cNvPr id="23" name="Freeform 15"/>
            <p:cNvSpPr>
              <a:spLocks noEditPoints="1"/>
            </p:cNvSpPr>
            <p:nvPr/>
          </p:nvSpPr>
          <p:spPr bwMode="auto">
            <a:xfrm>
              <a:off x="16000413" y="5372100"/>
              <a:ext cx="1422400" cy="1295400"/>
            </a:xfrm>
            <a:custGeom>
              <a:avLst/>
              <a:gdLst>
                <a:gd name="T0" fmla="*/ 101 w 101"/>
                <a:gd name="T1" fmla="*/ 8 h 92"/>
                <a:gd name="T2" fmla="*/ 101 w 101"/>
                <a:gd name="T3" fmla="*/ 67 h 92"/>
                <a:gd name="T4" fmla="*/ 93 w 101"/>
                <a:gd name="T5" fmla="*/ 75 h 92"/>
                <a:gd name="T6" fmla="*/ 56 w 101"/>
                <a:gd name="T7" fmla="*/ 75 h 92"/>
                <a:gd name="T8" fmla="*/ 56 w 101"/>
                <a:gd name="T9" fmla="*/ 88 h 92"/>
                <a:gd name="T10" fmla="*/ 88 w 101"/>
                <a:gd name="T11" fmla="*/ 88 h 92"/>
                <a:gd name="T12" fmla="*/ 88 w 101"/>
                <a:gd name="T13" fmla="*/ 92 h 92"/>
                <a:gd name="T14" fmla="*/ 10 w 101"/>
                <a:gd name="T15" fmla="*/ 92 h 92"/>
                <a:gd name="T16" fmla="*/ 10 w 101"/>
                <a:gd name="T17" fmla="*/ 88 h 92"/>
                <a:gd name="T18" fmla="*/ 43 w 101"/>
                <a:gd name="T19" fmla="*/ 88 h 92"/>
                <a:gd name="T20" fmla="*/ 43 w 101"/>
                <a:gd name="T21" fmla="*/ 75 h 92"/>
                <a:gd name="T22" fmla="*/ 8 w 101"/>
                <a:gd name="T23" fmla="*/ 75 h 92"/>
                <a:gd name="T24" fmla="*/ 0 w 101"/>
                <a:gd name="T25" fmla="*/ 67 h 92"/>
                <a:gd name="T26" fmla="*/ 0 w 101"/>
                <a:gd name="T27" fmla="*/ 8 h 92"/>
                <a:gd name="T28" fmla="*/ 8 w 101"/>
                <a:gd name="T29" fmla="*/ 0 h 92"/>
                <a:gd name="T30" fmla="*/ 93 w 101"/>
                <a:gd name="T31" fmla="*/ 0 h 92"/>
                <a:gd name="T32" fmla="*/ 101 w 101"/>
                <a:gd name="T33" fmla="*/ 8 h 92"/>
                <a:gd name="T34" fmla="*/ 49 w 101"/>
                <a:gd name="T35" fmla="*/ 72 h 92"/>
                <a:gd name="T36" fmla="*/ 53 w 101"/>
                <a:gd name="T37" fmla="*/ 68 h 92"/>
                <a:gd name="T38" fmla="*/ 49 w 101"/>
                <a:gd name="T39" fmla="*/ 64 h 92"/>
                <a:gd name="T40" fmla="*/ 45 w 101"/>
                <a:gd name="T41" fmla="*/ 68 h 92"/>
                <a:gd name="T42" fmla="*/ 49 w 101"/>
                <a:gd name="T43" fmla="*/ 72 h 92"/>
                <a:gd name="T44" fmla="*/ 97 w 101"/>
                <a:gd name="T45" fmla="*/ 8 h 92"/>
                <a:gd name="T46" fmla="*/ 4 w 101"/>
                <a:gd name="T47" fmla="*/ 8 h 92"/>
                <a:gd name="T48" fmla="*/ 4 w 101"/>
                <a:gd name="T49" fmla="*/ 62 h 92"/>
                <a:gd name="T50" fmla="*/ 97 w 101"/>
                <a:gd name="T51" fmla="*/ 62 h 92"/>
                <a:gd name="T52" fmla="*/ 97 w 101"/>
                <a:gd name="T53" fmla="*/ 8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01" h="92">
                  <a:moveTo>
                    <a:pt x="101" y="8"/>
                  </a:moveTo>
                  <a:cubicBezTo>
                    <a:pt x="101" y="67"/>
                    <a:pt x="101" y="67"/>
                    <a:pt x="101" y="67"/>
                  </a:cubicBezTo>
                  <a:cubicBezTo>
                    <a:pt x="101" y="71"/>
                    <a:pt x="97" y="75"/>
                    <a:pt x="93" y="75"/>
                  </a:cubicBezTo>
                  <a:cubicBezTo>
                    <a:pt x="56" y="75"/>
                    <a:pt x="56" y="75"/>
                    <a:pt x="56" y="75"/>
                  </a:cubicBezTo>
                  <a:cubicBezTo>
                    <a:pt x="56" y="88"/>
                    <a:pt x="56" y="88"/>
                    <a:pt x="56" y="88"/>
                  </a:cubicBezTo>
                  <a:cubicBezTo>
                    <a:pt x="88" y="88"/>
                    <a:pt x="88" y="88"/>
                    <a:pt x="88" y="88"/>
                  </a:cubicBezTo>
                  <a:cubicBezTo>
                    <a:pt x="88" y="92"/>
                    <a:pt x="88" y="92"/>
                    <a:pt x="88" y="92"/>
                  </a:cubicBezTo>
                  <a:cubicBezTo>
                    <a:pt x="10" y="92"/>
                    <a:pt x="10" y="92"/>
                    <a:pt x="10" y="92"/>
                  </a:cubicBezTo>
                  <a:cubicBezTo>
                    <a:pt x="10" y="88"/>
                    <a:pt x="10" y="88"/>
                    <a:pt x="10" y="88"/>
                  </a:cubicBezTo>
                  <a:cubicBezTo>
                    <a:pt x="43" y="88"/>
                    <a:pt x="43" y="88"/>
                    <a:pt x="43" y="88"/>
                  </a:cubicBezTo>
                  <a:cubicBezTo>
                    <a:pt x="43" y="75"/>
                    <a:pt x="43" y="75"/>
                    <a:pt x="43" y="75"/>
                  </a:cubicBezTo>
                  <a:cubicBezTo>
                    <a:pt x="8" y="75"/>
                    <a:pt x="8" y="75"/>
                    <a:pt x="8" y="75"/>
                  </a:cubicBezTo>
                  <a:cubicBezTo>
                    <a:pt x="3" y="75"/>
                    <a:pt x="0" y="71"/>
                    <a:pt x="0" y="67"/>
                  </a:cubicBezTo>
                  <a:cubicBezTo>
                    <a:pt x="0" y="8"/>
                    <a:pt x="0" y="8"/>
                    <a:pt x="0" y="8"/>
                  </a:cubicBezTo>
                  <a:cubicBezTo>
                    <a:pt x="0" y="3"/>
                    <a:pt x="3" y="0"/>
                    <a:pt x="8" y="0"/>
                  </a:cubicBezTo>
                  <a:cubicBezTo>
                    <a:pt x="93" y="0"/>
                    <a:pt x="93" y="0"/>
                    <a:pt x="93" y="0"/>
                  </a:cubicBezTo>
                  <a:cubicBezTo>
                    <a:pt x="97" y="0"/>
                    <a:pt x="101" y="3"/>
                    <a:pt x="101" y="8"/>
                  </a:cubicBezTo>
                  <a:close/>
                  <a:moveTo>
                    <a:pt x="49" y="72"/>
                  </a:moveTo>
                  <a:cubicBezTo>
                    <a:pt x="51" y="72"/>
                    <a:pt x="53" y="70"/>
                    <a:pt x="53" y="68"/>
                  </a:cubicBezTo>
                  <a:cubicBezTo>
                    <a:pt x="53" y="66"/>
                    <a:pt x="51" y="64"/>
                    <a:pt x="49" y="64"/>
                  </a:cubicBezTo>
                  <a:cubicBezTo>
                    <a:pt x="47" y="64"/>
                    <a:pt x="45" y="66"/>
                    <a:pt x="45" y="68"/>
                  </a:cubicBezTo>
                  <a:cubicBezTo>
                    <a:pt x="45" y="70"/>
                    <a:pt x="47" y="72"/>
                    <a:pt x="49" y="72"/>
                  </a:cubicBezTo>
                  <a:close/>
                  <a:moveTo>
                    <a:pt x="97" y="8"/>
                  </a:moveTo>
                  <a:cubicBezTo>
                    <a:pt x="4" y="8"/>
                    <a:pt x="4" y="8"/>
                    <a:pt x="4" y="8"/>
                  </a:cubicBezTo>
                  <a:cubicBezTo>
                    <a:pt x="4" y="62"/>
                    <a:pt x="4" y="62"/>
                    <a:pt x="4" y="62"/>
                  </a:cubicBezTo>
                  <a:cubicBezTo>
                    <a:pt x="97" y="62"/>
                    <a:pt x="97" y="62"/>
                    <a:pt x="97" y="62"/>
                  </a:cubicBezTo>
                  <a:lnTo>
                    <a:pt x="97" y="8"/>
                  </a:lnTo>
                  <a:close/>
                </a:path>
              </a:pathLst>
            </a:custGeom>
            <a:solidFill>
              <a:schemeClr val="bg1">
                <a:lumMod val="95000"/>
              </a:schemeClr>
            </a:solidFill>
            <a:ln>
              <a:noFill/>
            </a:ln>
          </p:spPr>
          <p:txBody>
            <a:bodyPr vert="horz" wrap="square" lIns="45720" tIns="22860" rIns="45720" bIns="22860" numCol="1" anchor="t" anchorCtr="0" compatLnSpc="1"/>
            <a:lstStyle/>
            <a:p>
              <a:endParaRPr lang="th-TH" sz="900">
                <a:latin typeface="微软雅黑" panose="020B0503020204020204" charset="-122"/>
                <a:ea typeface="微软雅黑" panose="020B0503020204020204" charset="-122"/>
                <a:sym typeface="Source Han Serif SC" panose="02020400000000000000" pitchFamily="18" charset="-122"/>
              </a:endParaRPr>
            </a:p>
          </p:txBody>
        </p:sp>
        <p:sp>
          <p:nvSpPr>
            <p:cNvPr id="24" name="Freeform 16"/>
            <p:cNvSpPr>
              <a:spLocks noEditPoints="1"/>
            </p:cNvSpPr>
            <p:nvPr/>
          </p:nvSpPr>
          <p:spPr bwMode="auto">
            <a:xfrm>
              <a:off x="9217025" y="8299450"/>
              <a:ext cx="1435100" cy="1295400"/>
            </a:xfrm>
            <a:custGeom>
              <a:avLst/>
              <a:gdLst>
                <a:gd name="T0" fmla="*/ 102 w 102"/>
                <a:gd name="T1" fmla="*/ 8 h 92"/>
                <a:gd name="T2" fmla="*/ 102 w 102"/>
                <a:gd name="T3" fmla="*/ 67 h 92"/>
                <a:gd name="T4" fmla="*/ 93 w 102"/>
                <a:gd name="T5" fmla="*/ 75 h 92"/>
                <a:gd name="T6" fmla="*/ 56 w 102"/>
                <a:gd name="T7" fmla="*/ 75 h 92"/>
                <a:gd name="T8" fmla="*/ 56 w 102"/>
                <a:gd name="T9" fmla="*/ 89 h 92"/>
                <a:gd name="T10" fmla="*/ 89 w 102"/>
                <a:gd name="T11" fmla="*/ 89 h 92"/>
                <a:gd name="T12" fmla="*/ 89 w 102"/>
                <a:gd name="T13" fmla="*/ 92 h 92"/>
                <a:gd name="T14" fmla="*/ 10 w 102"/>
                <a:gd name="T15" fmla="*/ 92 h 92"/>
                <a:gd name="T16" fmla="*/ 10 w 102"/>
                <a:gd name="T17" fmla="*/ 89 h 92"/>
                <a:gd name="T18" fmla="*/ 43 w 102"/>
                <a:gd name="T19" fmla="*/ 89 h 92"/>
                <a:gd name="T20" fmla="*/ 43 w 102"/>
                <a:gd name="T21" fmla="*/ 75 h 92"/>
                <a:gd name="T22" fmla="*/ 8 w 102"/>
                <a:gd name="T23" fmla="*/ 75 h 92"/>
                <a:gd name="T24" fmla="*/ 0 w 102"/>
                <a:gd name="T25" fmla="*/ 67 h 92"/>
                <a:gd name="T26" fmla="*/ 0 w 102"/>
                <a:gd name="T27" fmla="*/ 8 h 92"/>
                <a:gd name="T28" fmla="*/ 8 w 102"/>
                <a:gd name="T29" fmla="*/ 0 h 92"/>
                <a:gd name="T30" fmla="*/ 93 w 102"/>
                <a:gd name="T31" fmla="*/ 0 h 92"/>
                <a:gd name="T32" fmla="*/ 102 w 102"/>
                <a:gd name="T33" fmla="*/ 8 h 92"/>
                <a:gd name="T34" fmla="*/ 49 w 102"/>
                <a:gd name="T35" fmla="*/ 72 h 92"/>
                <a:gd name="T36" fmla="*/ 53 w 102"/>
                <a:gd name="T37" fmla="*/ 69 h 92"/>
                <a:gd name="T38" fmla="*/ 49 w 102"/>
                <a:gd name="T39" fmla="*/ 65 h 92"/>
                <a:gd name="T40" fmla="*/ 46 w 102"/>
                <a:gd name="T41" fmla="*/ 69 h 92"/>
                <a:gd name="T42" fmla="*/ 49 w 102"/>
                <a:gd name="T43" fmla="*/ 72 h 92"/>
                <a:gd name="T44" fmla="*/ 97 w 102"/>
                <a:gd name="T45" fmla="*/ 8 h 92"/>
                <a:gd name="T46" fmla="*/ 5 w 102"/>
                <a:gd name="T47" fmla="*/ 8 h 92"/>
                <a:gd name="T48" fmla="*/ 5 w 102"/>
                <a:gd name="T49" fmla="*/ 62 h 92"/>
                <a:gd name="T50" fmla="*/ 97 w 102"/>
                <a:gd name="T51" fmla="*/ 62 h 92"/>
                <a:gd name="T52" fmla="*/ 97 w 102"/>
                <a:gd name="T53" fmla="*/ 8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02" h="92">
                  <a:moveTo>
                    <a:pt x="102" y="8"/>
                  </a:moveTo>
                  <a:cubicBezTo>
                    <a:pt x="102" y="67"/>
                    <a:pt x="102" y="67"/>
                    <a:pt x="102" y="67"/>
                  </a:cubicBezTo>
                  <a:cubicBezTo>
                    <a:pt x="102" y="72"/>
                    <a:pt x="98" y="75"/>
                    <a:pt x="93" y="75"/>
                  </a:cubicBezTo>
                  <a:cubicBezTo>
                    <a:pt x="56" y="75"/>
                    <a:pt x="56" y="75"/>
                    <a:pt x="56" y="75"/>
                  </a:cubicBezTo>
                  <a:cubicBezTo>
                    <a:pt x="56" y="89"/>
                    <a:pt x="56" y="89"/>
                    <a:pt x="56" y="89"/>
                  </a:cubicBezTo>
                  <a:cubicBezTo>
                    <a:pt x="89" y="89"/>
                    <a:pt x="89" y="89"/>
                    <a:pt x="89" y="89"/>
                  </a:cubicBezTo>
                  <a:cubicBezTo>
                    <a:pt x="89" y="92"/>
                    <a:pt x="89" y="92"/>
                    <a:pt x="89" y="92"/>
                  </a:cubicBezTo>
                  <a:cubicBezTo>
                    <a:pt x="10" y="92"/>
                    <a:pt x="10" y="92"/>
                    <a:pt x="10" y="92"/>
                  </a:cubicBezTo>
                  <a:cubicBezTo>
                    <a:pt x="10" y="89"/>
                    <a:pt x="10" y="89"/>
                    <a:pt x="10" y="89"/>
                  </a:cubicBezTo>
                  <a:cubicBezTo>
                    <a:pt x="43" y="89"/>
                    <a:pt x="43" y="89"/>
                    <a:pt x="43" y="89"/>
                  </a:cubicBezTo>
                  <a:cubicBezTo>
                    <a:pt x="43" y="75"/>
                    <a:pt x="43" y="75"/>
                    <a:pt x="43" y="75"/>
                  </a:cubicBezTo>
                  <a:cubicBezTo>
                    <a:pt x="8" y="75"/>
                    <a:pt x="8" y="75"/>
                    <a:pt x="8" y="75"/>
                  </a:cubicBezTo>
                  <a:cubicBezTo>
                    <a:pt x="4" y="75"/>
                    <a:pt x="0" y="72"/>
                    <a:pt x="0" y="67"/>
                  </a:cubicBezTo>
                  <a:cubicBezTo>
                    <a:pt x="0" y="8"/>
                    <a:pt x="0" y="8"/>
                    <a:pt x="0" y="8"/>
                  </a:cubicBezTo>
                  <a:cubicBezTo>
                    <a:pt x="0" y="4"/>
                    <a:pt x="4" y="0"/>
                    <a:pt x="8" y="0"/>
                  </a:cubicBezTo>
                  <a:cubicBezTo>
                    <a:pt x="93" y="0"/>
                    <a:pt x="93" y="0"/>
                    <a:pt x="93" y="0"/>
                  </a:cubicBezTo>
                  <a:cubicBezTo>
                    <a:pt x="98" y="0"/>
                    <a:pt x="102" y="4"/>
                    <a:pt x="102" y="8"/>
                  </a:cubicBezTo>
                  <a:close/>
                  <a:moveTo>
                    <a:pt x="49" y="72"/>
                  </a:moveTo>
                  <a:cubicBezTo>
                    <a:pt x="52" y="72"/>
                    <a:pt x="53" y="71"/>
                    <a:pt x="53" y="69"/>
                  </a:cubicBezTo>
                  <a:cubicBezTo>
                    <a:pt x="53" y="66"/>
                    <a:pt x="52" y="65"/>
                    <a:pt x="49" y="65"/>
                  </a:cubicBezTo>
                  <a:cubicBezTo>
                    <a:pt x="47" y="65"/>
                    <a:pt x="46" y="66"/>
                    <a:pt x="46" y="69"/>
                  </a:cubicBezTo>
                  <a:cubicBezTo>
                    <a:pt x="46" y="71"/>
                    <a:pt x="47" y="72"/>
                    <a:pt x="49" y="72"/>
                  </a:cubicBezTo>
                  <a:close/>
                  <a:moveTo>
                    <a:pt x="97" y="8"/>
                  </a:moveTo>
                  <a:cubicBezTo>
                    <a:pt x="5" y="8"/>
                    <a:pt x="5" y="8"/>
                    <a:pt x="5" y="8"/>
                  </a:cubicBezTo>
                  <a:cubicBezTo>
                    <a:pt x="5" y="62"/>
                    <a:pt x="5" y="62"/>
                    <a:pt x="5" y="62"/>
                  </a:cubicBezTo>
                  <a:cubicBezTo>
                    <a:pt x="97" y="62"/>
                    <a:pt x="97" y="62"/>
                    <a:pt x="97" y="62"/>
                  </a:cubicBezTo>
                  <a:lnTo>
                    <a:pt x="97" y="8"/>
                  </a:lnTo>
                  <a:close/>
                </a:path>
              </a:pathLst>
            </a:custGeom>
            <a:solidFill>
              <a:schemeClr val="accent5"/>
            </a:solidFill>
            <a:ln>
              <a:noFill/>
            </a:ln>
          </p:spPr>
          <p:txBody>
            <a:bodyPr vert="horz" wrap="square" lIns="45720" tIns="22860" rIns="45720" bIns="22860" numCol="1" anchor="t" anchorCtr="0" compatLnSpc="1"/>
            <a:lstStyle/>
            <a:p>
              <a:endParaRPr lang="th-TH" sz="900">
                <a:latin typeface="微软雅黑" panose="020B0503020204020204" charset="-122"/>
                <a:ea typeface="微软雅黑" panose="020B0503020204020204" charset="-122"/>
                <a:sym typeface="Source Han Serif SC" panose="02020400000000000000" pitchFamily="18" charset="-122"/>
              </a:endParaRPr>
            </a:p>
          </p:txBody>
        </p:sp>
        <p:sp>
          <p:nvSpPr>
            <p:cNvPr id="25" name="Freeform 17"/>
            <p:cNvSpPr>
              <a:spLocks noEditPoints="1"/>
            </p:cNvSpPr>
            <p:nvPr/>
          </p:nvSpPr>
          <p:spPr bwMode="auto">
            <a:xfrm>
              <a:off x="10934700" y="8299450"/>
              <a:ext cx="1420812" cy="1295400"/>
            </a:xfrm>
            <a:custGeom>
              <a:avLst/>
              <a:gdLst>
                <a:gd name="T0" fmla="*/ 101 w 101"/>
                <a:gd name="T1" fmla="*/ 8 h 92"/>
                <a:gd name="T2" fmla="*/ 101 w 101"/>
                <a:gd name="T3" fmla="*/ 67 h 92"/>
                <a:gd name="T4" fmla="*/ 93 w 101"/>
                <a:gd name="T5" fmla="*/ 75 h 92"/>
                <a:gd name="T6" fmla="*/ 56 w 101"/>
                <a:gd name="T7" fmla="*/ 75 h 92"/>
                <a:gd name="T8" fmla="*/ 56 w 101"/>
                <a:gd name="T9" fmla="*/ 89 h 92"/>
                <a:gd name="T10" fmla="*/ 89 w 101"/>
                <a:gd name="T11" fmla="*/ 89 h 92"/>
                <a:gd name="T12" fmla="*/ 89 w 101"/>
                <a:gd name="T13" fmla="*/ 92 h 92"/>
                <a:gd name="T14" fmla="*/ 10 w 101"/>
                <a:gd name="T15" fmla="*/ 92 h 92"/>
                <a:gd name="T16" fmla="*/ 10 w 101"/>
                <a:gd name="T17" fmla="*/ 89 h 92"/>
                <a:gd name="T18" fmla="*/ 43 w 101"/>
                <a:gd name="T19" fmla="*/ 89 h 92"/>
                <a:gd name="T20" fmla="*/ 43 w 101"/>
                <a:gd name="T21" fmla="*/ 75 h 92"/>
                <a:gd name="T22" fmla="*/ 8 w 101"/>
                <a:gd name="T23" fmla="*/ 75 h 92"/>
                <a:gd name="T24" fmla="*/ 0 w 101"/>
                <a:gd name="T25" fmla="*/ 67 h 92"/>
                <a:gd name="T26" fmla="*/ 0 w 101"/>
                <a:gd name="T27" fmla="*/ 8 h 92"/>
                <a:gd name="T28" fmla="*/ 8 w 101"/>
                <a:gd name="T29" fmla="*/ 0 h 92"/>
                <a:gd name="T30" fmla="*/ 93 w 101"/>
                <a:gd name="T31" fmla="*/ 0 h 92"/>
                <a:gd name="T32" fmla="*/ 101 w 101"/>
                <a:gd name="T33" fmla="*/ 8 h 92"/>
                <a:gd name="T34" fmla="*/ 49 w 101"/>
                <a:gd name="T35" fmla="*/ 72 h 92"/>
                <a:gd name="T36" fmla="*/ 53 w 101"/>
                <a:gd name="T37" fmla="*/ 69 h 92"/>
                <a:gd name="T38" fmla="*/ 49 w 101"/>
                <a:gd name="T39" fmla="*/ 65 h 92"/>
                <a:gd name="T40" fmla="*/ 46 w 101"/>
                <a:gd name="T41" fmla="*/ 69 h 92"/>
                <a:gd name="T42" fmla="*/ 49 w 101"/>
                <a:gd name="T43" fmla="*/ 72 h 92"/>
                <a:gd name="T44" fmla="*/ 97 w 101"/>
                <a:gd name="T45" fmla="*/ 8 h 92"/>
                <a:gd name="T46" fmla="*/ 4 w 101"/>
                <a:gd name="T47" fmla="*/ 8 h 92"/>
                <a:gd name="T48" fmla="*/ 4 w 101"/>
                <a:gd name="T49" fmla="*/ 62 h 92"/>
                <a:gd name="T50" fmla="*/ 97 w 101"/>
                <a:gd name="T51" fmla="*/ 62 h 92"/>
                <a:gd name="T52" fmla="*/ 97 w 101"/>
                <a:gd name="T53" fmla="*/ 8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01" h="92">
                  <a:moveTo>
                    <a:pt x="101" y="8"/>
                  </a:moveTo>
                  <a:cubicBezTo>
                    <a:pt x="101" y="67"/>
                    <a:pt x="101" y="67"/>
                    <a:pt x="101" y="67"/>
                  </a:cubicBezTo>
                  <a:cubicBezTo>
                    <a:pt x="101" y="72"/>
                    <a:pt x="98" y="75"/>
                    <a:pt x="93" y="75"/>
                  </a:cubicBezTo>
                  <a:cubicBezTo>
                    <a:pt x="56" y="75"/>
                    <a:pt x="56" y="75"/>
                    <a:pt x="56" y="75"/>
                  </a:cubicBezTo>
                  <a:cubicBezTo>
                    <a:pt x="56" y="89"/>
                    <a:pt x="56" y="89"/>
                    <a:pt x="56" y="89"/>
                  </a:cubicBezTo>
                  <a:cubicBezTo>
                    <a:pt x="89" y="89"/>
                    <a:pt x="89" y="89"/>
                    <a:pt x="89" y="89"/>
                  </a:cubicBezTo>
                  <a:cubicBezTo>
                    <a:pt x="89" y="92"/>
                    <a:pt x="89" y="92"/>
                    <a:pt x="89" y="92"/>
                  </a:cubicBezTo>
                  <a:cubicBezTo>
                    <a:pt x="10" y="92"/>
                    <a:pt x="10" y="92"/>
                    <a:pt x="10" y="92"/>
                  </a:cubicBezTo>
                  <a:cubicBezTo>
                    <a:pt x="10" y="89"/>
                    <a:pt x="10" y="89"/>
                    <a:pt x="10" y="89"/>
                  </a:cubicBezTo>
                  <a:cubicBezTo>
                    <a:pt x="43" y="89"/>
                    <a:pt x="43" y="89"/>
                    <a:pt x="43" y="89"/>
                  </a:cubicBezTo>
                  <a:cubicBezTo>
                    <a:pt x="43" y="75"/>
                    <a:pt x="43" y="75"/>
                    <a:pt x="43" y="75"/>
                  </a:cubicBezTo>
                  <a:cubicBezTo>
                    <a:pt x="8" y="75"/>
                    <a:pt x="8" y="75"/>
                    <a:pt x="8" y="75"/>
                  </a:cubicBezTo>
                  <a:cubicBezTo>
                    <a:pt x="4" y="75"/>
                    <a:pt x="0" y="72"/>
                    <a:pt x="0" y="67"/>
                  </a:cubicBezTo>
                  <a:cubicBezTo>
                    <a:pt x="0" y="8"/>
                    <a:pt x="0" y="8"/>
                    <a:pt x="0" y="8"/>
                  </a:cubicBezTo>
                  <a:cubicBezTo>
                    <a:pt x="0" y="4"/>
                    <a:pt x="4" y="0"/>
                    <a:pt x="8" y="0"/>
                  </a:cubicBezTo>
                  <a:cubicBezTo>
                    <a:pt x="93" y="0"/>
                    <a:pt x="93" y="0"/>
                    <a:pt x="93" y="0"/>
                  </a:cubicBezTo>
                  <a:cubicBezTo>
                    <a:pt x="98" y="0"/>
                    <a:pt x="101" y="4"/>
                    <a:pt x="101" y="8"/>
                  </a:cubicBezTo>
                  <a:close/>
                  <a:moveTo>
                    <a:pt x="49" y="72"/>
                  </a:moveTo>
                  <a:cubicBezTo>
                    <a:pt x="52" y="72"/>
                    <a:pt x="53" y="71"/>
                    <a:pt x="53" y="69"/>
                  </a:cubicBezTo>
                  <a:cubicBezTo>
                    <a:pt x="53" y="66"/>
                    <a:pt x="52" y="65"/>
                    <a:pt x="49" y="65"/>
                  </a:cubicBezTo>
                  <a:cubicBezTo>
                    <a:pt x="47" y="65"/>
                    <a:pt x="46" y="66"/>
                    <a:pt x="46" y="69"/>
                  </a:cubicBezTo>
                  <a:cubicBezTo>
                    <a:pt x="46" y="71"/>
                    <a:pt x="47" y="72"/>
                    <a:pt x="49" y="72"/>
                  </a:cubicBezTo>
                  <a:close/>
                  <a:moveTo>
                    <a:pt x="97" y="8"/>
                  </a:moveTo>
                  <a:cubicBezTo>
                    <a:pt x="4" y="8"/>
                    <a:pt x="4" y="8"/>
                    <a:pt x="4" y="8"/>
                  </a:cubicBezTo>
                  <a:cubicBezTo>
                    <a:pt x="4" y="62"/>
                    <a:pt x="4" y="62"/>
                    <a:pt x="4" y="62"/>
                  </a:cubicBezTo>
                  <a:cubicBezTo>
                    <a:pt x="97" y="62"/>
                    <a:pt x="97" y="62"/>
                    <a:pt x="97" y="62"/>
                  </a:cubicBezTo>
                  <a:lnTo>
                    <a:pt x="97" y="8"/>
                  </a:lnTo>
                  <a:close/>
                </a:path>
              </a:pathLst>
            </a:custGeom>
            <a:solidFill>
              <a:schemeClr val="accent5"/>
            </a:solidFill>
            <a:ln>
              <a:noFill/>
            </a:ln>
          </p:spPr>
          <p:txBody>
            <a:bodyPr vert="horz" wrap="square" lIns="45720" tIns="22860" rIns="45720" bIns="22860" numCol="1" anchor="t" anchorCtr="0" compatLnSpc="1"/>
            <a:lstStyle/>
            <a:p>
              <a:endParaRPr lang="th-TH" sz="900">
                <a:latin typeface="微软雅黑" panose="020B0503020204020204" charset="-122"/>
                <a:ea typeface="微软雅黑" panose="020B0503020204020204" charset="-122"/>
                <a:sym typeface="Source Han Serif SC" panose="02020400000000000000" pitchFamily="18" charset="-122"/>
              </a:endParaRPr>
            </a:p>
          </p:txBody>
        </p:sp>
        <p:sp>
          <p:nvSpPr>
            <p:cNvPr id="26" name="Freeform 18"/>
            <p:cNvSpPr>
              <a:spLocks noEditPoints="1"/>
            </p:cNvSpPr>
            <p:nvPr/>
          </p:nvSpPr>
          <p:spPr bwMode="auto">
            <a:xfrm>
              <a:off x="12650788" y="8299450"/>
              <a:ext cx="1422400" cy="1295400"/>
            </a:xfrm>
            <a:custGeom>
              <a:avLst/>
              <a:gdLst>
                <a:gd name="T0" fmla="*/ 101 w 101"/>
                <a:gd name="T1" fmla="*/ 8 h 92"/>
                <a:gd name="T2" fmla="*/ 101 w 101"/>
                <a:gd name="T3" fmla="*/ 67 h 92"/>
                <a:gd name="T4" fmla="*/ 93 w 101"/>
                <a:gd name="T5" fmla="*/ 75 h 92"/>
                <a:gd name="T6" fmla="*/ 56 w 101"/>
                <a:gd name="T7" fmla="*/ 75 h 92"/>
                <a:gd name="T8" fmla="*/ 56 w 101"/>
                <a:gd name="T9" fmla="*/ 89 h 92"/>
                <a:gd name="T10" fmla="*/ 89 w 101"/>
                <a:gd name="T11" fmla="*/ 89 h 92"/>
                <a:gd name="T12" fmla="*/ 89 w 101"/>
                <a:gd name="T13" fmla="*/ 92 h 92"/>
                <a:gd name="T14" fmla="*/ 10 w 101"/>
                <a:gd name="T15" fmla="*/ 92 h 92"/>
                <a:gd name="T16" fmla="*/ 10 w 101"/>
                <a:gd name="T17" fmla="*/ 89 h 92"/>
                <a:gd name="T18" fmla="*/ 43 w 101"/>
                <a:gd name="T19" fmla="*/ 89 h 92"/>
                <a:gd name="T20" fmla="*/ 43 w 101"/>
                <a:gd name="T21" fmla="*/ 75 h 92"/>
                <a:gd name="T22" fmla="*/ 8 w 101"/>
                <a:gd name="T23" fmla="*/ 75 h 92"/>
                <a:gd name="T24" fmla="*/ 0 w 101"/>
                <a:gd name="T25" fmla="*/ 67 h 92"/>
                <a:gd name="T26" fmla="*/ 0 w 101"/>
                <a:gd name="T27" fmla="*/ 8 h 92"/>
                <a:gd name="T28" fmla="*/ 8 w 101"/>
                <a:gd name="T29" fmla="*/ 0 h 92"/>
                <a:gd name="T30" fmla="*/ 93 w 101"/>
                <a:gd name="T31" fmla="*/ 0 h 92"/>
                <a:gd name="T32" fmla="*/ 101 w 101"/>
                <a:gd name="T33" fmla="*/ 8 h 92"/>
                <a:gd name="T34" fmla="*/ 49 w 101"/>
                <a:gd name="T35" fmla="*/ 72 h 92"/>
                <a:gd name="T36" fmla="*/ 53 w 101"/>
                <a:gd name="T37" fmla="*/ 69 h 92"/>
                <a:gd name="T38" fmla="*/ 49 w 101"/>
                <a:gd name="T39" fmla="*/ 65 h 92"/>
                <a:gd name="T40" fmla="*/ 45 w 101"/>
                <a:gd name="T41" fmla="*/ 69 h 92"/>
                <a:gd name="T42" fmla="*/ 49 w 101"/>
                <a:gd name="T43" fmla="*/ 72 h 92"/>
                <a:gd name="T44" fmla="*/ 97 w 101"/>
                <a:gd name="T45" fmla="*/ 8 h 92"/>
                <a:gd name="T46" fmla="*/ 4 w 101"/>
                <a:gd name="T47" fmla="*/ 8 h 92"/>
                <a:gd name="T48" fmla="*/ 4 w 101"/>
                <a:gd name="T49" fmla="*/ 62 h 92"/>
                <a:gd name="T50" fmla="*/ 97 w 101"/>
                <a:gd name="T51" fmla="*/ 62 h 92"/>
                <a:gd name="T52" fmla="*/ 97 w 101"/>
                <a:gd name="T53" fmla="*/ 8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01" h="92">
                  <a:moveTo>
                    <a:pt x="101" y="8"/>
                  </a:moveTo>
                  <a:cubicBezTo>
                    <a:pt x="101" y="67"/>
                    <a:pt x="101" y="67"/>
                    <a:pt x="101" y="67"/>
                  </a:cubicBezTo>
                  <a:cubicBezTo>
                    <a:pt x="101" y="72"/>
                    <a:pt x="98" y="75"/>
                    <a:pt x="93" y="75"/>
                  </a:cubicBezTo>
                  <a:cubicBezTo>
                    <a:pt x="56" y="75"/>
                    <a:pt x="56" y="75"/>
                    <a:pt x="56" y="75"/>
                  </a:cubicBezTo>
                  <a:cubicBezTo>
                    <a:pt x="56" y="89"/>
                    <a:pt x="56" y="89"/>
                    <a:pt x="56" y="89"/>
                  </a:cubicBezTo>
                  <a:cubicBezTo>
                    <a:pt x="89" y="89"/>
                    <a:pt x="89" y="89"/>
                    <a:pt x="89" y="89"/>
                  </a:cubicBezTo>
                  <a:cubicBezTo>
                    <a:pt x="89" y="92"/>
                    <a:pt x="89" y="92"/>
                    <a:pt x="89" y="92"/>
                  </a:cubicBezTo>
                  <a:cubicBezTo>
                    <a:pt x="10" y="92"/>
                    <a:pt x="10" y="92"/>
                    <a:pt x="10" y="92"/>
                  </a:cubicBezTo>
                  <a:cubicBezTo>
                    <a:pt x="10" y="89"/>
                    <a:pt x="10" y="89"/>
                    <a:pt x="10" y="89"/>
                  </a:cubicBezTo>
                  <a:cubicBezTo>
                    <a:pt x="43" y="89"/>
                    <a:pt x="43" y="89"/>
                    <a:pt x="43" y="89"/>
                  </a:cubicBezTo>
                  <a:cubicBezTo>
                    <a:pt x="43" y="75"/>
                    <a:pt x="43" y="75"/>
                    <a:pt x="43" y="75"/>
                  </a:cubicBezTo>
                  <a:cubicBezTo>
                    <a:pt x="8" y="75"/>
                    <a:pt x="8" y="75"/>
                    <a:pt x="8" y="75"/>
                  </a:cubicBezTo>
                  <a:cubicBezTo>
                    <a:pt x="4" y="75"/>
                    <a:pt x="0" y="72"/>
                    <a:pt x="0" y="67"/>
                  </a:cubicBezTo>
                  <a:cubicBezTo>
                    <a:pt x="0" y="8"/>
                    <a:pt x="0" y="8"/>
                    <a:pt x="0" y="8"/>
                  </a:cubicBezTo>
                  <a:cubicBezTo>
                    <a:pt x="0" y="4"/>
                    <a:pt x="4" y="0"/>
                    <a:pt x="8" y="0"/>
                  </a:cubicBezTo>
                  <a:cubicBezTo>
                    <a:pt x="93" y="0"/>
                    <a:pt x="93" y="0"/>
                    <a:pt x="93" y="0"/>
                  </a:cubicBezTo>
                  <a:cubicBezTo>
                    <a:pt x="98" y="0"/>
                    <a:pt x="101" y="4"/>
                    <a:pt x="101" y="8"/>
                  </a:cubicBezTo>
                  <a:close/>
                  <a:moveTo>
                    <a:pt x="49" y="72"/>
                  </a:moveTo>
                  <a:cubicBezTo>
                    <a:pt x="51" y="72"/>
                    <a:pt x="53" y="71"/>
                    <a:pt x="53" y="69"/>
                  </a:cubicBezTo>
                  <a:cubicBezTo>
                    <a:pt x="53" y="66"/>
                    <a:pt x="51" y="65"/>
                    <a:pt x="49" y="65"/>
                  </a:cubicBezTo>
                  <a:cubicBezTo>
                    <a:pt x="47" y="65"/>
                    <a:pt x="45" y="66"/>
                    <a:pt x="45" y="69"/>
                  </a:cubicBezTo>
                  <a:cubicBezTo>
                    <a:pt x="45" y="71"/>
                    <a:pt x="47" y="72"/>
                    <a:pt x="49" y="72"/>
                  </a:cubicBezTo>
                  <a:close/>
                  <a:moveTo>
                    <a:pt x="97" y="8"/>
                  </a:moveTo>
                  <a:cubicBezTo>
                    <a:pt x="4" y="8"/>
                    <a:pt x="4" y="8"/>
                    <a:pt x="4" y="8"/>
                  </a:cubicBezTo>
                  <a:cubicBezTo>
                    <a:pt x="4" y="62"/>
                    <a:pt x="4" y="62"/>
                    <a:pt x="4" y="62"/>
                  </a:cubicBezTo>
                  <a:cubicBezTo>
                    <a:pt x="97" y="62"/>
                    <a:pt x="97" y="62"/>
                    <a:pt x="97" y="62"/>
                  </a:cubicBezTo>
                  <a:lnTo>
                    <a:pt x="97" y="8"/>
                  </a:lnTo>
                  <a:close/>
                </a:path>
              </a:pathLst>
            </a:custGeom>
            <a:solidFill>
              <a:schemeClr val="accent5"/>
            </a:solidFill>
            <a:ln>
              <a:noFill/>
            </a:ln>
          </p:spPr>
          <p:txBody>
            <a:bodyPr vert="horz" wrap="square" lIns="45720" tIns="22860" rIns="45720" bIns="22860" numCol="1" anchor="t" anchorCtr="0" compatLnSpc="1"/>
            <a:lstStyle/>
            <a:p>
              <a:endParaRPr lang="th-TH" sz="900">
                <a:latin typeface="微软雅黑" panose="020B0503020204020204" charset="-122"/>
                <a:ea typeface="微软雅黑" panose="020B0503020204020204" charset="-122"/>
                <a:sym typeface="Source Han Serif SC" panose="02020400000000000000" pitchFamily="18" charset="-122"/>
              </a:endParaRPr>
            </a:p>
          </p:txBody>
        </p:sp>
        <p:sp>
          <p:nvSpPr>
            <p:cNvPr id="27" name="Freeform 19"/>
            <p:cNvSpPr>
              <a:spLocks noEditPoints="1"/>
            </p:cNvSpPr>
            <p:nvPr/>
          </p:nvSpPr>
          <p:spPr bwMode="auto">
            <a:xfrm>
              <a:off x="14368463" y="8299450"/>
              <a:ext cx="1420812" cy="1295400"/>
            </a:xfrm>
            <a:custGeom>
              <a:avLst/>
              <a:gdLst>
                <a:gd name="T0" fmla="*/ 101 w 101"/>
                <a:gd name="T1" fmla="*/ 8 h 92"/>
                <a:gd name="T2" fmla="*/ 101 w 101"/>
                <a:gd name="T3" fmla="*/ 67 h 92"/>
                <a:gd name="T4" fmla="*/ 93 w 101"/>
                <a:gd name="T5" fmla="*/ 75 h 92"/>
                <a:gd name="T6" fmla="*/ 56 w 101"/>
                <a:gd name="T7" fmla="*/ 75 h 92"/>
                <a:gd name="T8" fmla="*/ 56 w 101"/>
                <a:gd name="T9" fmla="*/ 89 h 92"/>
                <a:gd name="T10" fmla="*/ 89 w 101"/>
                <a:gd name="T11" fmla="*/ 89 h 92"/>
                <a:gd name="T12" fmla="*/ 89 w 101"/>
                <a:gd name="T13" fmla="*/ 92 h 92"/>
                <a:gd name="T14" fmla="*/ 10 w 101"/>
                <a:gd name="T15" fmla="*/ 92 h 92"/>
                <a:gd name="T16" fmla="*/ 10 w 101"/>
                <a:gd name="T17" fmla="*/ 89 h 92"/>
                <a:gd name="T18" fmla="*/ 43 w 101"/>
                <a:gd name="T19" fmla="*/ 89 h 92"/>
                <a:gd name="T20" fmla="*/ 43 w 101"/>
                <a:gd name="T21" fmla="*/ 75 h 92"/>
                <a:gd name="T22" fmla="*/ 8 w 101"/>
                <a:gd name="T23" fmla="*/ 75 h 92"/>
                <a:gd name="T24" fmla="*/ 0 w 101"/>
                <a:gd name="T25" fmla="*/ 67 h 92"/>
                <a:gd name="T26" fmla="*/ 0 w 101"/>
                <a:gd name="T27" fmla="*/ 8 h 92"/>
                <a:gd name="T28" fmla="*/ 8 w 101"/>
                <a:gd name="T29" fmla="*/ 0 h 92"/>
                <a:gd name="T30" fmla="*/ 93 w 101"/>
                <a:gd name="T31" fmla="*/ 0 h 92"/>
                <a:gd name="T32" fmla="*/ 101 w 101"/>
                <a:gd name="T33" fmla="*/ 8 h 92"/>
                <a:gd name="T34" fmla="*/ 49 w 101"/>
                <a:gd name="T35" fmla="*/ 72 h 92"/>
                <a:gd name="T36" fmla="*/ 53 w 101"/>
                <a:gd name="T37" fmla="*/ 69 h 92"/>
                <a:gd name="T38" fmla="*/ 49 w 101"/>
                <a:gd name="T39" fmla="*/ 65 h 92"/>
                <a:gd name="T40" fmla="*/ 45 w 101"/>
                <a:gd name="T41" fmla="*/ 69 h 92"/>
                <a:gd name="T42" fmla="*/ 49 w 101"/>
                <a:gd name="T43" fmla="*/ 72 h 92"/>
                <a:gd name="T44" fmla="*/ 97 w 101"/>
                <a:gd name="T45" fmla="*/ 8 h 92"/>
                <a:gd name="T46" fmla="*/ 4 w 101"/>
                <a:gd name="T47" fmla="*/ 8 h 92"/>
                <a:gd name="T48" fmla="*/ 4 w 101"/>
                <a:gd name="T49" fmla="*/ 62 h 92"/>
                <a:gd name="T50" fmla="*/ 97 w 101"/>
                <a:gd name="T51" fmla="*/ 62 h 92"/>
                <a:gd name="T52" fmla="*/ 97 w 101"/>
                <a:gd name="T53" fmla="*/ 8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01" h="92">
                  <a:moveTo>
                    <a:pt x="101" y="8"/>
                  </a:moveTo>
                  <a:cubicBezTo>
                    <a:pt x="101" y="67"/>
                    <a:pt x="101" y="67"/>
                    <a:pt x="101" y="67"/>
                  </a:cubicBezTo>
                  <a:cubicBezTo>
                    <a:pt x="101" y="72"/>
                    <a:pt x="98" y="75"/>
                    <a:pt x="93" y="75"/>
                  </a:cubicBezTo>
                  <a:cubicBezTo>
                    <a:pt x="56" y="75"/>
                    <a:pt x="56" y="75"/>
                    <a:pt x="56" y="75"/>
                  </a:cubicBezTo>
                  <a:cubicBezTo>
                    <a:pt x="56" y="89"/>
                    <a:pt x="56" y="89"/>
                    <a:pt x="56" y="89"/>
                  </a:cubicBezTo>
                  <a:cubicBezTo>
                    <a:pt x="89" y="89"/>
                    <a:pt x="89" y="89"/>
                    <a:pt x="89" y="89"/>
                  </a:cubicBezTo>
                  <a:cubicBezTo>
                    <a:pt x="89" y="92"/>
                    <a:pt x="89" y="92"/>
                    <a:pt x="89" y="92"/>
                  </a:cubicBezTo>
                  <a:cubicBezTo>
                    <a:pt x="10" y="92"/>
                    <a:pt x="10" y="92"/>
                    <a:pt x="10" y="92"/>
                  </a:cubicBezTo>
                  <a:cubicBezTo>
                    <a:pt x="10" y="89"/>
                    <a:pt x="10" y="89"/>
                    <a:pt x="10" y="89"/>
                  </a:cubicBezTo>
                  <a:cubicBezTo>
                    <a:pt x="43" y="89"/>
                    <a:pt x="43" y="89"/>
                    <a:pt x="43" y="89"/>
                  </a:cubicBezTo>
                  <a:cubicBezTo>
                    <a:pt x="43" y="75"/>
                    <a:pt x="43" y="75"/>
                    <a:pt x="43" y="75"/>
                  </a:cubicBezTo>
                  <a:cubicBezTo>
                    <a:pt x="8" y="75"/>
                    <a:pt x="8" y="75"/>
                    <a:pt x="8" y="75"/>
                  </a:cubicBezTo>
                  <a:cubicBezTo>
                    <a:pt x="3" y="75"/>
                    <a:pt x="0" y="72"/>
                    <a:pt x="0" y="67"/>
                  </a:cubicBezTo>
                  <a:cubicBezTo>
                    <a:pt x="0" y="8"/>
                    <a:pt x="0" y="8"/>
                    <a:pt x="0" y="8"/>
                  </a:cubicBezTo>
                  <a:cubicBezTo>
                    <a:pt x="0" y="4"/>
                    <a:pt x="3" y="0"/>
                    <a:pt x="8" y="0"/>
                  </a:cubicBezTo>
                  <a:cubicBezTo>
                    <a:pt x="93" y="0"/>
                    <a:pt x="93" y="0"/>
                    <a:pt x="93" y="0"/>
                  </a:cubicBezTo>
                  <a:cubicBezTo>
                    <a:pt x="98" y="0"/>
                    <a:pt x="101" y="4"/>
                    <a:pt x="101" y="8"/>
                  </a:cubicBezTo>
                  <a:close/>
                  <a:moveTo>
                    <a:pt x="49" y="72"/>
                  </a:moveTo>
                  <a:cubicBezTo>
                    <a:pt x="51" y="72"/>
                    <a:pt x="53" y="71"/>
                    <a:pt x="53" y="69"/>
                  </a:cubicBezTo>
                  <a:cubicBezTo>
                    <a:pt x="53" y="66"/>
                    <a:pt x="51" y="65"/>
                    <a:pt x="49" y="65"/>
                  </a:cubicBezTo>
                  <a:cubicBezTo>
                    <a:pt x="47" y="65"/>
                    <a:pt x="45" y="66"/>
                    <a:pt x="45" y="69"/>
                  </a:cubicBezTo>
                  <a:cubicBezTo>
                    <a:pt x="45" y="71"/>
                    <a:pt x="47" y="72"/>
                    <a:pt x="49" y="72"/>
                  </a:cubicBezTo>
                  <a:close/>
                  <a:moveTo>
                    <a:pt x="97" y="8"/>
                  </a:moveTo>
                  <a:cubicBezTo>
                    <a:pt x="4" y="8"/>
                    <a:pt x="4" y="8"/>
                    <a:pt x="4" y="8"/>
                  </a:cubicBezTo>
                  <a:cubicBezTo>
                    <a:pt x="4" y="62"/>
                    <a:pt x="4" y="62"/>
                    <a:pt x="4" y="62"/>
                  </a:cubicBezTo>
                  <a:cubicBezTo>
                    <a:pt x="97" y="62"/>
                    <a:pt x="97" y="62"/>
                    <a:pt x="97" y="62"/>
                  </a:cubicBezTo>
                  <a:lnTo>
                    <a:pt x="97" y="8"/>
                  </a:lnTo>
                  <a:close/>
                </a:path>
              </a:pathLst>
            </a:custGeom>
            <a:solidFill>
              <a:schemeClr val="bg1">
                <a:lumMod val="95000"/>
              </a:schemeClr>
            </a:solidFill>
            <a:ln>
              <a:noFill/>
            </a:ln>
          </p:spPr>
          <p:txBody>
            <a:bodyPr vert="horz" wrap="square" lIns="45720" tIns="22860" rIns="45720" bIns="22860" numCol="1" anchor="t" anchorCtr="0" compatLnSpc="1"/>
            <a:lstStyle/>
            <a:p>
              <a:endParaRPr lang="th-TH" sz="900">
                <a:latin typeface="微软雅黑" panose="020B0503020204020204" charset="-122"/>
                <a:ea typeface="微软雅黑" panose="020B0503020204020204" charset="-122"/>
                <a:sym typeface="Source Han Serif SC" panose="02020400000000000000" pitchFamily="18" charset="-122"/>
              </a:endParaRPr>
            </a:p>
          </p:txBody>
        </p:sp>
        <p:sp>
          <p:nvSpPr>
            <p:cNvPr id="28" name="Freeform 20"/>
            <p:cNvSpPr>
              <a:spLocks noEditPoints="1"/>
            </p:cNvSpPr>
            <p:nvPr/>
          </p:nvSpPr>
          <p:spPr bwMode="auto">
            <a:xfrm>
              <a:off x="16086138" y="8299450"/>
              <a:ext cx="1420812" cy="1295400"/>
            </a:xfrm>
            <a:custGeom>
              <a:avLst/>
              <a:gdLst>
                <a:gd name="T0" fmla="*/ 101 w 101"/>
                <a:gd name="T1" fmla="*/ 8 h 92"/>
                <a:gd name="T2" fmla="*/ 101 w 101"/>
                <a:gd name="T3" fmla="*/ 67 h 92"/>
                <a:gd name="T4" fmla="*/ 93 w 101"/>
                <a:gd name="T5" fmla="*/ 75 h 92"/>
                <a:gd name="T6" fmla="*/ 56 w 101"/>
                <a:gd name="T7" fmla="*/ 75 h 92"/>
                <a:gd name="T8" fmla="*/ 56 w 101"/>
                <a:gd name="T9" fmla="*/ 89 h 92"/>
                <a:gd name="T10" fmla="*/ 89 w 101"/>
                <a:gd name="T11" fmla="*/ 89 h 92"/>
                <a:gd name="T12" fmla="*/ 89 w 101"/>
                <a:gd name="T13" fmla="*/ 92 h 92"/>
                <a:gd name="T14" fmla="*/ 10 w 101"/>
                <a:gd name="T15" fmla="*/ 92 h 92"/>
                <a:gd name="T16" fmla="*/ 10 w 101"/>
                <a:gd name="T17" fmla="*/ 89 h 92"/>
                <a:gd name="T18" fmla="*/ 43 w 101"/>
                <a:gd name="T19" fmla="*/ 89 h 92"/>
                <a:gd name="T20" fmla="*/ 43 w 101"/>
                <a:gd name="T21" fmla="*/ 75 h 92"/>
                <a:gd name="T22" fmla="*/ 8 w 101"/>
                <a:gd name="T23" fmla="*/ 75 h 92"/>
                <a:gd name="T24" fmla="*/ 0 w 101"/>
                <a:gd name="T25" fmla="*/ 67 h 92"/>
                <a:gd name="T26" fmla="*/ 0 w 101"/>
                <a:gd name="T27" fmla="*/ 8 h 92"/>
                <a:gd name="T28" fmla="*/ 8 w 101"/>
                <a:gd name="T29" fmla="*/ 0 h 92"/>
                <a:gd name="T30" fmla="*/ 93 w 101"/>
                <a:gd name="T31" fmla="*/ 0 h 92"/>
                <a:gd name="T32" fmla="*/ 101 w 101"/>
                <a:gd name="T33" fmla="*/ 8 h 92"/>
                <a:gd name="T34" fmla="*/ 49 w 101"/>
                <a:gd name="T35" fmla="*/ 72 h 92"/>
                <a:gd name="T36" fmla="*/ 53 w 101"/>
                <a:gd name="T37" fmla="*/ 69 h 92"/>
                <a:gd name="T38" fmla="*/ 49 w 101"/>
                <a:gd name="T39" fmla="*/ 65 h 92"/>
                <a:gd name="T40" fmla="*/ 45 w 101"/>
                <a:gd name="T41" fmla="*/ 69 h 92"/>
                <a:gd name="T42" fmla="*/ 49 w 101"/>
                <a:gd name="T43" fmla="*/ 72 h 92"/>
                <a:gd name="T44" fmla="*/ 97 w 101"/>
                <a:gd name="T45" fmla="*/ 8 h 92"/>
                <a:gd name="T46" fmla="*/ 4 w 101"/>
                <a:gd name="T47" fmla="*/ 8 h 92"/>
                <a:gd name="T48" fmla="*/ 4 w 101"/>
                <a:gd name="T49" fmla="*/ 62 h 92"/>
                <a:gd name="T50" fmla="*/ 97 w 101"/>
                <a:gd name="T51" fmla="*/ 62 h 92"/>
                <a:gd name="T52" fmla="*/ 97 w 101"/>
                <a:gd name="T53" fmla="*/ 8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01" h="92">
                  <a:moveTo>
                    <a:pt x="101" y="8"/>
                  </a:moveTo>
                  <a:cubicBezTo>
                    <a:pt x="101" y="67"/>
                    <a:pt x="101" y="67"/>
                    <a:pt x="101" y="67"/>
                  </a:cubicBezTo>
                  <a:cubicBezTo>
                    <a:pt x="101" y="72"/>
                    <a:pt x="98" y="75"/>
                    <a:pt x="93" y="75"/>
                  </a:cubicBezTo>
                  <a:cubicBezTo>
                    <a:pt x="56" y="75"/>
                    <a:pt x="56" y="75"/>
                    <a:pt x="56" y="75"/>
                  </a:cubicBezTo>
                  <a:cubicBezTo>
                    <a:pt x="56" y="89"/>
                    <a:pt x="56" y="89"/>
                    <a:pt x="56" y="89"/>
                  </a:cubicBezTo>
                  <a:cubicBezTo>
                    <a:pt x="89" y="89"/>
                    <a:pt x="89" y="89"/>
                    <a:pt x="89" y="89"/>
                  </a:cubicBezTo>
                  <a:cubicBezTo>
                    <a:pt x="89" y="92"/>
                    <a:pt x="89" y="92"/>
                    <a:pt x="89" y="92"/>
                  </a:cubicBezTo>
                  <a:cubicBezTo>
                    <a:pt x="10" y="92"/>
                    <a:pt x="10" y="92"/>
                    <a:pt x="10" y="92"/>
                  </a:cubicBezTo>
                  <a:cubicBezTo>
                    <a:pt x="10" y="89"/>
                    <a:pt x="10" y="89"/>
                    <a:pt x="10" y="89"/>
                  </a:cubicBezTo>
                  <a:cubicBezTo>
                    <a:pt x="43" y="89"/>
                    <a:pt x="43" y="89"/>
                    <a:pt x="43" y="89"/>
                  </a:cubicBezTo>
                  <a:cubicBezTo>
                    <a:pt x="43" y="75"/>
                    <a:pt x="43" y="75"/>
                    <a:pt x="43" y="75"/>
                  </a:cubicBezTo>
                  <a:cubicBezTo>
                    <a:pt x="8" y="75"/>
                    <a:pt x="8" y="75"/>
                    <a:pt x="8" y="75"/>
                  </a:cubicBezTo>
                  <a:cubicBezTo>
                    <a:pt x="3" y="75"/>
                    <a:pt x="0" y="72"/>
                    <a:pt x="0" y="67"/>
                  </a:cubicBezTo>
                  <a:cubicBezTo>
                    <a:pt x="0" y="8"/>
                    <a:pt x="0" y="8"/>
                    <a:pt x="0" y="8"/>
                  </a:cubicBezTo>
                  <a:cubicBezTo>
                    <a:pt x="0" y="4"/>
                    <a:pt x="3" y="0"/>
                    <a:pt x="8" y="0"/>
                  </a:cubicBezTo>
                  <a:cubicBezTo>
                    <a:pt x="93" y="0"/>
                    <a:pt x="93" y="0"/>
                    <a:pt x="93" y="0"/>
                  </a:cubicBezTo>
                  <a:cubicBezTo>
                    <a:pt x="98" y="0"/>
                    <a:pt x="101" y="4"/>
                    <a:pt x="101" y="8"/>
                  </a:cubicBezTo>
                  <a:close/>
                  <a:moveTo>
                    <a:pt x="49" y="72"/>
                  </a:moveTo>
                  <a:cubicBezTo>
                    <a:pt x="51" y="72"/>
                    <a:pt x="53" y="71"/>
                    <a:pt x="53" y="69"/>
                  </a:cubicBezTo>
                  <a:cubicBezTo>
                    <a:pt x="53" y="66"/>
                    <a:pt x="51" y="65"/>
                    <a:pt x="49" y="65"/>
                  </a:cubicBezTo>
                  <a:cubicBezTo>
                    <a:pt x="47" y="65"/>
                    <a:pt x="45" y="66"/>
                    <a:pt x="45" y="69"/>
                  </a:cubicBezTo>
                  <a:cubicBezTo>
                    <a:pt x="45" y="71"/>
                    <a:pt x="47" y="72"/>
                    <a:pt x="49" y="72"/>
                  </a:cubicBezTo>
                  <a:close/>
                  <a:moveTo>
                    <a:pt x="97" y="8"/>
                  </a:moveTo>
                  <a:cubicBezTo>
                    <a:pt x="4" y="8"/>
                    <a:pt x="4" y="8"/>
                    <a:pt x="4" y="8"/>
                  </a:cubicBezTo>
                  <a:cubicBezTo>
                    <a:pt x="4" y="62"/>
                    <a:pt x="4" y="62"/>
                    <a:pt x="4" y="62"/>
                  </a:cubicBezTo>
                  <a:cubicBezTo>
                    <a:pt x="97" y="62"/>
                    <a:pt x="97" y="62"/>
                    <a:pt x="97" y="62"/>
                  </a:cubicBezTo>
                  <a:lnTo>
                    <a:pt x="97" y="8"/>
                  </a:lnTo>
                  <a:close/>
                </a:path>
              </a:pathLst>
            </a:custGeom>
            <a:solidFill>
              <a:schemeClr val="bg1">
                <a:lumMod val="95000"/>
              </a:schemeClr>
            </a:solidFill>
            <a:ln>
              <a:noFill/>
            </a:ln>
          </p:spPr>
          <p:txBody>
            <a:bodyPr vert="horz" wrap="square" lIns="45720" tIns="22860" rIns="45720" bIns="22860" numCol="1" anchor="t" anchorCtr="0" compatLnSpc="1"/>
            <a:lstStyle/>
            <a:p>
              <a:endParaRPr lang="th-TH" sz="900">
                <a:latin typeface="微软雅黑" panose="020B0503020204020204" charset="-122"/>
                <a:ea typeface="微软雅黑" panose="020B0503020204020204" charset="-122"/>
                <a:sym typeface="Source Han Serif SC" panose="02020400000000000000" pitchFamily="18" charset="-122"/>
              </a:endParaRPr>
            </a:p>
          </p:txBody>
        </p:sp>
        <p:sp>
          <p:nvSpPr>
            <p:cNvPr id="29" name="Freeform 21"/>
            <p:cNvSpPr/>
            <p:nvPr/>
          </p:nvSpPr>
          <p:spPr bwMode="auto">
            <a:xfrm>
              <a:off x="8413750" y="5105400"/>
              <a:ext cx="746125" cy="4756150"/>
            </a:xfrm>
            <a:custGeom>
              <a:avLst/>
              <a:gdLst>
                <a:gd name="T0" fmla="*/ 53 w 53"/>
                <a:gd name="T1" fmla="*/ 338 h 338"/>
                <a:gd name="T2" fmla="*/ 16 w 53"/>
                <a:gd name="T3" fmla="*/ 338 h 338"/>
                <a:gd name="T4" fmla="*/ 0 w 53"/>
                <a:gd name="T5" fmla="*/ 322 h 338"/>
                <a:gd name="T6" fmla="*/ 0 w 53"/>
                <a:gd name="T7" fmla="*/ 15 h 338"/>
                <a:gd name="T8" fmla="*/ 16 w 53"/>
                <a:gd name="T9" fmla="*/ 0 h 338"/>
                <a:gd name="T10" fmla="*/ 53 w 53"/>
                <a:gd name="T11" fmla="*/ 0 h 338"/>
                <a:gd name="T12" fmla="*/ 53 w 53"/>
                <a:gd name="T13" fmla="*/ 4 h 338"/>
                <a:gd name="T14" fmla="*/ 16 w 53"/>
                <a:gd name="T15" fmla="*/ 4 h 338"/>
                <a:gd name="T16" fmla="*/ 5 w 53"/>
                <a:gd name="T17" fmla="*/ 15 h 338"/>
                <a:gd name="T18" fmla="*/ 5 w 53"/>
                <a:gd name="T19" fmla="*/ 322 h 338"/>
                <a:gd name="T20" fmla="*/ 16 w 53"/>
                <a:gd name="T21" fmla="*/ 333 h 338"/>
                <a:gd name="T22" fmla="*/ 53 w 53"/>
                <a:gd name="T23" fmla="*/ 333 h 338"/>
                <a:gd name="T24" fmla="*/ 53 w 53"/>
                <a:gd name="T25" fmla="*/ 338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3" h="338">
                  <a:moveTo>
                    <a:pt x="53" y="338"/>
                  </a:moveTo>
                  <a:cubicBezTo>
                    <a:pt x="16" y="338"/>
                    <a:pt x="16" y="338"/>
                    <a:pt x="16" y="338"/>
                  </a:cubicBezTo>
                  <a:cubicBezTo>
                    <a:pt x="7" y="338"/>
                    <a:pt x="0" y="331"/>
                    <a:pt x="0" y="322"/>
                  </a:cubicBezTo>
                  <a:cubicBezTo>
                    <a:pt x="0" y="15"/>
                    <a:pt x="0" y="15"/>
                    <a:pt x="0" y="15"/>
                  </a:cubicBezTo>
                  <a:cubicBezTo>
                    <a:pt x="0" y="7"/>
                    <a:pt x="7" y="0"/>
                    <a:pt x="16" y="0"/>
                  </a:cubicBezTo>
                  <a:cubicBezTo>
                    <a:pt x="53" y="0"/>
                    <a:pt x="53" y="0"/>
                    <a:pt x="53" y="0"/>
                  </a:cubicBezTo>
                  <a:cubicBezTo>
                    <a:pt x="53" y="4"/>
                    <a:pt x="53" y="4"/>
                    <a:pt x="53" y="4"/>
                  </a:cubicBezTo>
                  <a:cubicBezTo>
                    <a:pt x="16" y="4"/>
                    <a:pt x="16" y="4"/>
                    <a:pt x="16" y="4"/>
                  </a:cubicBezTo>
                  <a:cubicBezTo>
                    <a:pt x="10" y="4"/>
                    <a:pt x="5" y="9"/>
                    <a:pt x="5" y="15"/>
                  </a:cubicBezTo>
                  <a:cubicBezTo>
                    <a:pt x="5" y="322"/>
                    <a:pt x="5" y="322"/>
                    <a:pt x="5" y="322"/>
                  </a:cubicBezTo>
                  <a:cubicBezTo>
                    <a:pt x="5" y="328"/>
                    <a:pt x="10" y="333"/>
                    <a:pt x="16" y="333"/>
                  </a:cubicBezTo>
                  <a:cubicBezTo>
                    <a:pt x="53" y="333"/>
                    <a:pt x="53" y="333"/>
                    <a:pt x="53" y="333"/>
                  </a:cubicBezTo>
                  <a:lnTo>
                    <a:pt x="53" y="338"/>
                  </a:lnTo>
                  <a:close/>
                </a:path>
              </a:pathLst>
            </a:custGeom>
            <a:solidFill>
              <a:schemeClr val="bg1">
                <a:lumMod val="95000"/>
              </a:schemeClr>
            </a:solidFill>
            <a:ln>
              <a:noFill/>
            </a:ln>
          </p:spPr>
          <p:txBody>
            <a:bodyPr vert="horz" wrap="square" lIns="45720" tIns="22860" rIns="45720" bIns="22860" numCol="1" anchor="t" anchorCtr="0" compatLnSpc="1"/>
            <a:lstStyle/>
            <a:p>
              <a:endParaRPr lang="th-TH" sz="900">
                <a:latin typeface="微软雅黑" panose="020B0503020204020204" charset="-122"/>
                <a:ea typeface="微软雅黑" panose="020B0503020204020204" charset="-122"/>
                <a:sym typeface="Source Han Serif SC" panose="02020400000000000000" pitchFamily="18" charset="-122"/>
              </a:endParaRPr>
            </a:p>
          </p:txBody>
        </p:sp>
        <p:sp>
          <p:nvSpPr>
            <p:cNvPr id="39938" name="Freeform 22"/>
            <p:cNvSpPr/>
            <p:nvPr/>
          </p:nvSpPr>
          <p:spPr bwMode="auto">
            <a:xfrm>
              <a:off x="6373813" y="6835775"/>
              <a:ext cx="1816100" cy="84138"/>
            </a:xfrm>
            <a:custGeom>
              <a:avLst/>
              <a:gdLst>
                <a:gd name="T0" fmla="*/ 126 w 129"/>
                <a:gd name="T1" fmla="*/ 6 h 6"/>
                <a:gd name="T2" fmla="*/ 3 w 129"/>
                <a:gd name="T3" fmla="*/ 6 h 6"/>
                <a:gd name="T4" fmla="*/ 0 w 129"/>
                <a:gd name="T5" fmla="*/ 3 h 6"/>
                <a:gd name="T6" fmla="*/ 3 w 129"/>
                <a:gd name="T7" fmla="*/ 0 h 6"/>
                <a:gd name="T8" fmla="*/ 126 w 129"/>
                <a:gd name="T9" fmla="*/ 0 h 6"/>
                <a:gd name="T10" fmla="*/ 129 w 129"/>
                <a:gd name="T11" fmla="*/ 3 h 6"/>
                <a:gd name="T12" fmla="*/ 126 w 129"/>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29" h="6">
                  <a:moveTo>
                    <a:pt x="126" y="6"/>
                  </a:moveTo>
                  <a:cubicBezTo>
                    <a:pt x="3" y="6"/>
                    <a:pt x="3" y="6"/>
                    <a:pt x="3" y="6"/>
                  </a:cubicBezTo>
                  <a:cubicBezTo>
                    <a:pt x="2" y="6"/>
                    <a:pt x="0" y="4"/>
                    <a:pt x="0" y="3"/>
                  </a:cubicBezTo>
                  <a:cubicBezTo>
                    <a:pt x="0" y="1"/>
                    <a:pt x="2" y="0"/>
                    <a:pt x="3" y="0"/>
                  </a:cubicBezTo>
                  <a:cubicBezTo>
                    <a:pt x="126" y="0"/>
                    <a:pt x="126" y="0"/>
                    <a:pt x="126" y="0"/>
                  </a:cubicBezTo>
                  <a:cubicBezTo>
                    <a:pt x="128" y="0"/>
                    <a:pt x="129" y="1"/>
                    <a:pt x="129" y="3"/>
                  </a:cubicBezTo>
                  <a:cubicBezTo>
                    <a:pt x="129" y="4"/>
                    <a:pt x="128" y="6"/>
                    <a:pt x="126" y="6"/>
                  </a:cubicBezTo>
                </a:path>
              </a:pathLst>
            </a:custGeom>
            <a:solidFill>
              <a:schemeClr val="bg1">
                <a:lumMod val="95000"/>
              </a:schemeClr>
            </a:solidFill>
            <a:ln>
              <a:noFill/>
            </a:ln>
          </p:spPr>
          <p:txBody>
            <a:bodyPr vert="horz" wrap="square" lIns="45720" tIns="22860" rIns="45720" bIns="22860" numCol="1" anchor="t" anchorCtr="0" compatLnSpc="1"/>
            <a:lstStyle/>
            <a:p>
              <a:endParaRPr lang="th-TH" sz="900">
                <a:latin typeface="微软雅黑" panose="020B0503020204020204" charset="-122"/>
                <a:ea typeface="微软雅黑" panose="020B0503020204020204" charset="-122"/>
                <a:sym typeface="Source Han Serif SC" panose="02020400000000000000" pitchFamily="18" charset="-122"/>
              </a:endParaRPr>
            </a:p>
          </p:txBody>
        </p:sp>
        <p:sp>
          <p:nvSpPr>
            <p:cNvPr id="39953" name="Freeform 23"/>
            <p:cNvSpPr/>
            <p:nvPr/>
          </p:nvSpPr>
          <p:spPr bwMode="auto">
            <a:xfrm>
              <a:off x="6373813" y="8047038"/>
              <a:ext cx="1816100" cy="69850"/>
            </a:xfrm>
            <a:custGeom>
              <a:avLst/>
              <a:gdLst>
                <a:gd name="T0" fmla="*/ 126 w 129"/>
                <a:gd name="T1" fmla="*/ 5 h 5"/>
                <a:gd name="T2" fmla="*/ 3 w 129"/>
                <a:gd name="T3" fmla="*/ 5 h 5"/>
                <a:gd name="T4" fmla="*/ 0 w 129"/>
                <a:gd name="T5" fmla="*/ 3 h 5"/>
                <a:gd name="T6" fmla="*/ 3 w 129"/>
                <a:gd name="T7" fmla="*/ 0 h 5"/>
                <a:gd name="T8" fmla="*/ 126 w 129"/>
                <a:gd name="T9" fmla="*/ 0 h 5"/>
                <a:gd name="T10" fmla="*/ 129 w 129"/>
                <a:gd name="T11" fmla="*/ 3 h 5"/>
                <a:gd name="T12" fmla="*/ 126 w 129"/>
                <a:gd name="T13" fmla="*/ 5 h 5"/>
              </a:gdLst>
              <a:ahLst/>
              <a:cxnLst>
                <a:cxn ang="0">
                  <a:pos x="T0" y="T1"/>
                </a:cxn>
                <a:cxn ang="0">
                  <a:pos x="T2" y="T3"/>
                </a:cxn>
                <a:cxn ang="0">
                  <a:pos x="T4" y="T5"/>
                </a:cxn>
                <a:cxn ang="0">
                  <a:pos x="T6" y="T7"/>
                </a:cxn>
                <a:cxn ang="0">
                  <a:pos x="T8" y="T9"/>
                </a:cxn>
                <a:cxn ang="0">
                  <a:pos x="T10" y="T11"/>
                </a:cxn>
                <a:cxn ang="0">
                  <a:pos x="T12" y="T13"/>
                </a:cxn>
              </a:cxnLst>
              <a:rect l="0" t="0" r="r" b="b"/>
              <a:pathLst>
                <a:path w="129" h="5">
                  <a:moveTo>
                    <a:pt x="126" y="5"/>
                  </a:moveTo>
                  <a:cubicBezTo>
                    <a:pt x="3" y="5"/>
                    <a:pt x="3" y="5"/>
                    <a:pt x="3" y="5"/>
                  </a:cubicBezTo>
                  <a:cubicBezTo>
                    <a:pt x="2" y="5"/>
                    <a:pt x="0" y="4"/>
                    <a:pt x="0" y="3"/>
                  </a:cubicBezTo>
                  <a:cubicBezTo>
                    <a:pt x="0" y="1"/>
                    <a:pt x="2" y="0"/>
                    <a:pt x="3" y="0"/>
                  </a:cubicBezTo>
                  <a:cubicBezTo>
                    <a:pt x="126" y="0"/>
                    <a:pt x="126" y="0"/>
                    <a:pt x="126" y="0"/>
                  </a:cubicBezTo>
                  <a:cubicBezTo>
                    <a:pt x="128" y="0"/>
                    <a:pt x="129" y="1"/>
                    <a:pt x="129" y="3"/>
                  </a:cubicBezTo>
                  <a:cubicBezTo>
                    <a:pt x="129" y="4"/>
                    <a:pt x="128" y="5"/>
                    <a:pt x="126" y="5"/>
                  </a:cubicBezTo>
                </a:path>
              </a:pathLst>
            </a:custGeom>
            <a:solidFill>
              <a:schemeClr val="bg1">
                <a:lumMod val="95000"/>
              </a:schemeClr>
            </a:solidFill>
            <a:ln>
              <a:noFill/>
            </a:ln>
          </p:spPr>
          <p:txBody>
            <a:bodyPr vert="horz" wrap="square" lIns="45720" tIns="22860" rIns="45720" bIns="22860" numCol="1" anchor="t" anchorCtr="0" compatLnSpc="1"/>
            <a:lstStyle/>
            <a:p>
              <a:endParaRPr lang="th-TH" sz="900">
                <a:latin typeface="微软雅黑" panose="020B0503020204020204" charset="-122"/>
                <a:ea typeface="微软雅黑" panose="020B0503020204020204" charset="-122"/>
                <a:sym typeface="Source Han Serif SC" panose="02020400000000000000" pitchFamily="18" charset="-122"/>
              </a:endParaRPr>
            </a:p>
          </p:txBody>
        </p:sp>
      </p:grpSp>
      <p:sp>
        <p:nvSpPr>
          <p:cNvPr id="57" name="TextBox 56"/>
          <p:cNvSpPr txBox="1"/>
          <p:nvPr/>
        </p:nvSpPr>
        <p:spPr bwMode="auto">
          <a:xfrm>
            <a:off x="5484235" y="3303657"/>
            <a:ext cx="1352678" cy="369332"/>
          </a:xfrm>
          <a:prstGeom prst="rect">
            <a:avLst/>
          </a:prstGeom>
          <a:noFill/>
        </p:spPr>
        <p:txBody>
          <a:bodyPr wrap="none">
            <a:spAutoFit/>
          </a:bodyPr>
          <a:lstStyle/>
          <a:p>
            <a:pPr algn="ctr" defTabSz="914400">
              <a:defRPr/>
            </a:pPr>
            <a:r>
              <a:rPr lang="en-US" b="1" dirty="0">
                <a:solidFill>
                  <a:schemeClr val="accent5"/>
                </a:solidFill>
                <a:latin typeface="微软雅黑" panose="020B0503020204020204" charset="-122"/>
                <a:ea typeface="微软雅黑" panose="020B0503020204020204" charset="-122"/>
                <a:cs typeface="Lato" pitchFamily="34" charset="0"/>
                <a:sym typeface="Source Han Serif SC" panose="02020400000000000000" pitchFamily="18" charset="-122"/>
              </a:rPr>
              <a:t>Data Here</a:t>
            </a:r>
            <a:endParaRPr lang="en-US" b="1" dirty="0">
              <a:solidFill>
                <a:schemeClr val="accent5"/>
              </a:solidFill>
              <a:latin typeface="微软雅黑" panose="020B0503020204020204" charset="-122"/>
              <a:ea typeface="微软雅黑" panose="020B0503020204020204" charset="-122"/>
              <a:cs typeface="Lato" pitchFamily="34" charset="0"/>
              <a:sym typeface="Source Han Serif SC" panose="02020400000000000000" pitchFamily="18" charset="-122"/>
            </a:endParaRPr>
          </a:p>
        </p:txBody>
      </p:sp>
      <p:sp>
        <p:nvSpPr>
          <p:cNvPr id="58" name="TextBox 31"/>
          <p:cNvSpPr txBox="1">
            <a:spLocks noChangeArrowheads="1"/>
          </p:cNvSpPr>
          <p:nvPr/>
        </p:nvSpPr>
        <p:spPr bwMode="auto">
          <a:xfrm>
            <a:off x="5368171" y="3695701"/>
            <a:ext cx="1642231"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Lato Light" charset="0"/>
                <a:ea typeface="MS PGothic" panose="020B0600070205080204" charset="-128"/>
                <a:cs typeface="MS PGothic" panose="020B0600070205080204" charset="-128"/>
              </a:defRPr>
            </a:lvl1pPr>
            <a:lvl2pPr marL="742950" indent="-285750" eaLnBrk="0" hangingPunct="0">
              <a:defRPr sz="3600">
                <a:solidFill>
                  <a:schemeClr val="tx1"/>
                </a:solidFill>
                <a:latin typeface="Lato Light" charset="0"/>
                <a:ea typeface="MS PGothic" panose="020B0600070205080204" charset="-128"/>
              </a:defRPr>
            </a:lvl2pPr>
            <a:lvl3pPr marL="1143000" indent="-228600" eaLnBrk="0" hangingPunct="0">
              <a:defRPr sz="3600">
                <a:solidFill>
                  <a:schemeClr val="tx1"/>
                </a:solidFill>
                <a:latin typeface="Lato Light" charset="0"/>
                <a:ea typeface="MS PGothic" panose="020B0600070205080204" charset="-128"/>
              </a:defRPr>
            </a:lvl3pPr>
            <a:lvl4pPr marL="1600200" indent="-228600" eaLnBrk="0" hangingPunct="0">
              <a:defRPr sz="3600">
                <a:solidFill>
                  <a:schemeClr val="tx1"/>
                </a:solidFill>
                <a:latin typeface="Lato Light" charset="0"/>
                <a:ea typeface="MS PGothic" panose="020B0600070205080204" charset="-128"/>
              </a:defRPr>
            </a:lvl4pPr>
            <a:lvl5pPr marL="2057400" indent="-228600" eaLnBrk="0" hangingPunct="0">
              <a:defRPr sz="3600">
                <a:solidFill>
                  <a:schemeClr val="tx1"/>
                </a:solidFill>
                <a:latin typeface="Lato Light" charset="0"/>
                <a:ea typeface="MS PGothic" panose="020B0600070205080204" charset="-128"/>
              </a:defRPr>
            </a:lvl5pPr>
            <a:lvl6pPr marL="2514600" indent="-228600" defTabSz="1827530" eaLnBrk="0" fontAlgn="base" hangingPunct="0">
              <a:spcBef>
                <a:spcPct val="0"/>
              </a:spcBef>
              <a:spcAft>
                <a:spcPct val="0"/>
              </a:spcAft>
              <a:defRPr sz="3600">
                <a:solidFill>
                  <a:schemeClr val="tx1"/>
                </a:solidFill>
                <a:latin typeface="Lato Light" charset="0"/>
                <a:ea typeface="MS PGothic" panose="020B0600070205080204" charset="-128"/>
              </a:defRPr>
            </a:lvl6pPr>
            <a:lvl7pPr marL="2971800" indent="-228600" defTabSz="1827530" eaLnBrk="0" fontAlgn="base" hangingPunct="0">
              <a:spcBef>
                <a:spcPct val="0"/>
              </a:spcBef>
              <a:spcAft>
                <a:spcPct val="0"/>
              </a:spcAft>
              <a:defRPr sz="3600">
                <a:solidFill>
                  <a:schemeClr val="tx1"/>
                </a:solidFill>
                <a:latin typeface="Lato Light" charset="0"/>
                <a:ea typeface="MS PGothic" panose="020B0600070205080204" charset="-128"/>
              </a:defRPr>
            </a:lvl7pPr>
            <a:lvl8pPr marL="3429000" indent="-228600" defTabSz="1827530" eaLnBrk="0" fontAlgn="base" hangingPunct="0">
              <a:spcBef>
                <a:spcPct val="0"/>
              </a:spcBef>
              <a:spcAft>
                <a:spcPct val="0"/>
              </a:spcAft>
              <a:defRPr sz="3600">
                <a:solidFill>
                  <a:schemeClr val="tx1"/>
                </a:solidFill>
                <a:latin typeface="Lato Light" charset="0"/>
                <a:ea typeface="MS PGothic" panose="020B0600070205080204" charset="-128"/>
              </a:defRPr>
            </a:lvl8pPr>
            <a:lvl9pPr marL="3886200" indent="-228600" defTabSz="1827530" eaLnBrk="0" fontAlgn="base" hangingPunct="0">
              <a:spcBef>
                <a:spcPct val="0"/>
              </a:spcBef>
              <a:spcAft>
                <a:spcPct val="0"/>
              </a:spcAft>
              <a:defRPr sz="3600">
                <a:solidFill>
                  <a:schemeClr val="tx1"/>
                </a:solidFill>
                <a:latin typeface="Lato Light" charset="0"/>
                <a:ea typeface="MS PGothic" panose="020B0600070205080204" charset="-128"/>
              </a:defRPr>
            </a:lvl9pPr>
          </a:lstStyle>
          <a:p>
            <a:pPr algn="ctr" eaLnBrk="1" hangingPunct="1"/>
            <a:r>
              <a:rPr lang="en-US" sz="4000" b="1" dirty="0">
                <a:solidFill>
                  <a:schemeClr val="accent6"/>
                </a:solidFill>
                <a:latin typeface="微软雅黑" panose="020B0503020204020204" charset="-122"/>
                <a:ea typeface="微软雅黑" panose="020B0503020204020204" charset="-122"/>
                <a:cs typeface="Lato Black" pitchFamily="34" charset="0"/>
                <a:sym typeface="Source Han Serif SC" panose="02020400000000000000" pitchFamily="18" charset="-122"/>
              </a:rPr>
              <a:t>75</a:t>
            </a:r>
            <a:r>
              <a:rPr lang="id-ID" sz="4000" b="1" dirty="0">
                <a:solidFill>
                  <a:schemeClr val="accent6"/>
                </a:solidFill>
                <a:latin typeface="微软雅黑" panose="020B0503020204020204" charset="-122"/>
                <a:ea typeface="微软雅黑" panose="020B0503020204020204" charset="-122"/>
                <a:cs typeface="Lato Black" pitchFamily="34" charset="0"/>
                <a:sym typeface="Source Han Serif SC" panose="02020400000000000000" pitchFamily="18" charset="-122"/>
              </a:rPr>
              <a:t>%</a:t>
            </a:r>
            <a:endParaRPr lang="id-ID" sz="4000" b="1" dirty="0">
              <a:solidFill>
                <a:schemeClr val="accent6"/>
              </a:solidFill>
              <a:latin typeface="微软雅黑" panose="020B0503020204020204" charset="-122"/>
              <a:ea typeface="微软雅黑" panose="020B0503020204020204" charset="-122"/>
              <a:cs typeface="Lato Black" pitchFamily="34" charset="0"/>
              <a:sym typeface="Source Han Serif SC" panose="02020400000000000000" pitchFamily="18" charset="-122"/>
            </a:endParaRPr>
          </a:p>
        </p:txBody>
      </p:sp>
      <p:grpSp>
        <p:nvGrpSpPr>
          <p:cNvPr id="59" name="กลุ่ม 58"/>
          <p:cNvGrpSpPr/>
          <p:nvPr/>
        </p:nvGrpSpPr>
        <p:grpSpPr>
          <a:xfrm>
            <a:off x="847039" y="4963320"/>
            <a:ext cx="1166813" cy="1166813"/>
            <a:chOff x="5302250" y="10083800"/>
            <a:chExt cx="2333625" cy="2333625"/>
          </a:xfrm>
        </p:grpSpPr>
        <p:sp>
          <p:nvSpPr>
            <p:cNvPr id="60" name="Oval 6"/>
            <p:cNvSpPr>
              <a:spLocks noChangeArrowheads="1"/>
            </p:cNvSpPr>
            <p:nvPr/>
          </p:nvSpPr>
          <p:spPr bwMode="auto">
            <a:xfrm>
              <a:off x="5302250" y="10083800"/>
              <a:ext cx="2333625" cy="2333625"/>
            </a:xfrm>
            <a:prstGeom prst="ellipse">
              <a:avLst/>
            </a:prstGeom>
            <a:solidFill>
              <a:schemeClr val="accent5"/>
            </a:solidFill>
            <a:ln>
              <a:noFill/>
            </a:ln>
          </p:spPr>
          <p:txBody>
            <a:bodyPr vert="horz" wrap="square" lIns="45720" tIns="22860" rIns="45720" bIns="22860" numCol="1" anchor="t" anchorCtr="0" compatLnSpc="1"/>
            <a:lstStyle/>
            <a:p>
              <a:endParaRPr lang="th-TH" sz="900">
                <a:latin typeface="微软雅黑" panose="020B0503020204020204" charset="-122"/>
                <a:ea typeface="微软雅黑" panose="020B0503020204020204" charset="-122"/>
                <a:sym typeface="Source Han Serif SC" panose="02020400000000000000" pitchFamily="18" charset="-122"/>
              </a:endParaRPr>
            </a:p>
          </p:txBody>
        </p:sp>
        <p:sp>
          <p:nvSpPr>
            <p:cNvPr id="61" name="Freeform 9"/>
            <p:cNvSpPr/>
            <p:nvPr/>
          </p:nvSpPr>
          <p:spPr bwMode="auto">
            <a:xfrm>
              <a:off x="6529388" y="10707688"/>
              <a:ext cx="765175" cy="1368425"/>
            </a:xfrm>
            <a:custGeom>
              <a:avLst/>
              <a:gdLst>
                <a:gd name="T0" fmla="*/ 24 w 38"/>
                <a:gd name="T1" fmla="*/ 0 h 68"/>
                <a:gd name="T2" fmla="*/ 14 w 38"/>
                <a:gd name="T3" fmla="*/ 0 h 68"/>
                <a:gd name="T4" fmla="*/ 9 w 38"/>
                <a:gd name="T5" fmla="*/ 2 h 68"/>
                <a:gd name="T6" fmla="*/ 6 w 38"/>
                <a:gd name="T7" fmla="*/ 7 h 68"/>
                <a:gd name="T8" fmla="*/ 4 w 38"/>
                <a:gd name="T9" fmla="*/ 13 h 68"/>
                <a:gd name="T10" fmla="*/ 2 w 38"/>
                <a:gd name="T11" fmla="*/ 18 h 68"/>
                <a:gd name="T12" fmla="*/ 2 w 38"/>
                <a:gd name="T13" fmla="*/ 19 h 68"/>
                <a:gd name="T14" fmla="*/ 1 w 38"/>
                <a:gd name="T15" fmla="*/ 24 h 68"/>
                <a:gd name="T16" fmla="*/ 0 w 38"/>
                <a:gd name="T17" fmla="*/ 27 h 68"/>
                <a:gd name="T18" fmla="*/ 0 w 38"/>
                <a:gd name="T19" fmla="*/ 28 h 68"/>
                <a:gd name="T20" fmla="*/ 2 w 38"/>
                <a:gd name="T21" fmla="*/ 30 h 68"/>
                <a:gd name="T22" fmla="*/ 2 w 38"/>
                <a:gd name="T23" fmla="*/ 30 h 68"/>
                <a:gd name="T24" fmla="*/ 5 w 38"/>
                <a:gd name="T25" fmla="*/ 28 h 68"/>
                <a:gd name="T26" fmla="*/ 6 w 38"/>
                <a:gd name="T27" fmla="*/ 25 h 68"/>
                <a:gd name="T28" fmla="*/ 8 w 38"/>
                <a:gd name="T29" fmla="*/ 18 h 68"/>
                <a:gd name="T30" fmla="*/ 8 w 38"/>
                <a:gd name="T31" fmla="*/ 18 h 68"/>
                <a:gd name="T32" fmla="*/ 11 w 38"/>
                <a:gd name="T33" fmla="*/ 10 h 68"/>
                <a:gd name="T34" fmla="*/ 12 w 38"/>
                <a:gd name="T35" fmla="*/ 10 h 68"/>
                <a:gd name="T36" fmla="*/ 10 w 38"/>
                <a:gd name="T37" fmla="*/ 18 h 68"/>
                <a:gd name="T38" fmla="*/ 3 w 38"/>
                <a:gd name="T39" fmla="*/ 41 h 68"/>
                <a:gd name="T40" fmla="*/ 12 w 38"/>
                <a:gd name="T41" fmla="*/ 41 h 68"/>
                <a:gd name="T42" fmla="*/ 12 w 38"/>
                <a:gd name="T43" fmla="*/ 51 h 68"/>
                <a:gd name="T44" fmla="*/ 12 w 38"/>
                <a:gd name="T45" fmla="*/ 64 h 68"/>
                <a:gd name="T46" fmla="*/ 13 w 38"/>
                <a:gd name="T47" fmla="*/ 67 h 68"/>
                <a:gd name="T48" fmla="*/ 15 w 38"/>
                <a:gd name="T49" fmla="*/ 68 h 68"/>
                <a:gd name="T50" fmla="*/ 17 w 38"/>
                <a:gd name="T51" fmla="*/ 67 h 68"/>
                <a:gd name="T52" fmla="*/ 18 w 38"/>
                <a:gd name="T53" fmla="*/ 64 h 68"/>
                <a:gd name="T54" fmla="*/ 18 w 38"/>
                <a:gd name="T55" fmla="*/ 51 h 68"/>
                <a:gd name="T56" fmla="*/ 18 w 38"/>
                <a:gd name="T57" fmla="*/ 41 h 68"/>
                <a:gd name="T58" fmla="*/ 20 w 38"/>
                <a:gd name="T59" fmla="*/ 41 h 68"/>
                <a:gd name="T60" fmla="*/ 20 w 38"/>
                <a:gd name="T61" fmla="*/ 51 h 68"/>
                <a:gd name="T62" fmla="*/ 20 w 38"/>
                <a:gd name="T63" fmla="*/ 64 h 68"/>
                <a:gd name="T64" fmla="*/ 21 w 38"/>
                <a:gd name="T65" fmla="*/ 67 h 68"/>
                <a:gd name="T66" fmla="*/ 23 w 38"/>
                <a:gd name="T67" fmla="*/ 68 h 68"/>
                <a:gd name="T68" fmla="*/ 25 w 38"/>
                <a:gd name="T69" fmla="*/ 67 h 68"/>
                <a:gd name="T70" fmla="*/ 26 w 38"/>
                <a:gd name="T71" fmla="*/ 64 h 68"/>
                <a:gd name="T72" fmla="*/ 26 w 38"/>
                <a:gd name="T73" fmla="*/ 51 h 68"/>
                <a:gd name="T74" fmla="*/ 26 w 38"/>
                <a:gd name="T75" fmla="*/ 41 h 68"/>
                <a:gd name="T76" fmla="*/ 35 w 38"/>
                <a:gd name="T77" fmla="*/ 41 h 68"/>
                <a:gd name="T78" fmla="*/ 28 w 38"/>
                <a:gd name="T79" fmla="*/ 18 h 68"/>
                <a:gd name="T80" fmla="*/ 26 w 38"/>
                <a:gd name="T81" fmla="*/ 10 h 68"/>
                <a:gd name="T82" fmla="*/ 27 w 38"/>
                <a:gd name="T83" fmla="*/ 10 h 68"/>
                <a:gd name="T84" fmla="*/ 30 w 38"/>
                <a:gd name="T85" fmla="*/ 18 h 68"/>
                <a:gd name="T86" fmla="*/ 30 w 38"/>
                <a:gd name="T87" fmla="*/ 18 h 68"/>
                <a:gd name="T88" fmla="*/ 32 w 38"/>
                <a:gd name="T89" fmla="*/ 25 h 68"/>
                <a:gd name="T90" fmla="*/ 33 w 38"/>
                <a:gd name="T91" fmla="*/ 28 h 68"/>
                <a:gd name="T92" fmla="*/ 35 w 38"/>
                <a:gd name="T93" fmla="*/ 30 h 68"/>
                <a:gd name="T94" fmla="*/ 36 w 38"/>
                <a:gd name="T95" fmla="*/ 30 h 68"/>
                <a:gd name="T96" fmla="*/ 38 w 38"/>
                <a:gd name="T97" fmla="*/ 27 h 68"/>
                <a:gd name="T98" fmla="*/ 38 w 38"/>
                <a:gd name="T99" fmla="*/ 27 h 68"/>
                <a:gd name="T100" fmla="*/ 37 w 38"/>
                <a:gd name="T101" fmla="*/ 24 h 68"/>
                <a:gd name="T102" fmla="*/ 36 w 38"/>
                <a:gd name="T103" fmla="*/ 19 h 68"/>
                <a:gd name="T104" fmla="*/ 35 w 38"/>
                <a:gd name="T105" fmla="*/ 18 h 68"/>
                <a:gd name="T106" fmla="*/ 34 w 38"/>
                <a:gd name="T107" fmla="*/ 13 h 68"/>
                <a:gd name="T108" fmla="*/ 32 w 38"/>
                <a:gd name="T109" fmla="*/ 7 h 68"/>
                <a:gd name="T110" fmla="*/ 29 w 38"/>
                <a:gd name="T111" fmla="*/ 2 h 68"/>
                <a:gd name="T112" fmla="*/ 24 w 38"/>
                <a:gd name="T113"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8" h="68">
                  <a:moveTo>
                    <a:pt x="24" y="0"/>
                  </a:moveTo>
                  <a:cubicBezTo>
                    <a:pt x="14" y="0"/>
                    <a:pt x="14" y="0"/>
                    <a:pt x="14" y="0"/>
                  </a:cubicBezTo>
                  <a:cubicBezTo>
                    <a:pt x="12" y="0"/>
                    <a:pt x="10" y="1"/>
                    <a:pt x="9" y="2"/>
                  </a:cubicBezTo>
                  <a:cubicBezTo>
                    <a:pt x="7" y="4"/>
                    <a:pt x="6" y="5"/>
                    <a:pt x="6" y="7"/>
                  </a:cubicBezTo>
                  <a:cubicBezTo>
                    <a:pt x="5" y="9"/>
                    <a:pt x="5" y="11"/>
                    <a:pt x="4" y="13"/>
                  </a:cubicBezTo>
                  <a:cubicBezTo>
                    <a:pt x="3" y="15"/>
                    <a:pt x="3" y="17"/>
                    <a:pt x="2" y="18"/>
                  </a:cubicBezTo>
                  <a:cubicBezTo>
                    <a:pt x="2" y="19"/>
                    <a:pt x="2" y="19"/>
                    <a:pt x="2" y="19"/>
                  </a:cubicBezTo>
                  <a:cubicBezTo>
                    <a:pt x="1" y="21"/>
                    <a:pt x="1" y="23"/>
                    <a:pt x="1" y="24"/>
                  </a:cubicBezTo>
                  <a:cubicBezTo>
                    <a:pt x="0" y="26"/>
                    <a:pt x="0" y="26"/>
                    <a:pt x="0" y="27"/>
                  </a:cubicBezTo>
                  <a:cubicBezTo>
                    <a:pt x="0" y="27"/>
                    <a:pt x="0" y="27"/>
                    <a:pt x="0" y="28"/>
                  </a:cubicBezTo>
                  <a:cubicBezTo>
                    <a:pt x="0" y="29"/>
                    <a:pt x="0" y="30"/>
                    <a:pt x="2" y="30"/>
                  </a:cubicBezTo>
                  <a:cubicBezTo>
                    <a:pt x="2" y="30"/>
                    <a:pt x="2" y="30"/>
                    <a:pt x="2" y="30"/>
                  </a:cubicBezTo>
                  <a:cubicBezTo>
                    <a:pt x="4" y="30"/>
                    <a:pt x="5" y="30"/>
                    <a:pt x="5" y="28"/>
                  </a:cubicBezTo>
                  <a:cubicBezTo>
                    <a:pt x="5" y="28"/>
                    <a:pt x="6" y="27"/>
                    <a:pt x="6" y="25"/>
                  </a:cubicBezTo>
                  <a:cubicBezTo>
                    <a:pt x="7" y="22"/>
                    <a:pt x="7" y="20"/>
                    <a:pt x="8" y="18"/>
                  </a:cubicBezTo>
                  <a:cubicBezTo>
                    <a:pt x="8" y="18"/>
                    <a:pt x="8" y="18"/>
                    <a:pt x="8" y="18"/>
                  </a:cubicBezTo>
                  <a:cubicBezTo>
                    <a:pt x="9" y="16"/>
                    <a:pt x="10" y="13"/>
                    <a:pt x="11" y="10"/>
                  </a:cubicBezTo>
                  <a:cubicBezTo>
                    <a:pt x="12" y="10"/>
                    <a:pt x="12" y="10"/>
                    <a:pt x="12" y="10"/>
                  </a:cubicBezTo>
                  <a:cubicBezTo>
                    <a:pt x="10" y="18"/>
                    <a:pt x="10" y="18"/>
                    <a:pt x="10" y="18"/>
                  </a:cubicBezTo>
                  <a:cubicBezTo>
                    <a:pt x="3" y="41"/>
                    <a:pt x="3" y="41"/>
                    <a:pt x="3" y="41"/>
                  </a:cubicBezTo>
                  <a:cubicBezTo>
                    <a:pt x="12" y="41"/>
                    <a:pt x="12" y="41"/>
                    <a:pt x="12" y="41"/>
                  </a:cubicBezTo>
                  <a:cubicBezTo>
                    <a:pt x="12" y="51"/>
                    <a:pt x="12" y="51"/>
                    <a:pt x="12" y="51"/>
                  </a:cubicBezTo>
                  <a:cubicBezTo>
                    <a:pt x="12" y="64"/>
                    <a:pt x="12" y="64"/>
                    <a:pt x="12" y="64"/>
                  </a:cubicBezTo>
                  <a:cubicBezTo>
                    <a:pt x="12" y="65"/>
                    <a:pt x="12" y="66"/>
                    <a:pt x="13" y="67"/>
                  </a:cubicBezTo>
                  <a:cubicBezTo>
                    <a:pt x="13" y="67"/>
                    <a:pt x="14" y="68"/>
                    <a:pt x="15" y="68"/>
                  </a:cubicBezTo>
                  <a:cubicBezTo>
                    <a:pt x="16" y="68"/>
                    <a:pt x="17" y="67"/>
                    <a:pt x="17" y="67"/>
                  </a:cubicBezTo>
                  <a:cubicBezTo>
                    <a:pt x="18" y="66"/>
                    <a:pt x="18" y="65"/>
                    <a:pt x="18" y="64"/>
                  </a:cubicBezTo>
                  <a:cubicBezTo>
                    <a:pt x="18" y="51"/>
                    <a:pt x="18" y="51"/>
                    <a:pt x="18" y="51"/>
                  </a:cubicBezTo>
                  <a:cubicBezTo>
                    <a:pt x="18" y="41"/>
                    <a:pt x="18" y="41"/>
                    <a:pt x="18" y="41"/>
                  </a:cubicBezTo>
                  <a:cubicBezTo>
                    <a:pt x="20" y="41"/>
                    <a:pt x="20" y="41"/>
                    <a:pt x="20" y="41"/>
                  </a:cubicBezTo>
                  <a:cubicBezTo>
                    <a:pt x="20" y="51"/>
                    <a:pt x="20" y="51"/>
                    <a:pt x="20" y="51"/>
                  </a:cubicBezTo>
                  <a:cubicBezTo>
                    <a:pt x="20" y="64"/>
                    <a:pt x="20" y="64"/>
                    <a:pt x="20" y="64"/>
                  </a:cubicBezTo>
                  <a:cubicBezTo>
                    <a:pt x="20" y="65"/>
                    <a:pt x="20" y="66"/>
                    <a:pt x="21" y="67"/>
                  </a:cubicBezTo>
                  <a:cubicBezTo>
                    <a:pt x="21" y="67"/>
                    <a:pt x="22" y="68"/>
                    <a:pt x="23" y="68"/>
                  </a:cubicBezTo>
                  <a:cubicBezTo>
                    <a:pt x="24" y="68"/>
                    <a:pt x="25" y="67"/>
                    <a:pt x="25" y="67"/>
                  </a:cubicBezTo>
                  <a:cubicBezTo>
                    <a:pt x="26" y="66"/>
                    <a:pt x="26" y="65"/>
                    <a:pt x="26" y="64"/>
                  </a:cubicBezTo>
                  <a:cubicBezTo>
                    <a:pt x="26" y="51"/>
                    <a:pt x="26" y="51"/>
                    <a:pt x="26" y="51"/>
                  </a:cubicBezTo>
                  <a:cubicBezTo>
                    <a:pt x="26" y="41"/>
                    <a:pt x="26" y="41"/>
                    <a:pt x="26" y="41"/>
                  </a:cubicBezTo>
                  <a:cubicBezTo>
                    <a:pt x="35" y="41"/>
                    <a:pt x="35" y="41"/>
                    <a:pt x="35" y="41"/>
                  </a:cubicBezTo>
                  <a:cubicBezTo>
                    <a:pt x="28" y="18"/>
                    <a:pt x="28" y="18"/>
                    <a:pt x="28" y="18"/>
                  </a:cubicBezTo>
                  <a:cubicBezTo>
                    <a:pt x="26" y="10"/>
                    <a:pt x="26" y="10"/>
                    <a:pt x="26" y="10"/>
                  </a:cubicBezTo>
                  <a:cubicBezTo>
                    <a:pt x="27" y="10"/>
                    <a:pt x="27" y="10"/>
                    <a:pt x="27" y="10"/>
                  </a:cubicBezTo>
                  <a:cubicBezTo>
                    <a:pt x="28" y="13"/>
                    <a:pt x="29" y="16"/>
                    <a:pt x="30" y="18"/>
                  </a:cubicBezTo>
                  <a:cubicBezTo>
                    <a:pt x="30" y="18"/>
                    <a:pt x="30" y="18"/>
                    <a:pt x="30" y="18"/>
                  </a:cubicBezTo>
                  <a:cubicBezTo>
                    <a:pt x="31" y="20"/>
                    <a:pt x="31" y="22"/>
                    <a:pt x="32" y="25"/>
                  </a:cubicBezTo>
                  <a:cubicBezTo>
                    <a:pt x="32" y="27"/>
                    <a:pt x="33" y="28"/>
                    <a:pt x="33" y="28"/>
                  </a:cubicBezTo>
                  <a:cubicBezTo>
                    <a:pt x="33" y="30"/>
                    <a:pt x="34" y="30"/>
                    <a:pt x="35" y="30"/>
                  </a:cubicBezTo>
                  <a:cubicBezTo>
                    <a:pt x="36" y="30"/>
                    <a:pt x="36" y="30"/>
                    <a:pt x="36" y="30"/>
                  </a:cubicBezTo>
                  <a:cubicBezTo>
                    <a:pt x="37" y="30"/>
                    <a:pt x="38" y="29"/>
                    <a:pt x="38" y="27"/>
                  </a:cubicBezTo>
                  <a:cubicBezTo>
                    <a:pt x="38" y="27"/>
                    <a:pt x="38" y="27"/>
                    <a:pt x="38" y="27"/>
                  </a:cubicBezTo>
                  <a:cubicBezTo>
                    <a:pt x="38" y="26"/>
                    <a:pt x="38" y="26"/>
                    <a:pt x="37" y="24"/>
                  </a:cubicBezTo>
                  <a:cubicBezTo>
                    <a:pt x="37" y="23"/>
                    <a:pt x="36" y="21"/>
                    <a:pt x="36" y="19"/>
                  </a:cubicBezTo>
                  <a:cubicBezTo>
                    <a:pt x="36" y="19"/>
                    <a:pt x="36" y="19"/>
                    <a:pt x="35" y="18"/>
                  </a:cubicBezTo>
                  <a:cubicBezTo>
                    <a:pt x="35" y="17"/>
                    <a:pt x="34" y="15"/>
                    <a:pt x="34" y="13"/>
                  </a:cubicBezTo>
                  <a:cubicBezTo>
                    <a:pt x="33" y="11"/>
                    <a:pt x="33" y="9"/>
                    <a:pt x="32" y="7"/>
                  </a:cubicBezTo>
                  <a:cubicBezTo>
                    <a:pt x="32" y="5"/>
                    <a:pt x="31" y="4"/>
                    <a:pt x="29" y="2"/>
                  </a:cubicBezTo>
                  <a:cubicBezTo>
                    <a:pt x="28" y="1"/>
                    <a:pt x="26" y="0"/>
                    <a:pt x="24" y="0"/>
                  </a:cubicBezTo>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endParaRPr lang="th-TH" sz="900">
                <a:latin typeface="微软雅黑" panose="020B0503020204020204" charset="-122"/>
                <a:ea typeface="微软雅黑" panose="020B0503020204020204" charset="-122"/>
                <a:sym typeface="Source Han Serif SC" panose="02020400000000000000" pitchFamily="18" charset="-122"/>
              </a:endParaRPr>
            </a:p>
          </p:txBody>
        </p:sp>
        <p:sp>
          <p:nvSpPr>
            <p:cNvPr id="62" name="Freeform 10"/>
            <p:cNvSpPr/>
            <p:nvPr/>
          </p:nvSpPr>
          <p:spPr bwMode="auto">
            <a:xfrm>
              <a:off x="6770688" y="10406063"/>
              <a:ext cx="282575" cy="282575"/>
            </a:xfrm>
            <a:custGeom>
              <a:avLst/>
              <a:gdLst>
                <a:gd name="T0" fmla="*/ 7 w 14"/>
                <a:gd name="T1" fmla="*/ 0 h 14"/>
                <a:gd name="T2" fmla="*/ 2 w 14"/>
                <a:gd name="T3" fmla="*/ 2 h 14"/>
                <a:gd name="T4" fmla="*/ 0 w 14"/>
                <a:gd name="T5" fmla="*/ 7 h 14"/>
                <a:gd name="T6" fmla="*/ 0 w 14"/>
                <a:gd name="T7" fmla="*/ 8 h 14"/>
                <a:gd name="T8" fmla="*/ 2 w 14"/>
                <a:gd name="T9" fmla="*/ 12 h 14"/>
                <a:gd name="T10" fmla="*/ 7 w 14"/>
                <a:gd name="T11" fmla="*/ 14 h 14"/>
                <a:gd name="T12" fmla="*/ 12 w 14"/>
                <a:gd name="T13" fmla="*/ 12 h 14"/>
                <a:gd name="T14" fmla="*/ 14 w 14"/>
                <a:gd name="T15" fmla="*/ 8 h 14"/>
                <a:gd name="T16" fmla="*/ 14 w 14"/>
                <a:gd name="T17" fmla="*/ 7 h 14"/>
                <a:gd name="T18" fmla="*/ 12 w 14"/>
                <a:gd name="T19" fmla="*/ 2 h 14"/>
                <a:gd name="T20" fmla="*/ 7 w 14"/>
                <a:gd name="T21"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 h="14">
                  <a:moveTo>
                    <a:pt x="7" y="0"/>
                  </a:moveTo>
                  <a:cubicBezTo>
                    <a:pt x="5" y="0"/>
                    <a:pt x="4" y="1"/>
                    <a:pt x="2" y="2"/>
                  </a:cubicBezTo>
                  <a:cubicBezTo>
                    <a:pt x="1" y="3"/>
                    <a:pt x="0" y="5"/>
                    <a:pt x="0" y="7"/>
                  </a:cubicBezTo>
                  <a:cubicBezTo>
                    <a:pt x="0" y="7"/>
                    <a:pt x="0" y="8"/>
                    <a:pt x="0" y="8"/>
                  </a:cubicBezTo>
                  <a:cubicBezTo>
                    <a:pt x="1" y="10"/>
                    <a:pt x="1" y="11"/>
                    <a:pt x="2" y="12"/>
                  </a:cubicBezTo>
                  <a:cubicBezTo>
                    <a:pt x="4" y="13"/>
                    <a:pt x="5" y="14"/>
                    <a:pt x="7" y="14"/>
                  </a:cubicBezTo>
                  <a:cubicBezTo>
                    <a:pt x="9" y="14"/>
                    <a:pt x="11" y="13"/>
                    <a:pt x="12" y="12"/>
                  </a:cubicBezTo>
                  <a:cubicBezTo>
                    <a:pt x="13" y="11"/>
                    <a:pt x="13" y="10"/>
                    <a:pt x="14" y="8"/>
                  </a:cubicBezTo>
                  <a:cubicBezTo>
                    <a:pt x="14" y="8"/>
                    <a:pt x="14" y="7"/>
                    <a:pt x="14" y="7"/>
                  </a:cubicBezTo>
                  <a:cubicBezTo>
                    <a:pt x="14" y="5"/>
                    <a:pt x="13" y="3"/>
                    <a:pt x="12" y="2"/>
                  </a:cubicBezTo>
                  <a:cubicBezTo>
                    <a:pt x="11" y="1"/>
                    <a:pt x="9" y="0"/>
                    <a:pt x="7" y="0"/>
                  </a:cubicBezTo>
                </a:path>
              </a:pathLst>
            </a:custGeom>
            <a:solidFill>
              <a:srgbClr val="EBF7F8"/>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endParaRPr lang="th-TH" sz="900">
                <a:latin typeface="微软雅黑" panose="020B0503020204020204" charset="-122"/>
                <a:ea typeface="微软雅黑" panose="020B0503020204020204" charset="-122"/>
                <a:sym typeface="Source Han Serif SC" panose="02020400000000000000" pitchFamily="18" charset="-122"/>
              </a:endParaRPr>
            </a:p>
          </p:txBody>
        </p:sp>
        <p:sp>
          <p:nvSpPr>
            <p:cNvPr id="63" name="Freeform 11"/>
            <p:cNvSpPr/>
            <p:nvPr/>
          </p:nvSpPr>
          <p:spPr bwMode="auto">
            <a:xfrm>
              <a:off x="5745163" y="10707688"/>
              <a:ext cx="663575" cy="1368425"/>
            </a:xfrm>
            <a:custGeom>
              <a:avLst/>
              <a:gdLst>
                <a:gd name="T0" fmla="*/ 24 w 33"/>
                <a:gd name="T1" fmla="*/ 0 h 68"/>
                <a:gd name="T2" fmla="*/ 9 w 33"/>
                <a:gd name="T3" fmla="*/ 0 h 68"/>
                <a:gd name="T4" fmla="*/ 5 w 33"/>
                <a:gd name="T5" fmla="*/ 2 h 68"/>
                <a:gd name="T6" fmla="*/ 3 w 33"/>
                <a:gd name="T7" fmla="*/ 3 h 68"/>
                <a:gd name="T8" fmla="*/ 0 w 33"/>
                <a:gd name="T9" fmla="*/ 9 h 68"/>
                <a:gd name="T10" fmla="*/ 0 w 33"/>
                <a:gd name="T11" fmla="*/ 30 h 68"/>
                <a:gd name="T12" fmla="*/ 1 w 33"/>
                <a:gd name="T13" fmla="*/ 32 h 68"/>
                <a:gd name="T14" fmla="*/ 3 w 33"/>
                <a:gd name="T15" fmla="*/ 33 h 68"/>
                <a:gd name="T16" fmla="*/ 6 w 33"/>
                <a:gd name="T17" fmla="*/ 32 h 68"/>
                <a:gd name="T18" fmla="*/ 6 w 33"/>
                <a:gd name="T19" fmla="*/ 30 h 68"/>
                <a:gd name="T20" fmla="*/ 6 w 33"/>
                <a:gd name="T21" fmla="*/ 11 h 68"/>
                <a:gd name="T22" fmla="*/ 8 w 33"/>
                <a:gd name="T23" fmla="*/ 11 h 68"/>
                <a:gd name="T24" fmla="*/ 8 w 33"/>
                <a:gd name="T25" fmla="*/ 35 h 68"/>
                <a:gd name="T26" fmla="*/ 8 w 33"/>
                <a:gd name="T27" fmla="*/ 60 h 68"/>
                <a:gd name="T28" fmla="*/ 8 w 33"/>
                <a:gd name="T29" fmla="*/ 64 h 68"/>
                <a:gd name="T30" fmla="*/ 9 w 33"/>
                <a:gd name="T31" fmla="*/ 67 h 68"/>
                <a:gd name="T32" fmla="*/ 12 w 33"/>
                <a:gd name="T33" fmla="*/ 68 h 68"/>
                <a:gd name="T34" fmla="*/ 15 w 33"/>
                <a:gd name="T35" fmla="*/ 67 h 68"/>
                <a:gd name="T36" fmla="*/ 16 w 33"/>
                <a:gd name="T37" fmla="*/ 64 h 68"/>
                <a:gd name="T38" fmla="*/ 16 w 33"/>
                <a:gd name="T39" fmla="*/ 60 h 68"/>
                <a:gd name="T40" fmla="*/ 16 w 33"/>
                <a:gd name="T41" fmla="*/ 35 h 68"/>
                <a:gd name="T42" fmla="*/ 16 w 33"/>
                <a:gd name="T43" fmla="*/ 34 h 68"/>
                <a:gd name="T44" fmla="*/ 18 w 33"/>
                <a:gd name="T45" fmla="*/ 34 h 68"/>
                <a:gd name="T46" fmla="*/ 18 w 33"/>
                <a:gd name="T47" fmla="*/ 35 h 68"/>
                <a:gd name="T48" fmla="*/ 18 w 33"/>
                <a:gd name="T49" fmla="*/ 60 h 68"/>
                <a:gd name="T50" fmla="*/ 18 w 33"/>
                <a:gd name="T51" fmla="*/ 64 h 68"/>
                <a:gd name="T52" fmla="*/ 19 w 33"/>
                <a:gd name="T53" fmla="*/ 67 h 68"/>
                <a:gd name="T54" fmla="*/ 22 w 33"/>
                <a:gd name="T55" fmla="*/ 68 h 68"/>
                <a:gd name="T56" fmla="*/ 24 w 33"/>
                <a:gd name="T57" fmla="*/ 67 h 68"/>
                <a:gd name="T58" fmla="*/ 25 w 33"/>
                <a:gd name="T59" fmla="*/ 64 h 68"/>
                <a:gd name="T60" fmla="*/ 25 w 33"/>
                <a:gd name="T61" fmla="*/ 60 h 68"/>
                <a:gd name="T62" fmla="*/ 25 w 33"/>
                <a:gd name="T63" fmla="*/ 35 h 68"/>
                <a:gd name="T64" fmla="*/ 25 w 33"/>
                <a:gd name="T65" fmla="*/ 11 h 68"/>
                <a:gd name="T66" fmla="*/ 27 w 33"/>
                <a:gd name="T67" fmla="*/ 11 h 68"/>
                <a:gd name="T68" fmla="*/ 27 w 33"/>
                <a:gd name="T69" fmla="*/ 30 h 68"/>
                <a:gd name="T70" fmla="*/ 28 w 33"/>
                <a:gd name="T71" fmla="*/ 32 h 68"/>
                <a:gd name="T72" fmla="*/ 30 w 33"/>
                <a:gd name="T73" fmla="*/ 33 h 68"/>
                <a:gd name="T74" fmla="*/ 32 w 33"/>
                <a:gd name="T75" fmla="*/ 32 h 68"/>
                <a:gd name="T76" fmla="*/ 33 w 33"/>
                <a:gd name="T77" fmla="*/ 30 h 68"/>
                <a:gd name="T78" fmla="*/ 33 w 33"/>
                <a:gd name="T79" fmla="*/ 9 h 68"/>
                <a:gd name="T80" fmla="*/ 30 w 33"/>
                <a:gd name="T81" fmla="*/ 3 h 68"/>
                <a:gd name="T82" fmla="*/ 29 w 33"/>
                <a:gd name="T83" fmla="*/ 2 h 68"/>
                <a:gd name="T84" fmla="*/ 24 w 33"/>
                <a:gd name="T85"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3" h="68">
                  <a:moveTo>
                    <a:pt x="24" y="0"/>
                  </a:moveTo>
                  <a:cubicBezTo>
                    <a:pt x="9" y="0"/>
                    <a:pt x="9" y="0"/>
                    <a:pt x="9" y="0"/>
                  </a:cubicBezTo>
                  <a:cubicBezTo>
                    <a:pt x="7" y="0"/>
                    <a:pt x="6" y="1"/>
                    <a:pt x="5" y="2"/>
                  </a:cubicBezTo>
                  <a:cubicBezTo>
                    <a:pt x="4" y="2"/>
                    <a:pt x="3" y="2"/>
                    <a:pt x="3" y="3"/>
                  </a:cubicBezTo>
                  <a:cubicBezTo>
                    <a:pt x="1" y="5"/>
                    <a:pt x="0" y="7"/>
                    <a:pt x="0" y="9"/>
                  </a:cubicBezTo>
                  <a:cubicBezTo>
                    <a:pt x="0" y="30"/>
                    <a:pt x="0" y="30"/>
                    <a:pt x="0" y="30"/>
                  </a:cubicBezTo>
                  <a:cubicBezTo>
                    <a:pt x="0" y="31"/>
                    <a:pt x="1" y="32"/>
                    <a:pt x="1" y="32"/>
                  </a:cubicBezTo>
                  <a:cubicBezTo>
                    <a:pt x="2" y="33"/>
                    <a:pt x="3" y="33"/>
                    <a:pt x="3" y="33"/>
                  </a:cubicBezTo>
                  <a:cubicBezTo>
                    <a:pt x="4" y="33"/>
                    <a:pt x="5" y="33"/>
                    <a:pt x="6" y="32"/>
                  </a:cubicBezTo>
                  <a:cubicBezTo>
                    <a:pt x="6" y="32"/>
                    <a:pt x="6" y="31"/>
                    <a:pt x="6" y="30"/>
                  </a:cubicBezTo>
                  <a:cubicBezTo>
                    <a:pt x="6" y="11"/>
                    <a:pt x="6" y="11"/>
                    <a:pt x="6" y="11"/>
                  </a:cubicBezTo>
                  <a:cubicBezTo>
                    <a:pt x="8" y="11"/>
                    <a:pt x="8" y="11"/>
                    <a:pt x="8" y="11"/>
                  </a:cubicBezTo>
                  <a:cubicBezTo>
                    <a:pt x="8" y="35"/>
                    <a:pt x="8" y="35"/>
                    <a:pt x="8" y="35"/>
                  </a:cubicBezTo>
                  <a:cubicBezTo>
                    <a:pt x="8" y="60"/>
                    <a:pt x="8" y="60"/>
                    <a:pt x="8" y="60"/>
                  </a:cubicBezTo>
                  <a:cubicBezTo>
                    <a:pt x="8" y="64"/>
                    <a:pt x="8" y="64"/>
                    <a:pt x="8" y="64"/>
                  </a:cubicBezTo>
                  <a:cubicBezTo>
                    <a:pt x="8" y="65"/>
                    <a:pt x="8" y="66"/>
                    <a:pt x="9" y="67"/>
                  </a:cubicBezTo>
                  <a:cubicBezTo>
                    <a:pt x="10" y="67"/>
                    <a:pt x="11" y="68"/>
                    <a:pt x="12" y="68"/>
                  </a:cubicBezTo>
                  <a:cubicBezTo>
                    <a:pt x="13" y="68"/>
                    <a:pt x="14" y="67"/>
                    <a:pt x="15" y="67"/>
                  </a:cubicBezTo>
                  <a:cubicBezTo>
                    <a:pt x="16" y="66"/>
                    <a:pt x="16" y="65"/>
                    <a:pt x="16" y="64"/>
                  </a:cubicBezTo>
                  <a:cubicBezTo>
                    <a:pt x="16" y="60"/>
                    <a:pt x="16" y="60"/>
                    <a:pt x="16" y="60"/>
                  </a:cubicBezTo>
                  <a:cubicBezTo>
                    <a:pt x="16" y="35"/>
                    <a:pt x="16" y="35"/>
                    <a:pt x="16" y="35"/>
                  </a:cubicBezTo>
                  <a:cubicBezTo>
                    <a:pt x="16" y="34"/>
                    <a:pt x="16" y="34"/>
                    <a:pt x="16" y="34"/>
                  </a:cubicBezTo>
                  <a:cubicBezTo>
                    <a:pt x="18" y="34"/>
                    <a:pt x="18" y="34"/>
                    <a:pt x="18" y="34"/>
                  </a:cubicBezTo>
                  <a:cubicBezTo>
                    <a:pt x="18" y="35"/>
                    <a:pt x="18" y="35"/>
                    <a:pt x="18" y="35"/>
                  </a:cubicBezTo>
                  <a:cubicBezTo>
                    <a:pt x="18" y="60"/>
                    <a:pt x="18" y="60"/>
                    <a:pt x="18" y="60"/>
                  </a:cubicBezTo>
                  <a:cubicBezTo>
                    <a:pt x="18" y="64"/>
                    <a:pt x="18" y="64"/>
                    <a:pt x="18" y="64"/>
                  </a:cubicBezTo>
                  <a:cubicBezTo>
                    <a:pt x="18" y="65"/>
                    <a:pt x="18" y="66"/>
                    <a:pt x="19" y="67"/>
                  </a:cubicBezTo>
                  <a:cubicBezTo>
                    <a:pt x="19" y="67"/>
                    <a:pt x="20" y="68"/>
                    <a:pt x="22" y="68"/>
                  </a:cubicBezTo>
                  <a:cubicBezTo>
                    <a:pt x="23" y="68"/>
                    <a:pt x="24" y="67"/>
                    <a:pt x="24" y="67"/>
                  </a:cubicBezTo>
                  <a:cubicBezTo>
                    <a:pt x="25" y="66"/>
                    <a:pt x="25" y="65"/>
                    <a:pt x="25" y="64"/>
                  </a:cubicBezTo>
                  <a:cubicBezTo>
                    <a:pt x="25" y="60"/>
                    <a:pt x="25" y="60"/>
                    <a:pt x="25" y="60"/>
                  </a:cubicBezTo>
                  <a:cubicBezTo>
                    <a:pt x="25" y="35"/>
                    <a:pt x="25" y="35"/>
                    <a:pt x="25" y="35"/>
                  </a:cubicBezTo>
                  <a:cubicBezTo>
                    <a:pt x="25" y="11"/>
                    <a:pt x="25" y="11"/>
                    <a:pt x="25" y="11"/>
                  </a:cubicBezTo>
                  <a:cubicBezTo>
                    <a:pt x="27" y="11"/>
                    <a:pt x="27" y="11"/>
                    <a:pt x="27" y="11"/>
                  </a:cubicBezTo>
                  <a:cubicBezTo>
                    <a:pt x="27" y="30"/>
                    <a:pt x="27" y="30"/>
                    <a:pt x="27" y="30"/>
                  </a:cubicBezTo>
                  <a:cubicBezTo>
                    <a:pt x="27" y="31"/>
                    <a:pt x="27" y="32"/>
                    <a:pt x="28" y="32"/>
                  </a:cubicBezTo>
                  <a:cubicBezTo>
                    <a:pt x="28" y="33"/>
                    <a:pt x="29" y="33"/>
                    <a:pt x="30" y="33"/>
                  </a:cubicBezTo>
                  <a:cubicBezTo>
                    <a:pt x="31" y="33"/>
                    <a:pt x="32" y="33"/>
                    <a:pt x="32" y="32"/>
                  </a:cubicBezTo>
                  <a:cubicBezTo>
                    <a:pt x="33" y="32"/>
                    <a:pt x="33" y="31"/>
                    <a:pt x="33" y="30"/>
                  </a:cubicBezTo>
                  <a:cubicBezTo>
                    <a:pt x="33" y="9"/>
                    <a:pt x="33" y="9"/>
                    <a:pt x="33" y="9"/>
                  </a:cubicBezTo>
                  <a:cubicBezTo>
                    <a:pt x="33" y="7"/>
                    <a:pt x="32" y="5"/>
                    <a:pt x="30" y="3"/>
                  </a:cubicBezTo>
                  <a:cubicBezTo>
                    <a:pt x="30" y="3"/>
                    <a:pt x="29" y="2"/>
                    <a:pt x="29" y="2"/>
                  </a:cubicBezTo>
                  <a:cubicBezTo>
                    <a:pt x="27" y="1"/>
                    <a:pt x="26" y="0"/>
                    <a:pt x="24" y="0"/>
                  </a:cubicBezTo>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endParaRPr lang="th-TH" sz="900">
                <a:latin typeface="微软雅黑" panose="020B0503020204020204" charset="-122"/>
                <a:ea typeface="微软雅黑" panose="020B0503020204020204" charset="-122"/>
                <a:sym typeface="Source Han Serif SC" panose="02020400000000000000" pitchFamily="18" charset="-122"/>
              </a:endParaRPr>
            </a:p>
          </p:txBody>
        </p:sp>
        <p:sp>
          <p:nvSpPr>
            <p:cNvPr id="64" name="Freeform 12"/>
            <p:cNvSpPr/>
            <p:nvPr/>
          </p:nvSpPr>
          <p:spPr bwMode="auto">
            <a:xfrm>
              <a:off x="5946775" y="10406063"/>
              <a:ext cx="261938" cy="282575"/>
            </a:xfrm>
            <a:custGeom>
              <a:avLst/>
              <a:gdLst>
                <a:gd name="T0" fmla="*/ 7 w 13"/>
                <a:gd name="T1" fmla="*/ 0 h 14"/>
                <a:gd name="T2" fmla="*/ 2 w 13"/>
                <a:gd name="T3" fmla="*/ 2 h 14"/>
                <a:gd name="T4" fmla="*/ 0 w 13"/>
                <a:gd name="T5" fmla="*/ 7 h 14"/>
                <a:gd name="T6" fmla="*/ 2 w 13"/>
                <a:gd name="T7" fmla="*/ 12 h 14"/>
                <a:gd name="T8" fmla="*/ 7 w 13"/>
                <a:gd name="T9" fmla="*/ 14 h 14"/>
                <a:gd name="T10" fmla="*/ 12 w 13"/>
                <a:gd name="T11" fmla="*/ 12 h 14"/>
                <a:gd name="T12" fmla="*/ 13 w 13"/>
                <a:gd name="T13" fmla="*/ 7 h 14"/>
                <a:gd name="T14" fmla="*/ 12 w 13"/>
                <a:gd name="T15" fmla="*/ 2 h 14"/>
                <a:gd name="T16" fmla="*/ 7 w 13"/>
                <a:gd name="T17"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14">
                  <a:moveTo>
                    <a:pt x="7" y="0"/>
                  </a:moveTo>
                  <a:cubicBezTo>
                    <a:pt x="5" y="0"/>
                    <a:pt x="3" y="1"/>
                    <a:pt x="2" y="2"/>
                  </a:cubicBezTo>
                  <a:cubicBezTo>
                    <a:pt x="1" y="3"/>
                    <a:pt x="0" y="5"/>
                    <a:pt x="0" y="7"/>
                  </a:cubicBezTo>
                  <a:cubicBezTo>
                    <a:pt x="0" y="9"/>
                    <a:pt x="1" y="11"/>
                    <a:pt x="2" y="12"/>
                  </a:cubicBezTo>
                  <a:cubicBezTo>
                    <a:pt x="3" y="13"/>
                    <a:pt x="5" y="14"/>
                    <a:pt x="7" y="14"/>
                  </a:cubicBezTo>
                  <a:cubicBezTo>
                    <a:pt x="9" y="14"/>
                    <a:pt x="10" y="13"/>
                    <a:pt x="12" y="12"/>
                  </a:cubicBezTo>
                  <a:cubicBezTo>
                    <a:pt x="13" y="11"/>
                    <a:pt x="13" y="9"/>
                    <a:pt x="13" y="7"/>
                  </a:cubicBezTo>
                  <a:cubicBezTo>
                    <a:pt x="13" y="5"/>
                    <a:pt x="13" y="3"/>
                    <a:pt x="12" y="2"/>
                  </a:cubicBezTo>
                  <a:cubicBezTo>
                    <a:pt x="10" y="1"/>
                    <a:pt x="9" y="0"/>
                    <a:pt x="7" y="0"/>
                  </a:cubicBezTo>
                </a:path>
              </a:pathLst>
            </a:custGeom>
            <a:solidFill>
              <a:srgbClr val="EBF7F8"/>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endParaRPr lang="th-TH" sz="900">
                <a:latin typeface="微软雅黑" panose="020B0503020204020204" charset="-122"/>
                <a:ea typeface="微软雅黑" panose="020B0503020204020204" charset="-122"/>
                <a:sym typeface="Source Han Serif SC" panose="02020400000000000000" pitchFamily="18" charset="-122"/>
              </a:endParaRPr>
            </a:p>
          </p:txBody>
        </p:sp>
      </p:grpSp>
      <p:grpSp>
        <p:nvGrpSpPr>
          <p:cNvPr id="65" name="กลุ่ม 64"/>
          <p:cNvGrpSpPr/>
          <p:nvPr/>
        </p:nvGrpSpPr>
        <p:grpSpPr>
          <a:xfrm>
            <a:off x="847039" y="3394869"/>
            <a:ext cx="1177132" cy="1176339"/>
            <a:chOff x="5302250" y="6946900"/>
            <a:chExt cx="2354263" cy="2352675"/>
          </a:xfrm>
        </p:grpSpPr>
        <p:sp>
          <p:nvSpPr>
            <p:cNvPr id="66" name="Oval 7"/>
            <p:cNvSpPr>
              <a:spLocks noChangeArrowheads="1"/>
            </p:cNvSpPr>
            <p:nvPr/>
          </p:nvSpPr>
          <p:spPr bwMode="auto">
            <a:xfrm>
              <a:off x="5302250" y="6946900"/>
              <a:ext cx="2354263" cy="2352675"/>
            </a:xfrm>
            <a:prstGeom prst="ellipse">
              <a:avLst/>
            </a:prstGeom>
            <a:solidFill>
              <a:schemeClr val="accent3"/>
            </a:solidFill>
            <a:ln>
              <a:noFill/>
            </a:ln>
          </p:spPr>
          <p:txBody>
            <a:bodyPr vert="horz" wrap="square" lIns="45720" tIns="22860" rIns="45720" bIns="22860" numCol="1" anchor="t" anchorCtr="0" compatLnSpc="1"/>
            <a:lstStyle/>
            <a:p>
              <a:endParaRPr lang="th-TH" sz="900">
                <a:latin typeface="微软雅黑" panose="020B0503020204020204" charset="-122"/>
                <a:ea typeface="微软雅黑" panose="020B0503020204020204" charset="-122"/>
                <a:sym typeface="Source Han Serif SC" panose="02020400000000000000" pitchFamily="18" charset="-122"/>
              </a:endParaRPr>
            </a:p>
          </p:txBody>
        </p:sp>
        <p:sp>
          <p:nvSpPr>
            <p:cNvPr id="67" name="Freeform 13"/>
            <p:cNvSpPr/>
            <p:nvPr/>
          </p:nvSpPr>
          <p:spPr bwMode="auto">
            <a:xfrm>
              <a:off x="6107113" y="7631113"/>
              <a:ext cx="765175" cy="1347788"/>
            </a:xfrm>
            <a:custGeom>
              <a:avLst/>
              <a:gdLst>
                <a:gd name="T0" fmla="*/ 24 w 38"/>
                <a:gd name="T1" fmla="*/ 0 h 67"/>
                <a:gd name="T2" fmla="*/ 13 w 38"/>
                <a:gd name="T3" fmla="*/ 0 h 67"/>
                <a:gd name="T4" fmla="*/ 9 w 38"/>
                <a:gd name="T5" fmla="*/ 2 h 67"/>
                <a:gd name="T6" fmla="*/ 6 w 38"/>
                <a:gd name="T7" fmla="*/ 6 h 67"/>
                <a:gd name="T8" fmla="*/ 4 w 38"/>
                <a:gd name="T9" fmla="*/ 13 h 67"/>
                <a:gd name="T10" fmla="*/ 2 w 38"/>
                <a:gd name="T11" fmla="*/ 17 h 67"/>
                <a:gd name="T12" fmla="*/ 2 w 38"/>
                <a:gd name="T13" fmla="*/ 19 h 67"/>
                <a:gd name="T14" fmla="*/ 0 w 38"/>
                <a:gd name="T15" fmla="*/ 24 h 67"/>
                <a:gd name="T16" fmla="*/ 0 w 38"/>
                <a:gd name="T17" fmla="*/ 26 h 67"/>
                <a:gd name="T18" fmla="*/ 0 w 38"/>
                <a:gd name="T19" fmla="*/ 27 h 67"/>
                <a:gd name="T20" fmla="*/ 1 w 38"/>
                <a:gd name="T21" fmla="*/ 29 h 67"/>
                <a:gd name="T22" fmla="*/ 2 w 38"/>
                <a:gd name="T23" fmla="*/ 30 h 67"/>
                <a:gd name="T24" fmla="*/ 5 w 38"/>
                <a:gd name="T25" fmla="*/ 28 h 67"/>
                <a:gd name="T26" fmla="*/ 6 w 38"/>
                <a:gd name="T27" fmla="*/ 24 h 67"/>
                <a:gd name="T28" fmla="*/ 8 w 38"/>
                <a:gd name="T29" fmla="*/ 18 h 67"/>
                <a:gd name="T30" fmla="*/ 8 w 38"/>
                <a:gd name="T31" fmla="*/ 17 h 67"/>
                <a:gd name="T32" fmla="*/ 10 w 38"/>
                <a:gd name="T33" fmla="*/ 9 h 67"/>
                <a:gd name="T34" fmla="*/ 12 w 38"/>
                <a:gd name="T35" fmla="*/ 9 h 67"/>
                <a:gd name="T36" fmla="*/ 9 w 38"/>
                <a:gd name="T37" fmla="*/ 17 h 67"/>
                <a:gd name="T38" fmla="*/ 3 w 38"/>
                <a:gd name="T39" fmla="*/ 40 h 67"/>
                <a:gd name="T40" fmla="*/ 12 w 38"/>
                <a:gd name="T41" fmla="*/ 40 h 67"/>
                <a:gd name="T42" fmla="*/ 12 w 38"/>
                <a:gd name="T43" fmla="*/ 50 h 67"/>
                <a:gd name="T44" fmla="*/ 12 w 38"/>
                <a:gd name="T45" fmla="*/ 64 h 67"/>
                <a:gd name="T46" fmla="*/ 12 w 38"/>
                <a:gd name="T47" fmla="*/ 66 h 67"/>
                <a:gd name="T48" fmla="*/ 15 w 38"/>
                <a:gd name="T49" fmla="*/ 67 h 67"/>
                <a:gd name="T50" fmla="*/ 17 w 38"/>
                <a:gd name="T51" fmla="*/ 66 h 67"/>
                <a:gd name="T52" fmla="*/ 18 w 38"/>
                <a:gd name="T53" fmla="*/ 64 h 67"/>
                <a:gd name="T54" fmla="*/ 18 w 38"/>
                <a:gd name="T55" fmla="*/ 50 h 67"/>
                <a:gd name="T56" fmla="*/ 18 w 38"/>
                <a:gd name="T57" fmla="*/ 40 h 67"/>
                <a:gd name="T58" fmla="*/ 20 w 38"/>
                <a:gd name="T59" fmla="*/ 40 h 67"/>
                <a:gd name="T60" fmla="*/ 20 w 38"/>
                <a:gd name="T61" fmla="*/ 50 h 67"/>
                <a:gd name="T62" fmla="*/ 20 w 38"/>
                <a:gd name="T63" fmla="*/ 64 h 67"/>
                <a:gd name="T64" fmla="*/ 20 w 38"/>
                <a:gd name="T65" fmla="*/ 66 h 67"/>
                <a:gd name="T66" fmla="*/ 23 w 38"/>
                <a:gd name="T67" fmla="*/ 67 h 67"/>
                <a:gd name="T68" fmla="*/ 25 w 38"/>
                <a:gd name="T69" fmla="*/ 66 h 67"/>
                <a:gd name="T70" fmla="*/ 26 w 38"/>
                <a:gd name="T71" fmla="*/ 64 h 67"/>
                <a:gd name="T72" fmla="*/ 26 w 38"/>
                <a:gd name="T73" fmla="*/ 50 h 67"/>
                <a:gd name="T74" fmla="*/ 26 w 38"/>
                <a:gd name="T75" fmla="*/ 40 h 67"/>
                <a:gd name="T76" fmla="*/ 35 w 38"/>
                <a:gd name="T77" fmla="*/ 40 h 67"/>
                <a:gd name="T78" fmla="*/ 28 w 38"/>
                <a:gd name="T79" fmla="*/ 17 h 67"/>
                <a:gd name="T80" fmla="*/ 25 w 38"/>
                <a:gd name="T81" fmla="*/ 9 h 67"/>
                <a:gd name="T82" fmla="*/ 27 w 38"/>
                <a:gd name="T83" fmla="*/ 9 h 67"/>
                <a:gd name="T84" fmla="*/ 30 w 38"/>
                <a:gd name="T85" fmla="*/ 17 h 67"/>
                <a:gd name="T86" fmla="*/ 30 w 38"/>
                <a:gd name="T87" fmla="*/ 18 h 67"/>
                <a:gd name="T88" fmla="*/ 32 w 38"/>
                <a:gd name="T89" fmla="*/ 24 h 67"/>
                <a:gd name="T90" fmla="*/ 33 w 38"/>
                <a:gd name="T91" fmla="*/ 28 h 67"/>
                <a:gd name="T92" fmla="*/ 35 w 38"/>
                <a:gd name="T93" fmla="*/ 30 h 67"/>
                <a:gd name="T94" fmla="*/ 36 w 38"/>
                <a:gd name="T95" fmla="*/ 29 h 67"/>
                <a:gd name="T96" fmla="*/ 38 w 38"/>
                <a:gd name="T97" fmla="*/ 27 h 67"/>
                <a:gd name="T98" fmla="*/ 38 w 38"/>
                <a:gd name="T99" fmla="*/ 26 h 67"/>
                <a:gd name="T100" fmla="*/ 37 w 38"/>
                <a:gd name="T101" fmla="*/ 24 h 67"/>
                <a:gd name="T102" fmla="*/ 36 w 38"/>
                <a:gd name="T103" fmla="*/ 19 h 67"/>
                <a:gd name="T104" fmla="*/ 35 w 38"/>
                <a:gd name="T105" fmla="*/ 17 h 67"/>
                <a:gd name="T106" fmla="*/ 34 w 38"/>
                <a:gd name="T107" fmla="*/ 13 h 67"/>
                <a:gd name="T108" fmla="*/ 32 w 38"/>
                <a:gd name="T109" fmla="*/ 6 h 67"/>
                <a:gd name="T110" fmla="*/ 29 w 38"/>
                <a:gd name="T111" fmla="*/ 2 h 67"/>
                <a:gd name="T112" fmla="*/ 24 w 38"/>
                <a:gd name="T113" fmla="*/ 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8" h="67">
                  <a:moveTo>
                    <a:pt x="24" y="0"/>
                  </a:moveTo>
                  <a:cubicBezTo>
                    <a:pt x="13" y="0"/>
                    <a:pt x="13" y="0"/>
                    <a:pt x="13" y="0"/>
                  </a:cubicBezTo>
                  <a:cubicBezTo>
                    <a:pt x="12" y="0"/>
                    <a:pt x="10" y="0"/>
                    <a:pt x="9" y="2"/>
                  </a:cubicBezTo>
                  <a:cubicBezTo>
                    <a:pt x="7" y="3"/>
                    <a:pt x="6" y="4"/>
                    <a:pt x="6" y="6"/>
                  </a:cubicBezTo>
                  <a:cubicBezTo>
                    <a:pt x="5" y="8"/>
                    <a:pt x="4" y="10"/>
                    <a:pt x="4" y="13"/>
                  </a:cubicBezTo>
                  <a:cubicBezTo>
                    <a:pt x="3" y="14"/>
                    <a:pt x="3" y="16"/>
                    <a:pt x="2" y="17"/>
                  </a:cubicBezTo>
                  <a:cubicBezTo>
                    <a:pt x="2" y="18"/>
                    <a:pt x="2" y="18"/>
                    <a:pt x="2" y="19"/>
                  </a:cubicBezTo>
                  <a:cubicBezTo>
                    <a:pt x="1" y="21"/>
                    <a:pt x="1" y="22"/>
                    <a:pt x="0" y="24"/>
                  </a:cubicBezTo>
                  <a:cubicBezTo>
                    <a:pt x="0" y="25"/>
                    <a:pt x="0" y="26"/>
                    <a:pt x="0" y="26"/>
                  </a:cubicBezTo>
                  <a:cubicBezTo>
                    <a:pt x="0" y="26"/>
                    <a:pt x="0" y="27"/>
                    <a:pt x="0" y="27"/>
                  </a:cubicBezTo>
                  <a:cubicBezTo>
                    <a:pt x="0" y="28"/>
                    <a:pt x="0" y="29"/>
                    <a:pt x="1" y="29"/>
                  </a:cubicBezTo>
                  <a:cubicBezTo>
                    <a:pt x="2" y="30"/>
                    <a:pt x="2" y="30"/>
                    <a:pt x="2" y="30"/>
                  </a:cubicBezTo>
                  <a:cubicBezTo>
                    <a:pt x="4" y="30"/>
                    <a:pt x="4" y="29"/>
                    <a:pt x="5" y="28"/>
                  </a:cubicBezTo>
                  <a:cubicBezTo>
                    <a:pt x="5" y="27"/>
                    <a:pt x="5" y="26"/>
                    <a:pt x="6" y="24"/>
                  </a:cubicBezTo>
                  <a:cubicBezTo>
                    <a:pt x="7" y="22"/>
                    <a:pt x="7" y="20"/>
                    <a:pt x="8" y="18"/>
                  </a:cubicBezTo>
                  <a:cubicBezTo>
                    <a:pt x="8" y="17"/>
                    <a:pt x="8" y="17"/>
                    <a:pt x="8" y="17"/>
                  </a:cubicBezTo>
                  <a:cubicBezTo>
                    <a:pt x="8" y="15"/>
                    <a:pt x="9" y="12"/>
                    <a:pt x="10" y="9"/>
                  </a:cubicBezTo>
                  <a:cubicBezTo>
                    <a:pt x="12" y="9"/>
                    <a:pt x="12" y="9"/>
                    <a:pt x="12" y="9"/>
                  </a:cubicBezTo>
                  <a:cubicBezTo>
                    <a:pt x="9" y="17"/>
                    <a:pt x="9" y="17"/>
                    <a:pt x="9" y="17"/>
                  </a:cubicBezTo>
                  <a:cubicBezTo>
                    <a:pt x="3" y="40"/>
                    <a:pt x="3" y="40"/>
                    <a:pt x="3" y="40"/>
                  </a:cubicBezTo>
                  <a:cubicBezTo>
                    <a:pt x="12" y="40"/>
                    <a:pt x="12" y="40"/>
                    <a:pt x="12" y="40"/>
                  </a:cubicBezTo>
                  <a:cubicBezTo>
                    <a:pt x="12" y="50"/>
                    <a:pt x="12" y="50"/>
                    <a:pt x="12" y="50"/>
                  </a:cubicBezTo>
                  <a:cubicBezTo>
                    <a:pt x="12" y="64"/>
                    <a:pt x="12" y="64"/>
                    <a:pt x="12" y="64"/>
                  </a:cubicBezTo>
                  <a:cubicBezTo>
                    <a:pt x="12" y="65"/>
                    <a:pt x="12" y="66"/>
                    <a:pt x="12" y="66"/>
                  </a:cubicBezTo>
                  <a:cubicBezTo>
                    <a:pt x="13" y="67"/>
                    <a:pt x="14" y="67"/>
                    <a:pt x="15" y="67"/>
                  </a:cubicBezTo>
                  <a:cubicBezTo>
                    <a:pt x="16" y="67"/>
                    <a:pt x="16" y="67"/>
                    <a:pt x="17" y="66"/>
                  </a:cubicBezTo>
                  <a:cubicBezTo>
                    <a:pt x="18" y="66"/>
                    <a:pt x="18" y="65"/>
                    <a:pt x="18" y="64"/>
                  </a:cubicBezTo>
                  <a:cubicBezTo>
                    <a:pt x="18" y="50"/>
                    <a:pt x="18" y="50"/>
                    <a:pt x="18" y="50"/>
                  </a:cubicBezTo>
                  <a:cubicBezTo>
                    <a:pt x="18" y="40"/>
                    <a:pt x="18" y="40"/>
                    <a:pt x="18" y="40"/>
                  </a:cubicBezTo>
                  <a:cubicBezTo>
                    <a:pt x="20" y="40"/>
                    <a:pt x="20" y="40"/>
                    <a:pt x="20" y="40"/>
                  </a:cubicBezTo>
                  <a:cubicBezTo>
                    <a:pt x="20" y="50"/>
                    <a:pt x="20" y="50"/>
                    <a:pt x="20" y="50"/>
                  </a:cubicBezTo>
                  <a:cubicBezTo>
                    <a:pt x="20" y="64"/>
                    <a:pt x="20" y="64"/>
                    <a:pt x="20" y="64"/>
                  </a:cubicBezTo>
                  <a:cubicBezTo>
                    <a:pt x="20" y="65"/>
                    <a:pt x="20" y="66"/>
                    <a:pt x="20" y="66"/>
                  </a:cubicBezTo>
                  <a:cubicBezTo>
                    <a:pt x="21" y="67"/>
                    <a:pt x="22" y="67"/>
                    <a:pt x="23" y="67"/>
                  </a:cubicBezTo>
                  <a:cubicBezTo>
                    <a:pt x="24" y="67"/>
                    <a:pt x="24" y="67"/>
                    <a:pt x="25" y="66"/>
                  </a:cubicBezTo>
                  <a:cubicBezTo>
                    <a:pt x="26" y="66"/>
                    <a:pt x="26" y="65"/>
                    <a:pt x="26" y="64"/>
                  </a:cubicBezTo>
                  <a:cubicBezTo>
                    <a:pt x="26" y="50"/>
                    <a:pt x="26" y="50"/>
                    <a:pt x="26" y="50"/>
                  </a:cubicBezTo>
                  <a:cubicBezTo>
                    <a:pt x="26" y="40"/>
                    <a:pt x="26" y="40"/>
                    <a:pt x="26" y="40"/>
                  </a:cubicBezTo>
                  <a:cubicBezTo>
                    <a:pt x="35" y="40"/>
                    <a:pt x="35" y="40"/>
                    <a:pt x="35" y="40"/>
                  </a:cubicBezTo>
                  <a:cubicBezTo>
                    <a:pt x="28" y="17"/>
                    <a:pt x="28" y="17"/>
                    <a:pt x="28" y="17"/>
                  </a:cubicBezTo>
                  <a:cubicBezTo>
                    <a:pt x="25" y="9"/>
                    <a:pt x="25" y="9"/>
                    <a:pt x="25" y="9"/>
                  </a:cubicBezTo>
                  <a:cubicBezTo>
                    <a:pt x="27" y="9"/>
                    <a:pt x="27" y="9"/>
                    <a:pt x="27" y="9"/>
                  </a:cubicBezTo>
                  <a:cubicBezTo>
                    <a:pt x="28" y="12"/>
                    <a:pt x="29" y="15"/>
                    <a:pt x="30" y="17"/>
                  </a:cubicBezTo>
                  <a:cubicBezTo>
                    <a:pt x="30" y="18"/>
                    <a:pt x="30" y="18"/>
                    <a:pt x="30" y="18"/>
                  </a:cubicBezTo>
                  <a:cubicBezTo>
                    <a:pt x="30" y="20"/>
                    <a:pt x="31" y="22"/>
                    <a:pt x="32" y="24"/>
                  </a:cubicBezTo>
                  <a:cubicBezTo>
                    <a:pt x="32" y="26"/>
                    <a:pt x="32" y="27"/>
                    <a:pt x="33" y="28"/>
                  </a:cubicBezTo>
                  <a:cubicBezTo>
                    <a:pt x="33" y="29"/>
                    <a:pt x="34" y="30"/>
                    <a:pt x="35" y="30"/>
                  </a:cubicBezTo>
                  <a:cubicBezTo>
                    <a:pt x="36" y="29"/>
                    <a:pt x="36" y="29"/>
                    <a:pt x="36" y="29"/>
                  </a:cubicBezTo>
                  <a:cubicBezTo>
                    <a:pt x="37" y="29"/>
                    <a:pt x="38" y="28"/>
                    <a:pt x="38" y="27"/>
                  </a:cubicBezTo>
                  <a:cubicBezTo>
                    <a:pt x="38" y="26"/>
                    <a:pt x="38" y="26"/>
                    <a:pt x="38" y="26"/>
                  </a:cubicBezTo>
                  <a:cubicBezTo>
                    <a:pt x="37" y="26"/>
                    <a:pt x="37" y="25"/>
                    <a:pt x="37" y="24"/>
                  </a:cubicBezTo>
                  <a:cubicBezTo>
                    <a:pt x="37" y="22"/>
                    <a:pt x="36" y="21"/>
                    <a:pt x="36" y="19"/>
                  </a:cubicBezTo>
                  <a:cubicBezTo>
                    <a:pt x="35" y="18"/>
                    <a:pt x="35" y="18"/>
                    <a:pt x="35" y="17"/>
                  </a:cubicBezTo>
                  <a:cubicBezTo>
                    <a:pt x="35" y="16"/>
                    <a:pt x="34" y="14"/>
                    <a:pt x="34" y="13"/>
                  </a:cubicBezTo>
                  <a:cubicBezTo>
                    <a:pt x="33" y="10"/>
                    <a:pt x="32" y="8"/>
                    <a:pt x="32" y="6"/>
                  </a:cubicBezTo>
                  <a:cubicBezTo>
                    <a:pt x="31" y="4"/>
                    <a:pt x="30" y="3"/>
                    <a:pt x="29" y="2"/>
                  </a:cubicBezTo>
                  <a:cubicBezTo>
                    <a:pt x="27" y="0"/>
                    <a:pt x="26" y="0"/>
                    <a:pt x="24" y="0"/>
                  </a:cubicBezTo>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endParaRPr lang="th-TH" sz="900">
                <a:latin typeface="微软雅黑" panose="020B0503020204020204" charset="-122"/>
                <a:ea typeface="微软雅黑" panose="020B0503020204020204" charset="-122"/>
                <a:sym typeface="Source Han Serif SC" panose="02020400000000000000" pitchFamily="18" charset="-122"/>
              </a:endParaRPr>
            </a:p>
          </p:txBody>
        </p:sp>
        <p:sp>
          <p:nvSpPr>
            <p:cNvPr id="68" name="Freeform 14"/>
            <p:cNvSpPr/>
            <p:nvPr/>
          </p:nvSpPr>
          <p:spPr bwMode="auto">
            <a:xfrm>
              <a:off x="6348413" y="7308850"/>
              <a:ext cx="261938" cy="282575"/>
            </a:xfrm>
            <a:custGeom>
              <a:avLst/>
              <a:gdLst>
                <a:gd name="T0" fmla="*/ 7 w 13"/>
                <a:gd name="T1" fmla="*/ 0 h 14"/>
                <a:gd name="T2" fmla="*/ 2 w 13"/>
                <a:gd name="T3" fmla="*/ 2 h 14"/>
                <a:gd name="T4" fmla="*/ 0 w 13"/>
                <a:gd name="T5" fmla="*/ 7 h 14"/>
                <a:gd name="T6" fmla="*/ 0 w 13"/>
                <a:gd name="T7" fmla="*/ 9 h 14"/>
                <a:gd name="T8" fmla="*/ 2 w 13"/>
                <a:gd name="T9" fmla="*/ 12 h 14"/>
                <a:gd name="T10" fmla="*/ 7 w 13"/>
                <a:gd name="T11" fmla="*/ 14 h 14"/>
                <a:gd name="T12" fmla="*/ 12 w 13"/>
                <a:gd name="T13" fmla="*/ 12 h 14"/>
                <a:gd name="T14" fmla="*/ 13 w 13"/>
                <a:gd name="T15" fmla="*/ 9 h 14"/>
                <a:gd name="T16" fmla="*/ 13 w 13"/>
                <a:gd name="T17" fmla="*/ 7 h 14"/>
                <a:gd name="T18" fmla="*/ 12 w 13"/>
                <a:gd name="T19" fmla="*/ 2 h 14"/>
                <a:gd name="T20" fmla="*/ 7 w 13"/>
                <a:gd name="T21"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 h="14">
                  <a:moveTo>
                    <a:pt x="7" y="0"/>
                  </a:moveTo>
                  <a:cubicBezTo>
                    <a:pt x="5" y="0"/>
                    <a:pt x="3" y="1"/>
                    <a:pt x="2" y="2"/>
                  </a:cubicBezTo>
                  <a:cubicBezTo>
                    <a:pt x="1" y="4"/>
                    <a:pt x="0" y="5"/>
                    <a:pt x="0" y="7"/>
                  </a:cubicBezTo>
                  <a:cubicBezTo>
                    <a:pt x="0" y="8"/>
                    <a:pt x="0" y="8"/>
                    <a:pt x="0" y="9"/>
                  </a:cubicBezTo>
                  <a:cubicBezTo>
                    <a:pt x="0" y="10"/>
                    <a:pt x="1" y="11"/>
                    <a:pt x="2" y="12"/>
                  </a:cubicBezTo>
                  <a:cubicBezTo>
                    <a:pt x="3" y="13"/>
                    <a:pt x="5" y="14"/>
                    <a:pt x="7" y="14"/>
                  </a:cubicBezTo>
                  <a:cubicBezTo>
                    <a:pt x="9" y="14"/>
                    <a:pt x="10" y="13"/>
                    <a:pt x="12" y="12"/>
                  </a:cubicBezTo>
                  <a:cubicBezTo>
                    <a:pt x="12" y="11"/>
                    <a:pt x="13" y="10"/>
                    <a:pt x="13" y="9"/>
                  </a:cubicBezTo>
                  <a:cubicBezTo>
                    <a:pt x="13" y="8"/>
                    <a:pt x="13" y="8"/>
                    <a:pt x="13" y="7"/>
                  </a:cubicBezTo>
                  <a:cubicBezTo>
                    <a:pt x="13" y="5"/>
                    <a:pt x="13" y="4"/>
                    <a:pt x="12" y="2"/>
                  </a:cubicBezTo>
                  <a:cubicBezTo>
                    <a:pt x="10" y="1"/>
                    <a:pt x="9" y="0"/>
                    <a:pt x="7" y="0"/>
                  </a:cubicBezTo>
                </a:path>
              </a:pathLst>
            </a:custGeom>
            <a:solidFill>
              <a:srgbClr val="FEF3E4"/>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endParaRPr lang="th-TH" sz="900">
                <a:latin typeface="微软雅黑" panose="020B0503020204020204" charset="-122"/>
                <a:ea typeface="微软雅黑" panose="020B0503020204020204" charset="-122"/>
                <a:sym typeface="Source Han Serif SC" panose="02020400000000000000" pitchFamily="18" charset="-122"/>
              </a:endParaRPr>
            </a:p>
          </p:txBody>
        </p:sp>
      </p:grpSp>
      <p:grpSp>
        <p:nvGrpSpPr>
          <p:cNvPr id="69" name="กลุ่ม 68"/>
          <p:cNvGrpSpPr/>
          <p:nvPr/>
        </p:nvGrpSpPr>
        <p:grpSpPr>
          <a:xfrm>
            <a:off x="837513" y="1866901"/>
            <a:ext cx="1166019" cy="1166019"/>
            <a:chOff x="5283200" y="3890963"/>
            <a:chExt cx="2332038" cy="2332038"/>
          </a:xfrm>
        </p:grpSpPr>
        <p:sp>
          <p:nvSpPr>
            <p:cNvPr id="70" name="Oval 8"/>
            <p:cNvSpPr>
              <a:spLocks noChangeArrowheads="1"/>
            </p:cNvSpPr>
            <p:nvPr/>
          </p:nvSpPr>
          <p:spPr bwMode="auto">
            <a:xfrm>
              <a:off x="5283200" y="3890963"/>
              <a:ext cx="2332038" cy="2332038"/>
            </a:xfrm>
            <a:prstGeom prst="ellipse">
              <a:avLst/>
            </a:prstGeom>
            <a:solidFill>
              <a:schemeClr val="accent6"/>
            </a:solidFill>
            <a:ln>
              <a:noFill/>
            </a:ln>
          </p:spPr>
          <p:txBody>
            <a:bodyPr vert="horz" wrap="square" lIns="45720" tIns="22860" rIns="45720" bIns="22860" numCol="1" anchor="t" anchorCtr="0" compatLnSpc="1"/>
            <a:lstStyle/>
            <a:p>
              <a:endParaRPr lang="th-TH" sz="900">
                <a:latin typeface="微软雅黑" panose="020B0503020204020204" charset="-122"/>
                <a:ea typeface="微软雅黑" panose="020B0503020204020204" charset="-122"/>
                <a:sym typeface="Source Han Serif SC" panose="02020400000000000000" pitchFamily="18" charset="-122"/>
              </a:endParaRPr>
            </a:p>
          </p:txBody>
        </p:sp>
        <p:sp>
          <p:nvSpPr>
            <p:cNvPr id="71" name="Freeform 15"/>
            <p:cNvSpPr/>
            <p:nvPr/>
          </p:nvSpPr>
          <p:spPr bwMode="auto">
            <a:xfrm>
              <a:off x="6127750" y="4573588"/>
              <a:ext cx="663575" cy="1347788"/>
            </a:xfrm>
            <a:custGeom>
              <a:avLst/>
              <a:gdLst>
                <a:gd name="T0" fmla="*/ 24 w 33"/>
                <a:gd name="T1" fmla="*/ 0 h 67"/>
                <a:gd name="T2" fmla="*/ 9 w 33"/>
                <a:gd name="T3" fmla="*/ 0 h 67"/>
                <a:gd name="T4" fmla="*/ 4 w 33"/>
                <a:gd name="T5" fmla="*/ 1 h 67"/>
                <a:gd name="T6" fmla="*/ 3 w 33"/>
                <a:gd name="T7" fmla="*/ 3 h 67"/>
                <a:gd name="T8" fmla="*/ 0 w 33"/>
                <a:gd name="T9" fmla="*/ 9 h 67"/>
                <a:gd name="T10" fmla="*/ 0 w 33"/>
                <a:gd name="T11" fmla="*/ 30 h 67"/>
                <a:gd name="T12" fmla="*/ 1 w 33"/>
                <a:gd name="T13" fmla="*/ 32 h 67"/>
                <a:gd name="T14" fmla="*/ 3 w 33"/>
                <a:gd name="T15" fmla="*/ 33 h 67"/>
                <a:gd name="T16" fmla="*/ 5 w 33"/>
                <a:gd name="T17" fmla="*/ 32 h 67"/>
                <a:gd name="T18" fmla="*/ 6 w 33"/>
                <a:gd name="T19" fmla="*/ 30 h 67"/>
                <a:gd name="T20" fmla="*/ 6 w 33"/>
                <a:gd name="T21" fmla="*/ 11 h 67"/>
                <a:gd name="T22" fmla="*/ 8 w 33"/>
                <a:gd name="T23" fmla="*/ 11 h 67"/>
                <a:gd name="T24" fmla="*/ 8 w 33"/>
                <a:gd name="T25" fmla="*/ 34 h 67"/>
                <a:gd name="T26" fmla="*/ 8 w 33"/>
                <a:gd name="T27" fmla="*/ 59 h 67"/>
                <a:gd name="T28" fmla="*/ 8 w 33"/>
                <a:gd name="T29" fmla="*/ 63 h 67"/>
                <a:gd name="T30" fmla="*/ 9 w 33"/>
                <a:gd name="T31" fmla="*/ 66 h 67"/>
                <a:gd name="T32" fmla="*/ 12 w 33"/>
                <a:gd name="T33" fmla="*/ 67 h 67"/>
                <a:gd name="T34" fmla="*/ 15 w 33"/>
                <a:gd name="T35" fmla="*/ 66 h 67"/>
                <a:gd name="T36" fmla="*/ 16 w 33"/>
                <a:gd name="T37" fmla="*/ 63 h 67"/>
                <a:gd name="T38" fmla="*/ 16 w 33"/>
                <a:gd name="T39" fmla="*/ 59 h 67"/>
                <a:gd name="T40" fmla="*/ 16 w 33"/>
                <a:gd name="T41" fmla="*/ 34 h 67"/>
                <a:gd name="T42" fmla="*/ 16 w 33"/>
                <a:gd name="T43" fmla="*/ 33 h 67"/>
                <a:gd name="T44" fmla="*/ 17 w 33"/>
                <a:gd name="T45" fmla="*/ 33 h 67"/>
                <a:gd name="T46" fmla="*/ 17 w 33"/>
                <a:gd name="T47" fmla="*/ 34 h 67"/>
                <a:gd name="T48" fmla="*/ 17 w 33"/>
                <a:gd name="T49" fmla="*/ 59 h 67"/>
                <a:gd name="T50" fmla="*/ 17 w 33"/>
                <a:gd name="T51" fmla="*/ 63 h 67"/>
                <a:gd name="T52" fmla="*/ 19 w 33"/>
                <a:gd name="T53" fmla="*/ 66 h 67"/>
                <a:gd name="T54" fmla="*/ 22 w 33"/>
                <a:gd name="T55" fmla="*/ 67 h 67"/>
                <a:gd name="T56" fmla="*/ 24 w 33"/>
                <a:gd name="T57" fmla="*/ 66 h 67"/>
                <a:gd name="T58" fmla="*/ 25 w 33"/>
                <a:gd name="T59" fmla="*/ 63 h 67"/>
                <a:gd name="T60" fmla="*/ 25 w 33"/>
                <a:gd name="T61" fmla="*/ 59 h 67"/>
                <a:gd name="T62" fmla="*/ 25 w 33"/>
                <a:gd name="T63" fmla="*/ 34 h 67"/>
                <a:gd name="T64" fmla="*/ 25 w 33"/>
                <a:gd name="T65" fmla="*/ 11 h 67"/>
                <a:gd name="T66" fmla="*/ 27 w 33"/>
                <a:gd name="T67" fmla="*/ 11 h 67"/>
                <a:gd name="T68" fmla="*/ 27 w 33"/>
                <a:gd name="T69" fmla="*/ 30 h 67"/>
                <a:gd name="T70" fmla="*/ 28 w 33"/>
                <a:gd name="T71" fmla="*/ 32 h 67"/>
                <a:gd name="T72" fmla="*/ 30 w 33"/>
                <a:gd name="T73" fmla="*/ 33 h 67"/>
                <a:gd name="T74" fmla="*/ 32 w 33"/>
                <a:gd name="T75" fmla="*/ 32 h 67"/>
                <a:gd name="T76" fmla="*/ 33 w 33"/>
                <a:gd name="T77" fmla="*/ 30 h 67"/>
                <a:gd name="T78" fmla="*/ 33 w 33"/>
                <a:gd name="T79" fmla="*/ 9 h 67"/>
                <a:gd name="T80" fmla="*/ 30 w 33"/>
                <a:gd name="T81" fmla="*/ 3 h 67"/>
                <a:gd name="T82" fmla="*/ 29 w 33"/>
                <a:gd name="T83" fmla="*/ 1 h 67"/>
                <a:gd name="T84" fmla="*/ 24 w 33"/>
                <a:gd name="T85" fmla="*/ 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3" h="67">
                  <a:moveTo>
                    <a:pt x="24" y="0"/>
                  </a:moveTo>
                  <a:cubicBezTo>
                    <a:pt x="9" y="0"/>
                    <a:pt x="9" y="0"/>
                    <a:pt x="9" y="0"/>
                  </a:cubicBezTo>
                  <a:cubicBezTo>
                    <a:pt x="7" y="0"/>
                    <a:pt x="6" y="0"/>
                    <a:pt x="4" y="1"/>
                  </a:cubicBezTo>
                  <a:cubicBezTo>
                    <a:pt x="4" y="2"/>
                    <a:pt x="3" y="2"/>
                    <a:pt x="3" y="3"/>
                  </a:cubicBezTo>
                  <a:cubicBezTo>
                    <a:pt x="1" y="4"/>
                    <a:pt x="0" y="6"/>
                    <a:pt x="0" y="9"/>
                  </a:cubicBezTo>
                  <a:cubicBezTo>
                    <a:pt x="0" y="30"/>
                    <a:pt x="0" y="30"/>
                    <a:pt x="0" y="30"/>
                  </a:cubicBezTo>
                  <a:cubicBezTo>
                    <a:pt x="0" y="31"/>
                    <a:pt x="1" y="31"/>
                    <a:pt x="1" y="32"/>
                  </a:cubicBezTo>
                  <a:cubicBezTo>
                    <a:pt x="2" y="33"/>
                    <a:pt x="2" y="33"/>
                    <a:pt x="3" y="33"/>
                  </a:cubicBezTo>
                  <a:cubicBezTo>
                    <a:pt x="4" y="33"/>
                    <a:pt x="5" y="33"/>
                    <a:pt x="5" y="32"/>
                  </a:cubicBezTo>
                  <a:cubicBezTo>
                    <a:pt x="6" y="31"/>
                    <a:pt x="6" y="31"/>
                    <a:pt x="6" y="30"/>
                  </a:cubicBezTo>
                  <a:cubicBezTo>
                    <a:pt x="6" y="11"/>
                    <a:pt x="6" y="11"/>
                    <a:pt x="6" y="11"/>
                  </a:cubicBezTo>
                  <a:cubicBezTo>
                    <a:pt x="8" y="11"/>
                    <a:pt x="8" y="11"/>
                    <a:pt x="8" y="11"/>
                  </a:cubicBezTo>
                  <a:cubicBezTo>
                    <a:pt x="8" y="34"/>
                    <a:pt x="8" y="34"/>
                    <a:pt x="8" y="34"/>
                  </a:cubicBezTo>
                  <a:cubicBezTo>
                    <a:pt x="8" y="59"/>
                    <a:pt x="8" y="59"/>
                    <a:pt x="8" y="59"/>
                  </a:cubicBezTo>
                  <a:cubicBezTo>
                    <a:pt x="8" y="63"/>
                    <a:pt x="8" y="63"/>
                    <a:pt x="8" y="63"/>
                  </a:cubicBezTo>
                  <a:cubicBezTo>
                    <a:pt x="8" y="64"/>
                    <a:pt x="8" y="65"/>
                    <a:pt x="9" y="66"/>
                  </a:cubicBezTo>
                  <a:cubicBezTo>
                    <a:pt x="10" y="67"/>
                    <a:pt x="11" y="67"/>
                    <a:pt x="12" y="67"/>
                  </a:cubicBezTo>
                  <a:cubicBezTo>
                    <a:pt x="13" y="67"/>
                    <a:pt x="14" y="67"/>
                    <a:pt x="15" y="66"/>
                  </a:cubicBezTo>
                  <a:cubicBezTo>
                    <a:pt x="15" y="65"/>
                    <a:pt x="16" y="64"/>
                    <a:pt x="16" y="63"/>
                  </a:cubicBezTo>
                  <a:cubicBezTo>
                    <a:pt x="16" y="59"/>
                    <a:pt x="16" y="59"/>
                    <a:pt x="16" y="59"/>
                  </a:cubicBezTo>
                  <a:cubicBezTo>
                    <a:pt x="16" y="34"/>
                    <a:pt x="16" y="34"/>
                    <a:pt x="16" y="34"/>
                  </a:cubicBezTo>
                  <a:cubicBezTo>
                    <a:pt x="16" y="33"/>
                    <a:pt x="16" y="33"/>
                    <a:pt x="16" y="33"/>
                  </a:cubicBezTo>
                  <a:cubicBezTo>
                    <a:pt x="17" y="33"/>
                    <a:pt x="17" y="33"/>
                    <a:pt x="17" y="33"/>
                  </a:cubicBezTo>
                  <a:cubicBezTo>
                    <a:pt x="17" y="34"/>
                    <a:pt x="17" y="34"/>
                    <a:pt x="17" y="34"/>
                  </a:cubicBezTo>
                  <a:cubicBezTo>
                    <a:pt x="17" y="59"/>
                    <a:pt x="17" y="59"/>
                    <a:pt x="17" y="59"/>
                  </a:cubicBezTo>
                  <a:cubicBezTo>
                    <a:pt x="17" y="63"/>
                    <a:pt x="17" y="63"/>
                    <a:pt x="17" y="63"/>
                  </a:cubicBezTo>
                  <a:cubicBezTo>
                    <a:pt x="17" y="64"/>
                    <a:pt x="18" y="65"/>
                    <a:pt x="19" y="66"/>
                  </a:cubicBezTo>
                  <a:cubicBezTo>
                    <a:pt x="19" y="67"/>
                    <a:pt x="20" y="67"/>
                    <a:pt x="22" y="67"/>
                  </a:cubicBezTo>
                  <a:cubicBezTo>
                    <a:pt x="23" y="67"/>
                    <a:pt x="23" y="67"/>
                    <a:pt x="24" y="66"/>
                  </a:cubicBezTo>
                  <a:cubicBezTo>
                    <a:pt x="25" y="65"/>
                    <a:pt x="25" y="64"/>
                    <a:pt x="25" y="63"/>
                  </a:cubicBezTo>
                  <a:cubicBezTo>
                    <a:pt x="25" y="59"/>
                    <a:pt x="25" y="59"/>
                    <a:pt x="25" y="59"/>
                  </a:cubicBezTo>
                  <a:cubicBezTo>
                    <a:pt x="25" y="34"/>
                    <a:pt x="25" y="34"/>
                    <a:pt x="25" y="34"/>
                  </a:cubicBezTo>
                  <a:cubicBezTo>
                    <a:pt x="25" y="11"/>
                    <a:pt x="25" y="11"/>
                    <a:pt x="25" y="11"/>
                  </a:cubicBezTo>
                  <a:cubicBezTo>
                    <a:pt x="27" y="11"/>
                    <a:pt x="27" y="11"/>
                    <a:pt x="27" y="11"/>
                  </a:cubicBezTo>
                  <a:cubicBezTo>
                    <a:pt x="27" y="30"/>
                    <a:pt x="27" y="30"/>
                    <a:pt x="27" y="30"/>
                  </a:cubicBezTo>
                  <a:cubicBezTo>
                    <a:pt x="27" y="31"/>
                    <a:pt x="27" y="31"/>
                    <a:pt x="28" y="32"/>
                  </a:cubicBezTo>
                  <a:cubicBezTo>
                    <a:pt x="28" y="33"/>
                    <a:pt x="29" y="33"/>
                    <a:pt x="30" y="33"/>
                  </a:cubicBezTo>
                  <a:cubicBezTo>
                    <a:pt x="31" y="33"/>
                    <a:pt x="31" y="33"/>
                    <a:pt x="32" y="32"/>
                  </a:cubicBezTo>
                  <a:cubicBezTo>
                    <a:pt x="32" y="31"/>
                    <a:pt x="33" y="31"/>
                    <a:pt x="33" y="30"/>
                  </a:cubicBezTo>
                  <a:cubicBezTo>
                    <a:pt x="33" y="9"/>
                    <a:pt x="33" y="9"/>
                    <a:pt x="33" y="9"/>
                  </a:cubicBezTo>
                  <a:cubicBezTo>
                    <a:pt x="33" y="6"/>
                    <a:pt x="32" y="4"/>
                    <a:pt x="30" y="3"/>
                  </a:cubicBezTo>
                  <a:cubicBezTo>
                    <a:pt x="30" y="2"/>
                    <a:pt x="29" y="2"/>
                    <a:pt x="29" y="1"/>
                  </a:cubicBezTo>
                  <a:cubicBezTo>
                    <a:pt x="27" y="0"/>
                    <a:pt x="26" y="0"/>
                    <a:pt x="24" y="0"/>
                  </a:cubicBezTo>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endParaRPr lang="th-TH" sz="900">
                <a:latin typeface="微软雅黑" panose="020B0503020204020204" charset="-122"/>
                <a:ea typeface="微软雅黑" panose="020B0503020204020204" charset="-122"/>
                <a:sym typeface="Source Han Serif SC" panose="02020400000000000000" pitchFamily="18" charset="-122"/>
              </a:endParaRPr>
            </a:p>
          </p:txBody>
        </p:sp>
        <p:sp>
          <p:nvSpPr>
            <p:cNvPr id="72" name="Freeform 16"/>
            <p:cNvSpPr/>
            <p:nvPr/>
          </p:nvSpPr>
          <p:spPr bwMode="auto">
            <a:xfrm>
              <a:off x="6329363" y="4271963"/>
              <a:ext cx="260350" cy="261938"/>
            </a:xfrm>
            <a:custGeom>
              <a:avLst/>
              <a:gdLst>
                <a:gd name="T0" fmla="*/ 7 w 13"/>
                <a:gd name="T1" fmla="*/ 0 h 13"/>
                <a:gd name="T2" fmla="*/ 2 w 13"/>
                <a:gd name="T3" fmla="*/ 2 h 13"/>
                <a:gd name="T4" fmla="*/ 0 w 13"/>
                <a:gd name="T5" fmla="*/ 6 h 13"/>
                <a:gd name="T6" fmla="*/ 2 w 13"/>
                <a:gd name="T7" fmla="*/ 11 h 13"/>
                <a:gd name="T8" fmla="*/ 7 w 13"/>
                <a:gd name="T9" fmla="*/ 13 h 13"/>
                <a:gd name="T10" fmla="*/ 11 w 13"/>
                <a:gd name="T11" fmla="*/ 11 h 13"/>
                <a:gd name="T12" fmla="*/ 13 w 13"/>
                <a:gd name="T13" fmla="*/ 6 h 13"/>
                <a:gd name="T14" fmla="*/ 11 w 13"/>
                <a:gd name="T15" fmla="*/ 2 h 13"/>
                <a:gd name="T16" fmla="*/ 7 w 13"/>
                <a:gd name="T17"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13">
                  <a:moveTo>
                    <a:pt x="7" y="0"/>
                  </a:moveTo>
                  <a:cubicBezTo>
                    <a:pt x="5" y="0"/>
                    <a:pt x="3" y="0"/>
                    <a:pt x="2" y="2"/>
                  </a:cubicBezTo>
                  <a:cubicBezTo>
                    <a:pt x="0" y="3"/>
                    <a:pt x="0" y="5"/>
                    <a:pt x="0" y="6"/>
                  </a:cubicBezTo>
                  <a:cubicBezTo>
                    <a:pt x="0" y="8"/>
                    <a:pt x="0" y="10"/>
                    <a:pt x="2" y="11"/>
                  </a:cubicBezTo>
                  <a:cubicBezTo>
                    <a:pt x="3" y="13"/>
                    <a:pt x="5" y="13"/>
                    <a:pt x="7" y="13"/>
                  </a:cubicBezTo>
                  <a:cubicBezTo>
                    <a:pt x="8" y="13"/>
                    <a:pt x="10" y="13"/>
                    <a:pt x="11" y="11"/>
                  </a:cubicBezTo>
                  <a:cubicBezTo>
                    <a:pt x="13" y="10"/>
                    <a:pt x="13" y="8"/>
                    <a:pt x="13" y="6"/>
                  </a:cubicBezTo>
                  <a:cubicBezTo>
                    <a:pt x="13" y="5"/>
                    <a:pt x="13" y="3"/>
                    <a:pt x="11" y="2"/>
                  </a:cubicBezTo>
                  <a:cubicBezTo>
                    <a:pt x="10" y="0"/>
                    <a:pt x="8" y="0"/>
                    <a:pt x="7" y="0"/>
                  </a:cubicBezTo>
                </a:path>
              </a:pathLst>
            </a:custGeom>
            <a:solidFill>
              <a:srgbClr val="FDECE2"/>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endParaRPr lang="th-TH" sz="900">
                <a:latin typeface="微软雅黑" panose="020B0503020204020204" charset="-122"/>
                <a:ea typeface="微软雅黑" panose="020B0503020204020204" charset="-122"/>
                <a:sym typeface="Source Han Serif SC" panose="02020400000000000000" pitchFamily="18" charset="-122"/>
              </a:endParaRPr>
            </a:p>
          </p:txBody>
        </p:sp>
      </p:grpSp>
      <p:grpSp>
        <p:nvGrpSpPr>
          <p:cNvPr id="73" name="กลุ่ม 72"/>
          <p:cNvGrpSpPr/>
          <p:nvPr/>
        </p:nvGrpSpPr>
        <p:grpSpPr>
          <a:xfrm>
            <a:off x="2184507" y="2133449"/>
            <a:ext cx="1646591" cy="376533"/>
            <a:chOff x="9762826" y="5958899"/>
            <a:chExt cx="3293181" cy="753065"/>
          </a:xfrm>
        </p:grpSpPr>
        <p:sp>
          <p:nvSpPr>
            <p:cNvPr id="74" name="Round Same Side Corner Rectangle 59"/>
            <p:cNvSpPr/>
            <p:nvPr/>
          </p:nvSpPr>
          <p:spPr>
            <a:xfrm rot="5400000">
              <a:off x="11037255" y="4743353"/>
              <a:ext cx="753065" cy="3184158"/>
            </a:xfrm>
            <a:prstGeom prst="round2SameRect">
              <a:avLst>
                <a:gd name="adj1" fmla="val 50000"/>
                <a:gd name="adj2"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1" tIns="54855" rIns="109711" bIns="54855" rtlCol="0" anchor="ctr"/>
            <a:lstStyle/>
            <a:p>
              <a:pPr algn="r"/>
              <a:endParaRPr lang="bg-BG" sz="900" dirty="0">
                <a:latin typeface="微软雅黑" panose="020B0503020204020204" charset="-122"/>
                <a:ea typeface="微软雅黑" panose="020B0503020204020204" charset="-122"/>
                <a:sym typeface="Source Han Serif SC" panose="02020400000000000000" pitchFamily="18" charset="-122"/>
              </a:endParaRPr>
            </a:p>
          </p:txBody>
        </p:sp>
        <p:sp>
          <p:nvSpPr>
            <p:cNvPr id="75" name="TextBox 74"/>
            <p:cNvSpPr txBox="1"/>
            <p:nvPr/>
          </p:nvSpPr>
          <p:spPr>
            <a:xfrm>
              <a:off x="9762826" y="6001809"/>
              <a:ext cx="3293181" cy="615553"/>
            </a:xfrm>
            <a:prstGeom prst="rect">
              <a:avLst/>
            </a:prstGeom>
            <a:noFill/>
          </p:spPr>
          <p:txBody>
            <a:bodyPr wrap="square" lIns="0" tIns="0" rIns="0" bIns="0" rtlCol="0">
              <a:spAutoFit/>
            </a:bodyPr>
            <a:lstStyle/>
            <a:p>
              <a:pPr algn="ctr"/>
              <a:r>
                <a:rPr lang="en-US" sz="2000" b="1" dirty="0">
                  <a:solidFill>
                    <a:schemeClr val="bg1"/>
                  </a:solidFill>
                  <a:latin typeface="微软雅黑" panose="020B0503020204020204" charset="-122"/>
                  <a:ea typeface="微软雅黑" panose="020B0503020204020204" charset="-122"/>
                  <a:cs typeface="Lato Regular"/>
                  <a:sym typeface="Source Han Serif SC" panose="02020400000000000000" pitchFamily="18" charset="-122"/>
                </a:rPr>
                <a:t>Man</a:t>
              </a:r>
              <a:endParaRPr lang="en-US" sz="2000" b="1" dirty="0">
                <a:solidFill>
                  <a:schemeClr val="bg1"/>
                </a:solidFill>
                <a:latin typeface="微软雅黑" panose="020B0503020204020204" charset="-122"/>
                <a:ea typeface="微软雅黑" panose="020B0503020204020204" charset="-122"/>
                <a:cs typeface="Lato Regular"/>
                <a:sym typeface="Source Han Serif SC" panose="02020400000000000000" pitchFamily="18" charset="-122"/>
              </a:endParaRPr>
            </a:p>
          </p:txBody>
        </p:sp>
      </p:grpSp>
      <p:sp>
        <p:nvSpPr>
          <p:cNvPr id="76" name="TextBox 75"/>
          <p:cNvSpPr txBox="1"/>
          <p:nvPr/>
        </p:nvSpPr>
        <p:spPr>
          <a:xfrm>
            <a:off x="2216252" y="2611822"/>
            <a:ext cx="3384448" cy="480113"/>
          </a:xfrm>
          <a:prstGeom prst="rect">
            <a:avLst/>
          </a:prstGeom>
          <a:noFill/>
        </p:spPr>
        <p:txBody>
          <a:bodyPr wrap="square" lIns="109711" tIns="54855" rIns="109711" bIns="54855" rtlCol="0">
            <a:spAutoFit/>
          </a:bodyPr>
          <a:lstStyle/>
          <a:p>
            <a:r>
              <a:rPr lang="zh-CN" altLang="en-US" sz="1200" dirty="0">
                <a:solidFill>
                  <a:schemeClr val="tx1">
                    <a:lumMod val="50000"/>
                    <a:lumOff val="50000"/>
                  </a:schemeClr>
                </a:solidFill>
                <a:latin typeface="微软雅黑" panose="020B0503020204020204" charset="-122"/>
                <a:ea typeface="微软雅黑" panose="020B0503020204020204" charset="-122"/>
                <a:cs typeface="Lato" pitchFamily="34" charset="0"/>
                <a:sym typeface="Source Han Serif SC" panose="02020400000000000000" pitchFamily="18" charset="-122"/>
              </a:rPr>
              <a:t>点击添加标题点击添加标题点击添加标题点击添加标题点击添加标题</a:t>
            </a:r>
            <a:endParaRPr lang="zh-CN" altLang="en-US" sz="1200" dirty="0">
              <a:solidFill>
                <a:schemeClr val="tx1">
                  <a:lumMod val="50000"/>
                  <a:lumOff val="50000"/>
                </a:schemeClr>
              </a:solidFill>
              <a:latin typeface="微软雅黑" panose="020B0503020204020204" charset="-122"/>
              <a:ea typeface="微软雅黑" panose="020B0503020204020204" charset="-122"/>
              <a:cs typeface="Lato" pitchFamily="34" charset="0"/>
              <a:sym typeface="Source Han Serif SC" panose="02020400000000000000" pitchFamily="18" charset="-122"/>
            </a:endParaRPr>
          </a:p>
        </p:txBody>
      </p:sp>
      <p:grpSp>
        <p:nvGrpSpPr>
          <p:cNvPr id="77" name="กลุ่ม 76"/>
          <p:cNvGrpSpPr/>
          <p:nvPr/>
        </p:nvGrpSpPr>
        <p:grpSpPr>
          <a:xfrm>
            <a:off x="2146407" y="3771897"/>
            <a:ext cx="1646591" cy="376533"/>
            <a:chOff x="9762826" y="5958899"/>
            <a:chExt cx="3293181" cy="753065"/>
          </a:xfrm>
        </p:grpSpPr>
        <p:sp>
          <p:nvSpPr>
            <p:cNvPr id="78" name="Round Same Side Corner Rectangle 59"/>
            <p:cNvSpPr/>
            <p:nvPr/>
          </p:nvSpPr>
          <p:spPr>
            <a:xfrm rot="5400000">
              <a:off x="11037255" y="4743353"/>
              <a:ext cx="753065" cy="3184158"/>
            </a:xfrm>
            <a:prstGeom prst="round2SameRect">
              <a:avLst>
                <a:gd name="adj1" fmla="val 50000"/>
                <a:gd name="adj2"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1" tIns="54855" rIns="109711" bIns="54855" rtlCol="0" anchor="ctr"/>
            <a:lstStyle/>
            <a:p>
              <a:pPr algn="r"/>
              <a:endParaRPr lang="bg-BG" sz="900" dirty="0">
                <a:latin typeface="微软雅黑" panose="020B0503020204020204" charset="-122"/>
                <a:ea typeface="微软雅黑" panose="020B0503020204020204" charset="-122"/>
                <a:sym typeface="Source Han Serif SC" panose="02020400000000000000" pitchFamily="18" charset="-122"/>
              </a:endParaRPr>
            </a:p>
          </p:txBody>
        </p:sp>
        <p:sp>
          <p:nvSpPr>
            <p:cNvPr id="79" name="TextBox 78"/>
            <p:cNvSpPr txBox="1"/>
            <p:nvPr/>
          </p:nvSpPr>
          <p:spPr>
            <a:xfrm>
              <a:off x="9762826" y="6001809"/>
              <a:ext cx="3293181" cy="615553"/>
            </a:xfrm>
            <a:prstGeom prst="rect">
              <a:avLst/>
            </a:prstGeom>
            <a:noFill/>
          </p:spPr>
          <p:txBody>
            <a:bodyPr wrap="square" lIns="0" tIns="0" rIns="0" bIns="0" rtlCol="0">
              <a:spAutoFit/>
            </a:bodyPr>
            <a:lstStyle/>
            <a:p>
              <a:pPr algn="ctr"/>
              <a:r>
                <a:rPr lang="en-US" sz="2000" b="1" dirty="0">
                  <a:solidFill>
                    <a:schemeClr val="bg1"/>
                  </a:solidFill>
                  <a:latin typeface="微软雅黑" panose="020B0503020204020204" charset="-122"/>
                  <a:ea typeface="微软雅黑" panose="020B0503020204020204" charset="-122"/>
                  <a:cs typeface="Lato Regular"/>
                  <a:sym typeface="Source Han Serif SC" panose="02020400000000000000" pitchFamily="18" charset="-122"/>
                </a:rPr>
                <a:t>Woman</a:t>
              </a:r>
              <a:endParaRPr lang="en-US" sz="2000" b="1" dirty="0">
                <a:solidFill>
                  <a:schemeClr val="bg1"/>
                </a:solidFill>
                <a:latin typeface="微软雅黑" panose="020B0503020204020204" charset="-122"/>
                <a:ea typeface="微软雅黑" panose="020B0503020204020204" charset="-122"/>
                <a:cs typeface="Lato Regular"/>
                <a:sym typeface="Source Han Serif SC" panose="02020400000000000000" pitchFamily="18" charset="-122"/>
              </a:endParaRPr>
            </a:p>
          </p:txBody>
        </p:sp>
      </p:grpSp>
      <p:sp>
        <p:nvSpPr>
          <p:cNvPr id="80" name="TextBox 79"/>
          <p:cNvSpPr txBox="1"/>
          <p:nvPr/>
        </p:nvSpPr>
        <p:spPr>
          <a:xfrm>
            <a:off x="2178152" y="4250270"/>
            <a:ext cx="3384448" cy="480113"/>
          </a:xfrm>
          <a:prstGeom prst="rect">
            <a:avLst/>
          </a:prstGeom>
          <a:noFill/>
        </p:spPr>
        <p:txBody>
          <a:bodyPr wrap="square" lIns="109711" tIns="54855" rIns="109711" bIns="54855" rtlCol="0">
            <a:spAutoFit/>
          </a:bodyPr>
          <a:lstStyle/>
          <a:p>
            <a:r>
              <a:rPr lang="zh-CN" altLang="en-US" sz="1200" dirty="0">
                <a:solidFill>
                  <a:schemeClr val="tx1">
                    <a:lumMod val="50000"/>
                    <a:lumOff val="50000"/>
                  </a:schemeClr>
                </a:solidFill>
                <a:latin typeface="微软雅黑" panose="020B0503020204020204" charset="-122"/>
                <a:ea typeface="微软雅黑" panose="020B0503020204020204" charset="-122"/>
                <a:cs typeface="Lato" pitchFamily="34" charset="0"/>
                <a:sym typeface="Source Han Serif SC" panose="02020400000000000000" pitchFamily="18" charset="-122"/>
              </a:rPr>
              <a:t>点击添加标题点击添加标题点击添加标题点击添加标题点击添加标题</a:t>
            </a:r>
            <a:endParaRPr lang="zh-CN" altLang="en-US" sz="1200" dirty="0">
              <a:solidFill>
                <a:schemeClr val="tx1">
                  <a:lumMod val="50000"/>
                  <a:lumOff val="50000"/>
                </a:schemeClr>
              </a:solidFill>
              <a:latin typeface="微软雅黑" panose="020B0503020204020204" charset="-122"/>
              <a:ea typeface="微软雅黑" panose="020B0503020204020204" charset="-122"/>
              <a:cs typeface="Lato" pitchFamily="34" charset="0"/>
              <a:sym typeface="Source Han Serif SC" panose="02020400000000000000" pitchFamily="18" charset="-122"/>
            </a:endParaRPr>
          </a:p>
        </p:txBody>
      </p:sp>
      <p:grpSp>
        <p:nvGrpSpPr>
          <p:cNvPr id="81" name="กลุ่ม 80"/>
          <p:cNvGrpSpPr/>
          <p:nvPr/>
        </p:nvGrpSpPr>
        <p:grpSpPr>
          <a:xfrm>
            <a:off x="2159214" y="5333849"/>
            <a:ext cx="1646591" cy="376533"/>
            <a:chOff x="9762826" y="5958899"/>
            <a:chExt cx="3293181" cy="753065"/>
          </a:xfrm>
        </p:grpSpPr>
        <p:sp>
          <p:nvSpPr>
            <p:cNvPr id="82" name="Round Same Side Corner Rectangle 59"/>
            <p:cNvSpPr/>
            <p:nvPr/>
          </p:nvSpPr>
          <p:spPr>
            <a:xfrm rot="5400000">
              <a:off x="11037255" y="4743353"/>
              <a:ext cx="753065" cy="3184158"/>
            </a:xfrm>
            <a:prstGeom prst="round2SameRect">
              <a:avLst>
                <a:gd name="adj1" fmla="val 50000"/>
                <a:gd name="adj2" fmla="val 5000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1" tIns="54855" rIns="109711" bIns="54855" rtlCol="0" anchor="ctr"/>
            <a:lstStyle/>
            <a:p>
              <a:pPr algn="r"/>
              <a:endParaRPr lang="bg-BG" sz="900" dirty="0">
                <a:latin typeface="微软雅黑" panose="020B0503020204020204" charset="-122"/>
                <a:ea typeface="微软雅黑" panose="020B0503020204020204" charset="-122"/>
                <a:sym typeface="Source Han Serif SC" panose="02020400000000000000" pitchFamily="18" charset="-122"/>
              </a:endParaRPr>
            </a:p>
          </p:txBody>
        </p:sp>
        <p:sp>
          <p:nvSpPr>
            <p:cNvPr id="83" name="TextBox 82"/>
            <p:cNvSpPr txBox="1"/>
            <p:nvPr/>
          </p:nvSpPr>
          <p:spPr>
            <a:xfrm>
              <a:off x="9762826" y="6001809"/>
              <a:ext cx="3293181" cy="615553"/>
            </a:xfrm>
            <a:prstGeom prst="rect">
              <a:avLst/>
            </a:prstGeom>
            <a:noFill/>
          </p:spPr>
          <p:txBody>
            <a:bodyPr wrap="square" lIns="0" tIns="0" rIns="0" bIns="0" rtlCol="0">
              <a:spAutoFit/>
            </a:bodyPr>
            <a:lstStyle/>
            <a:p>
              <a:pPr algn="ctr"/>
              <a:r>
                <a:rPr lang="en-US" sz="2000" b="1" dirty="0">
                  <a:solidFill>
                    <a:schemeClr val="bg1"/>
                  </a:solidFill>
                  <a:latin typeface="微软雅黑" panose="020B0503020204020204" charset="-122"/>
                  <a:ea typeface="微软雅黑" panose="020B0503020204020204" charset="-122"/>
                  <a:cs typeface="Lato Regular"/>
                  <a:sym typeface="Source Han Serif SC" panose="02020400000000000000" pitchFamily="18" charset="-122"/>
                </a:rPr>
                <a:t>All</a:t>
              </a:r>
              <a:endParaRPr lang="en-US" sz="2000" b="1" dirty="0">
                <a:solidFill>
                  <a:schemeClr val="bg1"/>
                </a:solidFill>
                <a:latin typeface="微软雅黑" panose="020B0503020204020204" charset="-122"/>
                <a:ea typeface="微软雅黑" panose="020B0503020204020204" charset="-122"/>
                <a:cs typeface="Lato Regular"/>
                <a:sym typeface="Source Han Serif SC" panose="02020400000000000000" pitchFamily="18" charset="-122"/>
              </a:endParaRPr>
            </a:p>
          </p:txBody>
        </p:sp>
      </p:grpSp>
      <p:sp>
        <p:nvSpPr>
          <p:cNvPr id="84" name="TextBox 83"/>
          <p:cNvSpPr txBox="1"/>
          <p:nvPr/>
        </p:nvSpPr>
        <p:spPr>
          <a:xfrm>
            <a:off x="2190959" y="5812222"/>
            <a:ext cx="3384448" cy="480113"/>
          </a:xfrm>
          <a:prstGeom prst="rect">
            <a:avLst/>
          </a:prstGeom>
          <a:noFill/>
        </p:spPr>
        <p:txBody>
          <a:bodyPr wrap="square" lIns="109711" tIns="54855" rIns="109711" bIns="54855" rtlCol="0">
            <a:spAutoFit/>
          </a:bodyPr>
          <a:lstStyle/>
          <a:p>
            <a:r>
              <a:rPr lang="zh-CN" altLang="en-US" sz="1200" dirty="0">
                <a:solidFill>
                  <a:schemeClr val="tx1">
                    <a:lumMod val="50000"/>
                    <a:lumOff val="50000"/>
                  </a:schemeClr>
                </a:solidFill>
                <a:latin typeface="微软雅黑" panose="020B0503020204020204" charset="-122"/>
                <a:ea typeface="微软雅黑" panose="020B0503020204020204" charset="-122"/>
                <a:cs typeface="Lato" pitchFamily="34" charset="0"/>
                <a:sym typeface="Source Han Serif SC" panose="02020400000000000000" pitchFamily="18" charset="-122"/>
              </a:rPr>
              <a:t>点击添加标题点击添加标题点击添加标题点击添加标题点击添加标题</a:t>
            </a:r>
            <a:endParaRPr lang="zh-CN" altLang="en-US" sz="1200" dirty="0">
              <a:solidFill>
                <a:schemeClr val="tx1">
                  <a:lumMod val="50000"/>
                  <a:lumOff val="50000"/>
                </a:schemeClr>
              </a:solidFill>
              <a:latin typeface="微软雅黑" panose="020B0503020204020204" charset="-122"/>
              <a:ea typeface="微软雅黑" panose="020B0503020204020204" charset="-122"/>
              <a:cs typeface="Lato" pitchFamily="34" charset="0"/>
              <a:sym typeface="Source Han Serif SC" panose="02020400000000000000" pitchFamily="18" charset="-122"/>
            </a:endParaRPr>
          </a:p>
        </p:txBody>
      </p:sp>
      <p:grpSp>
        <p:nvGrpSpPr>
          <p:cNvPr id="7" name="组合 6"/>
          <p:cNvGrpSpPr/>
          <p:nvPr/>
        </p:nvGrpSpPr>
        <p:grpSpPr>
          <a:xfrm>
            <a:off x="279400" y="215900"/>
            <a:ext cx="3790697" cy="677505"/>
            <a:chOff x="279400" y="215900"/>
            <a:chExt cx="3790697" cy="677505"/>
          </a:xfrm>
        </p:grpSpPr>
        <p:sp>
          <p:nvSpPr>
            <p:cNvPr id="8" name="L 形 7"/>
            <p:cNvSpPr/>
            <p:nvPr/>
          </p:nvSpPr>
          <p:spPr>
            <a:xfrm rot="10800000" flipH="1">
              <a:off x="279400" y="215900"/>
              <a:ext cx="469900" cy="419100"/>
            </a:xfrm>
            <a:prstGeom prst="corner">
              <a:avLst/>
            </a:prstGeom>
            <a:solidFill>
              <a:srgbClr val="2442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2" name="文本框 1"/>
            <p:cNvSpPr txBox="1"/>
            <p:nvPr/>
          </p:nvSpPr>
          <p:spPr>
            <a:xfrm>
              <a:off x="439104" y="433030"/>
              <a:ext cx="3630993" cy="460375"/>
            </a:xfrm>
            <a:prstGeom prst="rect">
              <a:avLst/>
            </a:prstGeom>
            <a:noFill/>
          </p:spPr>
          <p:txBody>
            <a:bodyPr wrap="square" rtlCol="0">
              <a:spAutoFit/>
            </a:bodyPr>
            <a:p>
              <a:pPr marL="0" marR="0" lvl="0" indent="0" algn="l" defTabSz="914400" rtl="0" eaLnBrk="1" fontAlgn="auto" latinLnBrk="0" hangingPunct="1">
                <a:lnSpc>
                  <a:spcPct val="100000"/>
                </a:lnSpc>
                <a:spcBef>
                  <a:spcPts val="0"/>
                </a:spcBef>
                <a:spcAft>
                  <a:spcPts val="0"/>
                </a:spcAft>
                <a:buClrTx/>
                <a:buSzTx/>
                <a:buFontTx/>
                <a:buNone/>
                <a:defRPr/>
              </a:pPr>
              <a:r>
                <a:rPr lang="zh-CN" altLang="en-US" sz="2400" b="1" dirty="0">
                  <a:solidFill>
                    <a:schemeClr val="tx1">
                      <a:lumMod val="75000"/>
                      <a:lumOff val="25000"/>
                    </a:schemeClr>
                  </a:solidFill>
                  <a:latin typeface="微软雅黑" panose="020B0503020204020204" charset="-122"/>
                  <a:ea typeface="微软雅黑" panose="020B0503020204020204" charset="-122"/>
                  <a:cs typeface="+mn-ea"/>
                  <a:sym typeface="Source Han Serif SC" panose="02020400000000000000" pitchFamily="18" charset="-122"/>
                </a:rPr>
                <a:t>点击添加标题文字</a:t>
              </a:r>
              <a:endParaRPr kumimoji="0" lang="zh-CN" altLang="en-US" sz="2400" b="1"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Source Han Serif SC" panose="02020400000000000000" pitchFamily="18"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1488311" y="1472693"/>
            <a:ext cx="9628232" cy="880745"/>
          </a:xfrm>
          <a:prstGeom prst="rect">
            <a:avLst/>
          </a:prstGeom>
          <a:noFill/>
        </p:spPr>
        <p:txBody>
          <a:bodyPr wrap="square" lIns="91412" tIns="45705" rIns="143956" bIns="35989" numCol="1" spcCol="270000" rtlCol="0">
            <a:spAutoFit/>
          </a:bodyPr>
          <a:lstStyle/>
          <a:p>
            <a:pPr defTabSz="1215390">
              <a:spcBef>
                <a:spcPct val="20000"/>
              </a:spcBef>
              <a:defRPr/>
            </a:pPr>
            <a:r>
              <a:rPr lang="zh-CN" altLang="en-US" sz="1600" dirty="0">
                <a:solidFill>
                  <a:prstClr val="black">
                    <a:lumMod val="75000"/>
                    <a:lumOff val="25000"/>
                  </a:prstClr>
                </a:solidFill>
                <a:latin typeface="微软雅黑" panose="020B0503020204020204" charset="-122"/>
                <a:ea typeface="微软雅黑" panose="020B0503020204020204" charset="-122"/>
                <a:sym typeface="Source Han Serif SC" panose="02020400000000000000" pitchFamily="18" charset="-122"/>
              </a:rPr>
              <a:t>单击编辑标题</a:t>
            </a:r>
            <a:endParaRPr lang="en-US" altLang="zh-CN" sz="1600" dirty="0">
              <a:solidFill>
                <a:prstClr val="black">
                  <a:lumMod val="75000"/>
                  <a:lumOff val="25000"/>
                </a:prstClr>
              </a:solidFill>
              <a:latin typeface="微软雅黑" panose="020B0503020204020204" charset="-122"/>
              <a:ea typeface="微软雅黑" panose="020B0503020204020204" charset="-122"/>
              <a:sym typeface="Source Han Serif SC" panose="02020400000000000000" pitchFamily="18" charset="-122"/>
            </a:endParaRPr>
          </a:p>
          <a:p>
            <a:pPr defTabSz="914400">
              <a:defRPr/>
            </a:pPr>
            <a:endParaRPr lang="en-US" altLang="zh-CN" sz="1200" dirty="0">
              <a:solidFill>
                <a:prstClr val="black">
                  <a:lumMod val="50000"/>
                  <a:lumOff val="50000"/>
                </a:prstClr>
              </a:solidFill>
              <a:latin typeface="微软雅黑" panose="020B0503020204020204" charset="-122"/>
              <a:ea typeface="微软雅黑" panose="020B0503020204020204" charset="-122"/>
              <a:sym typeface="Source Han Serif SC" panose="02020400000000000000" pitchFamily="18" charset="-122"/>
            </a:endParaRPr>
          </a:p>
          <a:p>
            <a:pPr defTabSz="914400">
              <a:defRPr/>
            </a:pPr>
            <a:r>
              <a:rPr lang="zh-CN" altLang="en-US" sz="1200" dirty="0">
                <a:solidFill>
                  <a:prstClr val="black">
                    <a:lumMod val="50000"/>
                    <a:lumOff val="50000"/>
                  </a:prstClr>
                </a:solidFill>
                <a:latin typeface="微软雅黑" panose="020B0503020204020204" charset="-122"/>
                <a:ea typeface="微软雅黑" panose="020B0503020204020204" charset="-122"/>
                <a:sym typeface="Source Han Serif SC" panose="02020400000000000000" pitchFamily="18" charset="-122"/>
              </a:rPr>
              <a:t>右键点击图片选择设置图片格式可直接替换图片。您的容打在这里或者通过复制您的文本后，在此框中选择粘贴并选择只保留文字。右键点击图片选择设置图片格式可直接替换图片。您的容打在这里，或者通过复制您的文本后，在此框中选择粘贴，并选择只保留文字。</a:t>
            </a:r>
            <a:endParaRPr lang="en-US" altLang="zh-CN" sz="1200" dirty="0">
              <a:solidFill>
                <a:prstClr val="black">
                  <a:lumMod val="50000"/>
                  <a:lumOff val="50000"/>
                </a:prstClr>
              </a:solidFill>
              <a:latin typeface="微软雅黑" panose="020B0503020204020204" charset="-122"/>
              <a:ea typeface="微软雅黑" panose="020B0503020204020204" charset="-122"/>
              <a:cs typeface="Open Sans Light" panose="020B0306030504020204" pitchFamily="34" charset="0"/>
              <a:sym typeface="Source Han Serif SC" panose="02020400000000000000" pitchFamily="18" charset="-122"/>
            </a:endParaRPr>
          </a:p>
        </p:txBody>
      </p:sp>
      <p:grpSp>
        <p:nvGrpSpPr>
          <p:cNvPr id="4" name="组合 3"/>
          <p:cNvGrpSpPr/>
          <p:nvPr/>
        </p:nvGrpSpPr>
        <p:grpSpPr>
          <a:xfrm>
            <a:off x="1128335" y="3012810"/>
            <a:ext cx="9988208" cy="2647925"/>
            <a:chOff x="846251" y="2259607"/>
            <a:chExt cx="7491156" cy="1985944"/>
          </a:xfrm>
        </p:grpSpPr>
        <p:sp>
          <p:nvSpPr>
            <p:cNvPr id="6" name="副标题 2"/>
            <p:cNvSpPr txBox="1"/>
            <p:nvPr/>
          </p:nvSpPr>
          <p:spPr>
            <a:xfrm>
              <a:off x="4164290" y="3903425"/>
              <a:ext cx="1241917" cy="233541"/>
            </a:xfrm>
            <a:prstGeom prst="rect">
              <a:avLst/>
            </a:prstGeom>
            <a:ln>
              <a:solidFill>
                <a:schemeClr val="bg1"/>
              </a:solidFill>
            </a:ln>
          </p:spPr>
          <p:txBody>
            <a:bodyPr vert="horz" lIns="91412" tIns="45705" rIns="91412" bIns="45705" rtlCol="0">
              <a:normAutofit lnSpcReduction="10000"/>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defTabSz="914400">
                <a:defRPr/>
              </a:pPr>
              <a:r>
                <a:rPr lang="zh-CN" altLang="en-US" sz="1600" dirty="0">
                  <a:solidFill>
                    <a:prstClr val="white"/>
                  </a:solidFill>
                  <a:latin typeface="微软雅黑" panose="020B0503020204020204" charset="-122"/>
                  <a:ea typeface="微软雅黑" panose="020B0503020204020204" charset="-122"/>
                  <a:sym typeface="Source Han Serif SC" panose="02020400000000000000" pitchFamily="18" charset="-122"/>
                </a:rPr>
                <a:t>汇报：张三</a:t>
              </a:r>
              <a:endParaRPr lang="zh-CN" altLang="en-US" sz="1600" dirty="0">
                <a:solidFill>
                  <a:prstClr val="white"/>
                </a:solidFill>
                <a:latin typeface="微软雅黑" panose="020B0503020204020204" charset="-122"/>
                <a:ea typeface="微软雅黑" panose="020B0503020204020204" charset="-122"/>
                <a:sym typeface="Source Han Serif SC" panose="02020400000000000000" pitchFamily="18" charset="-122"/>
              </a:endParaRPr>
            </a:p>
          </p:txBody>
        </p:sp>
        <p:grpSp>
          <p:nvGrpSpPr>
            <p:cNvPr id="2" name="组合 10"/>
            <p:cNvGrpSpPr/>
            <p:nvPr/>
          </p:nvGrpSpPr>
          <p:grpSpPr>
            <a:xfrm>
              <a:off x="1151676" y="2259607"/>
              <a:ext cx="1343800" cy="913979"/>
              <a:chOff x="1533958" y="2724679"/>
              <a:chExt cx="1792053" cy="1218920"/>
            </a:xfrm>
            <a:solidFill>
              <a:srgbClr val="0070C0"/>
            </a:solidFill>
          </p:grpSpPr>
          <p:sp>
            <p:nvSpPr>
              <p:cNvPr id="12" name="Freeform 5"/>
              <p:cNvSpPr>
                <a:spLocks noChangeAspect="1"/>
              </p:cNvSpPr>
              <p:nvPr/>
            </p:nvSpPr>
            <p:spPr bwMode="auto">
              <a:xfrm>
                <a:off x="1533958" y="2724679"/>
                <a:ext cx="1792053" cy="1218920"/>
              </a:xfrm>
              <a:custGeom>
                <a:avLst/>
                <a:gdLst>
                  <a:gd name="T0" fmla="*/ 368 w 7852"/>
                  <a:gd name="T1" fmla="*/ 0 h 5322"/>
                  <a:gd name="T2" fmla="*/ 7496 w 7852"/>
                  <a:gd name="T3" fmla="*/ 0 h 5322"/>
                  <a:gd name="T4" fmla="*/ 7497 w 7852"/>
                  <a:gd name="T5" fmla="*/ 0 h 5322"/>
                  <a:gd name="T6" fmla="*/ 7497 w 7852"/>
                  <a:gd name="T7" fmla="*/ 0 h 5322"/>
                  <a:gd name="T8" fmla="*/ 7852 w 7852"/>
                  <a:gd name="T9" fmla="*/ 357 h 5322"/>
                  <a:gd name="T10" fmla="*/ 7852 w 7852"/>
                  <a:gd name="T11" fmla="*/ 363 h 5322"/>
                  <a:gd name="T12" fmla="*/ 7852 w 7852"/>
                  <a:gd name="T13" fmla="*/ 363 h 5322"/>
                  <a:gd name="T14" fmla="*/ 7852 w 7852"/>
                  <a:gd name="T15" fmla="*/ 3116 h 5322"/>
                  <a:gd name="T16" fmla="*/ 7852 w 7852"/>
                  <a:gd name="T17" fmla="*/ 3120 h 5322"/>
                  <a:gd name="T18" fmla="*/ 7852 w 7852"/>
                  <a:gd name="T19" fmla="*/ 3120 h 5322"/>
                  <a:gd name="T20" fmla="*/ 7482 w 7852"/>
                  <a:gd name="T21" fmla="*/ 3676 h 5322"/>
                  <a:gd name="T22" fmla="*/ 4025 w 7852"/>
                  <a:gd name="T23" fmla="*/ 5297 h 5322"/>
                  <a:gd name="T24" fmla="*/ 4024 w 7852"/>
                  <a:gd name="T25" fmla="*/ 5298 h 5322"/>
                  <a:gd name="T26" fmla="*/ 3926 w 7852"/>
                  <a:gd name="T27" fmla="*/ 5322 h 5322"/>
                  <a:gd name="T28" fmla="*/ 3833 w 7852"/>
                  <a:gd name="T29" fmla="*/ 5300 h 5322"/>
                  <a:gd name="T30" fmla="*/ 378 w 7852"/>
                  <a:gd name="T31" fmla="*/ 3680 h 5322"/>
                  <a:gd name="T32" fmla="*/ 0 w 7852"/>
                  <a:gd name="T33" fmla="*/ 3116 h 5322"/>
                  <a:gd name="T34" fmla="*/ 0 w 7852"/>
                  <a:gd name="T35" fmla="*/ 3099 h 5322"/>
                  <a:gd name="T36" fmla="*/ 0 w 7852"/>
                  <a:gd name="T37" fmla="*/ 3099 h 5322"/>
                  <a:gd name="T38" fmla="*/ 0 w 7852"/>
                  <a:gd name="T39" fmla="*/ 362 h 5322"/>
                  <a:gd name="T40" fmla="*/ 0 w 7852"/>
                  <a:gd name="T41" fmla="*/ 362 h 5322"/>
                  <a:gd name="T42" fmla="*/ 0 w 7852"/>
                  <a:gd name="T43" fmla="*/ 357 h 5322"/>
                  <a:gd name="T44" fmla="*/ 357 w 7852"/>
                  <a:gd name="T45" fmla="*/ 0 h 5322"/>
                  <a:gd name="T46" fmla="*/ 368 w 7852"/>
                  <a:gd name="T47" fmla="*/ 0 h 5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852" h="5322">
                    <a:moveTo>
                      <a:pt x="368" y="0"/>
                    </a:moveTo>
                    <a:lnTo>
                      <a:pt x="7496" y="0"/>
                    </a:lnTo>
                    <a:lnTo>
                      <a:pt x="7497" y="0"/>
                    </a:lnTo>
                    <a:lnTo>
                      <a:pt x="7497" y="0"/>
                    </a:lnTo>
                    <a:cubicBezTo>
                      <a:pt x="7693" y="1"/>
                      <a:pt x="7852" y="160"/>
                      <a:pt x="7852" y="357"/>
                    </a:cubicBezTo>
                    <a:lnTo>
                      <a:pt x="7852" y="363"/>
                    </a:lnTo>
                    <a:lnTo>
                      <a:pt x="7852" y="363"/>
                    </a:lnTo>
                    <a:lnTo>
                      <a:pt x="7852" y="3116"/>
                    </a:lnTo>
                    <a:lnTo>
                      <a:pt x="7852" y="3120"/>
                    </a:lnTo>
                    <a:lnTo>
                      <a:pt x="7852" y="3120"/>
                    </a:lnTo>
                    <a:cubicBezTo>
                      <a:pt x="7851" y="3370"/>
                      <a:pt x="7699" y="3584"/>
                      <a:pt x="7482" y="3676"/>
                    </a:cubicBezTo>
                    <a:lnTo>
                      <a:pt x="4025" y="5297"/>
                    </a:lnTo>
                    <a:lnTo>
                      <a:pt x="4024" y="5298"/>
                    </a:lnTo>
                    <a:cubicBezTo>
                      <a:pt x="3995" y="5313"/>
                      <a:pt x="3962" y="5322"/>
                      <a:pt x="3926" y="5322"/>
                    </a:cubicBezTo>
                    <a:cubicBezTo>
                      <a:pt x="3893" y="5322"/>
                      <a:pt x="3861" y="5314"/>
                      <a:pt x="3833" y="5300"/>
                    </a:cubicBezTo>
                    <a:lnTo>
                      <a:pt x="378" y="3680"/>
                    </a:lnTo>
                    <a:cubicBezTo>
                      <a:pt x="156" y="3588"/>
                      <a:pt x="0" y="3370"/>
                      <a:pt x="0" y="3116"/>
                    </a:cubicBezTo>
                    <a:cubicBezTo>
                      <a:pt x="0" y="3110"/>
                      <a:pt x="0" y="3105"/>
                      <a:pt x="0" y="3099"/>
                    </a:cubicBezTo>
                    <a:lnTo>
                      <a:pt x="0" y="3099"/>
                    </a:lnTo>
                    <a:lnTo>
                      <a:pt x="0" y="362"/>
                    </a:lnTo>
                    <a:lnTo>
                      <a:pt x="0" y="362"/>
                    </a:lnTo>
                    <a:lnTo>
                      <a:pt x="0" y="357"/>
                    </a:lnTo>
                    <a:cubicBezTo>
                      <a:pt x="0" y="160"/>
                      <a:pt x="160" y="0"/>
                      <a:pt x="357" y="0"/>
                    </a:cubicBezTo>
                    <a:cubicBezTo>
                      <a:pt x="360" y="0"/>
                      <a:pt x="364" y="0"/>
                      <a:pt x="368" y="0"/>
                    </a:cubicBezTo>
                    <a:close/>
                  </a:path>
                </a:pathLst>
              </a:custGeom>
              <a:solidFill>
                <a:schemeClr val="accent1"/>
              </a:solidFill>
              <a:ln>
                <a:noFill/>
              </a:ln>
            </p:spPr>
            <p:txBody>
              <a:bodyPr vert="horz" wrap="square" lIns="121883" tIns="60941" rIns="121883" bIns="60941" numCol="1" anchor="t" anchorCtr="0" compatLnSpc="1"/>
              <a:lstStyle/>
              <a:p>
                <a:pPr defTabSz="914400">
                  <a:defRPr/>
                </a:pPr>
                <a:endParaRPr lang="zh-CN" altLang="en-US" sz="1600">
                  <a:solidFill>
                    <a:prstClr val="black"/>
                  </a:solidFill>
                  <a:latin typeface="微软雅黑" panose="020B0503020204020204" charset="-122"/>
                  <a:ea typeface="微软雅黑" panose="020B0503020204020204" charset="-122"/>
                  <a:sym typeface="Source Han Serif SC" panose="02020400000000000000" pitchFamily="18" charset="-122"/>
                </a:endParaRPr>
              </a:p>
            </p:txBody>
          </p:sp>
          <p:sp>
            <p:nvSpPr>
              <p:cNvPr id="13" name="TextBox 12"/>
              <p:cNvSpPr txBox="1"/>
              <p:nvPr/>
            </p:nvSpPr>
            <p:spPr>
              <a:xfrm>
                <a:off x="1719528" y="2939449"/>
                <a:ext cx="1416025" cy="338632"/>
              </a:xfrm>
              <a:prstGeom prst="rect">
                <a:avLst/>
              </a:prstGeom>
              <a:noFill/>
            </p:spPr>
            <p:txBody>
              <a:bodyPr wrap="none" rtlCol="0">
                <a:spAutoFit/>
              </a:bodyPr>
              <a:lstStyle/>
              <a:p>
                <a:pPr algn="ctr" defTabSz="914400">
                  <a:defRPr/>
                </a:pPr>
                <a:r>
                  <a:rPr lang="zh-CN" altLang="en-US" sz="1600" dirty="0">
                    <a:solidFill>
                      <a:prstClr val="white"/>
                    </a:solidFill>
                    <a:latin typeface="微软雅黑" panose="020B0503020204020204" charset="-122"/>
                    <a:ea typeface="微软雅黑" panose="020B0503020204020204" charset="-122"/>
                    <a:sym typeface="Source Han Serif SC" panose="02020400000000000000" pitchFamily="18" charset="-122"/>
                  </a:rPr>
                  <a:t>添加标题内容</a:t>
                </a:r>
                <a:endParaRPr lang="zh-CN" altLang="en-US" sz="1600" dirty="0">
                  <a:solidFill>
                    <a:prstClr val="white"/>
                  </a:solidFill>
                  <a:latin typeface="微软雅黑" panose="020B0503020204020204" charset="-122"/>
                  <a:ea typeface="微软雅黑" panose="020B0503020204020204" charset="-122"/>
                  <a:sym typeface="Source Han Serif SC" panose="02020400000000000000" pitchFamily="18" charset="-122"/>
                </a:endParaRPr>
              </a:p>
            </p:txBody>
          </p:sp>
        </p:grpSp>
        <p:grpSp>
          <p:nvGrpSpPr>
            <p:cNvPr id="3" name="组合 13"/>
            <p:cNvGrpSpPr/>
            <p:nvPr/>
          </p:nvGrpSpPr>
          <p:grpSpPr>
            <a:xfrm>
              <a:off x="846251" y="3333100"/>
              <a:ext cx="1950981" cy="912451"/>
              <a:chOff x="1126654" y="4156333"/>
              <a:chExt cx="2601772" cy="1216883"/>
            </a:xfrm>
          </p:grpSpPr>
          <p:sp>
            <p:nvSpPr>
              <p:cNvPr id="15" name="圆角矩形 14"/>
              <p:cNvSpPr/>
              <p:nvPr/>
            </p:nvSpPr>
            <p:spPr>
              <a:xfrm>
                <a:off x="1126654" y="4156333"/>
                <a:ext cx="2601772" cy="1216883"/>
              </a:xfrm>
              <a:prstGeom prst="roundRect">
                <a:avLst>
                  <a:gd name="adj" fmla="val 50000"/>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zh-CN" altLang="en-US" sz="1200" dirty="0">
                  <a:solidFill>
                    <a:prstClr val="black">
                      <a:lumMod val="50000"/>
                      <a:lumOff val="50000"/>
                    </a:prstClr>
                  </a:solidFill>
                  <a:latin typeface="微软雅黑" panose="020B0503020204020204" charset="-122"/>
                  <a:ea typeface="微软雅黑" panose="020B0503020204020204" charset="-122"/>
                  <a:sym typeface="Source Han Serif SC" panose="02020400000000000000" pitchFamily="18" charset="-122"/>
                </a:endParaRPr>
              </a:p>
            </p:txBody>
          </p:sp>
          <p:sp>
            <p:nvSpPr>
              <p:cNvPr id="16" name="TextBox 15"/>
              <p:cNvSpPr txBox="1"/>
              <p:nvPr/>
            </p:nvSpPr>
            <p:spPr>
              <a:xfrm>
                <a:off x="1427954" y="4492714"/>
                <a:ext cx="1898056" cy="592608"/>
              </a:xfrm>
              <a:prstGeom prst="rect">
                <a:avLst/>
              </a:prstGeom>
              <a:noFill/>
            </p:spPr>
            <p:txBody>
              <a:bodyPr wrap="square" rtlCol="0">
                <a:spAutoFit/>
              </a:bodyPr>
              <a:lstStyle/>
              <a:p>
                <a:pPr algn="just" defTabSz="914400">
                  <a:lnSpc>
                    <a:spcPts val="1300"/>
                  </a:lnSpc>
                  <a:defRPr/>
                </a:pPr>
                <a:r>
                  <a:rPr lang="zh-CN" altLang="en-US" sz="1200" dirty="0">
                    <a:solidFill>
                      <a:prstClr val="black">
                        <a:lumMod val="50000"/>
                        <a:lumOff val="50000"/>
                      </a:prstClr>
                    </a:solidFill>
                    <a:latin typeface="微软雅黑" panose="020B0503020204020204" charset="-122"/>
                    <a:ea typeface="微软雅黑" panose="020B0503020204020204" charset="-122"/>
                    <a:sym typeface="Source Han Serif SC" panose="02020400000000000000" pitchFamily="18" charset="-122"/>
                  </a:rPr>
                  <a:t>点击输入简要文字内容，文字内容需概括精炼，不用多余的文字修饰。</a:t>
                </a:r>
                <a:endParaRPr lang="zh-CN" altLang="en-US" sz="1200" dirty="0">
                  <a:solidFill>
                    <a:prstClr val="black">
                      <a:lumMod val="50000"/>
                      <a:lumOff val="50000"/>
                    </a:prstClr>
                  </a:solidFill>
                  <a:latin typeface="微软雅黑" panose="020B0503020204020204" charset="-122"/>
                  <a:ea typeface="微软雅黑" panose="020B0503020204020204" charset="-122"/>
                  <a:sym typeface="Source Han Serif SC" panose="02020400000000000000" pitchFamily="18" charset="-122"/>
                </a:endParaRPr>
              </a:p>
            </p:txBody>
          </p:sp>
        </p:grpSp>
        <p:grpSp>
          <p:nvGrpSpPr>
            <p:cNvPr id="11" name="组合 16"/>
            <p:cNvGrpSpPr/>
            <p:nvPr/>
          </p:nvGrpSpPr>
          <p:grpSpPr>
            <a:xfrm>
              <a:off x="2692976" y="3333100"/>
              <a:ext cx="1950981" cy="912451"/>
              <a:chOff x="3589393" y="4156333"/>
              <a:chExt cx="2601772" cy="1216883"/>
            </a:xfrm>
          </p:grpSpPr>
          <p:sp>
            <p:nvSpPr>
              <p:cNvPr id="18" name="圆角矩形 17"/>
              <p:cNvSpPr/>
              <p:nvPr/>
            </p:nvSpPr>
            <p:spPr>
              <a:xfrm>
                <a:off x="3589393" y="4156333"/>
                <a:ext cx="2601772" cy="1216883"/>
              </a:xfrm>
              <a:prstGeom prst="roundRect">
                <a:avLst>
                  <a:gd name="adj" fmla="val 50000"/>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zh-CN" altLang="en-US" sz="1200" dirty="0">
                  <a:solidFill>
                    <a:prstClr val="black">
                      <a:lumMod val="50000"/>
                      <a:lumOff val="50000"/>
                    </a:prstClr>
                  </a:solidFill>
                  <a:latin typeface="微软雅黑" panose="020B0503020204020204" charset="-122"/>
                  <a:ea typeface="微软雅黑" panose="020B0503020204020204" charset="-122"/>
                  <a:sym typeface="Source Han Serif SC" panose="02020400000000000000" pitchFamily="18" charset="-122"/>
                </a:endParaRPr>
              </a:p>
            </p:txBody>
          </p:sp>
          <p:sp>
            <p:nvSpPr>
              <p:cNvPr id="19" name="TextBox 18"/>
              <p:cNvSpPr txBox="1"/>
              <p:nvPr/>
            </p:nvSpPr>
            <p:spPr>
              <a:xfrm>
                <a:off x="3941250" y="4492714"/>
                <a:ext cx="1898056" cy="592608"/>
              </a:xfrm>
              <a:prstGeom prst="rect">
                <a:avLst/>
              </a:prstGeom>
              <a:noFill/>
            </p:spPr>
            <p:txBody>
              <a:bodyPr wrap="square" rtlCol="0">
                <a:spAutoFit/>
              </a:bodyPr>
              <a:lstStyle/>
              <a:p>
                <a:pPr algn="just" defTabSz="914400">
                  <a:lnSpc>
                    <a:spcPts val="1300"/>
                  </a:lnSpc>
                  <a:defRPr/>
                </a:pPr>
                <a:r>
                  <a:rPr lang="zh-CN" altLang="en-US" sz="1200" dirty="0">
                    <a:solidFill>
                      <a:prstClr val="black">
                        <a:lumMod val="50000"/>
                        <a:lumOff val="50000"/>
                      </a:prstClr>
                    </a:solidFill>
                    <a:latin typeface="微软雅黑" panose="020B0503020204020204" charset="-122"/>
                    <a:ea typeface="微软雅黑" panose="020B0503020204020204" charset="-122"/>
                    <a:sym typeface="Source Han Serif SC" panose="02020400000000000000" pitchFamily="18" charset="-122"/>
                  </a:rPr>
                  <a:t>点击输入简要文字内容，文字内容需概括精炼，不用多余的文字修饰。</a:t>
                </a:r>
                <a:endParaRPr lang="zh-CN" altLang="en-US" sz="1200" dirty="0">
                  <a:solidFill>
                    <a:prstClr val="black">
                      <a:lumMod val="50000"/>
                      <a:lumOff val="50000"/>
                    </a:prstClr>
                  </a:solidFill>
                  <a:latin typeface="微软雅黑" panose="020B0503020204020204" charset="-122"/>
                  <a:ea typeface="微软雅黑" panose="020B0503020204020204" charset="-122"/>
                  <a:sym typeface="Source Han Serif SC" panose="02020400000000000000" pitchFamily="18" charset="-122"/>
                </a:endParaRPr>
              </a:p>
            </p:txBody>
          </p:sp>
        </p:grpSp>
        <p:grpSp>
          <p:nvGrpSpPr>
            <p:cNvPr id="14" name="组合 19"/>
            <p:cNvGrpSpPr/>
            <p:nvPr/>
          </p:nvGrpSpPr>
          <p:grpSpPr>
            <a:xfrm>
              <a:off x="4539701" y="3333100"/>
              <a:ext cx="1950981" cy="912451"/>
              <a:chOff x="6052133" y="4156333"/>
              <a:chExt cx="2601772" cy="1216883"/>
            </a:xfrm>
          </p:grpSpPr>
          <p:sp>
            <p:nvSpPr>
              <p:cNvPr id="21" name="圆角矩形 20"/>
              <p:cNvSpPr/>
              <p:nvPr/>
            </p:nvSpPr>
            <p:spPr>
              <a:xfrm>
                <a:off x="6052133" y="4156333"/>
                <a:ext cx="2601772" cy="1216883"/>
              </a:xfrm>
              <a:prstGeom prst="roundRect">
                <a:avLst>
                  <a:gd name="adj" fmla="val 50000"/>
                </a:avLst>
              </a:prstGeom>
              <a:noFill/>
              <a:ln w="12700">
                <a:solidFill>
                  <a:srgbClr val="F9B81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zh-CN" altLang="en-US" sz="1200" dirty="0">
                  <a:solidFill>
                    <a:prstClr val="black">
                      <a:lumMod val="50000"/>
                      <a:lumOff val="50000"/>
                    </a:prstClr>
                  </a:solidFill>
                  <a:latin typeface="微软雅黑" panose="020B0503020204020204" charset="-122"/>
                  <a:ea typeface="微软雅黑" panose="020B0503020204020204" charset="-122"/>
                  <a:sym typeface="Source Han Serif SC" panose="02020400000000000000" pitchFamily="18" charset="-122"/>
                </a:endParaRPr>
              </a:p>
            </p:txBody>
          </p:sp>
          <p:sp>
            <p:nvSpPr>
              <p:cNvPr id="22" name="TextBox 21"/>
              <p:cNvSpPr txBox="1"/>
              <p:nvPr/>
            </p:nvSpPr>
            <p:spPr>
              <a:xfrm>
                <a:off x="6403990" y="4492714"/>
                <a:ext cx="1898056" cy="592608"/>
              </a:xfrm>
              <a:prstGeom prst="rect">
                <a:avLst/>
              </a:prstGeom>
              <a:noFill/>
            </p:spPr>
            <p:txBody>
              <a:bodyPr wrap="square" rtlCol="0">
                <a:spAutoFit/>
              </a:bodyPr>
              <a:lstStyle/>
              <a:p>
                <a:pPr algn="just" defTabSz="914400">
                  <a:lnSpc>
                    <a:spcPts val="1300"/>
                  </a:lnSpc>
                  <a:defRPr/>
                </a:pPr>
                <a:r>
                  <a:rPr lang="zh-CN" altLang="en-US" sz="1200" dirty="0">
                    <a:solidFill>
                      <a:prstClr val="black">
                        <a:lumMod val="50000"/>
                        <a:lumOff val="50000"/>
                      </a:prstClr>
                    </a:solidFill>
                    <a:latin typeface="微软雅黑" panose="020B0503020204020204" charset="-122"/>
                    <a:ea typeface="微软雅黑" panose="020B0503020204020204" charset="-122"/>
                    <a:sym typeface="Source Han Serif SC" panose="02020400000000000000" pitchFamily="18" charset="-122"/>
                  </a:rPr>
                  <a:t>点击输入简要文字内容，文字内容需概括精炼，不用多余的文字修饰。</a:t>
                </a:r>
                <a:endParaRPr lang="zh-CN" altLang="en-US" sz="1200" dirty="0">
                  <a:solidFill>
                    <a:prstClr val="black">
                      <a:lumMod val="50000"/>
                      <a:lumOff val="50000"/>
                    </a:prstClr>
                  </a:solidFill>
                  <a:latin typeface="微软雅黑" panose="020B0503020204020204" charset="-122"/>
                  <a:ea typeface="微软雅黑" panose="020B0503020204020204" charset="-122"/>
                  <a:sym typeface="Source Han Serif SC" panose="02020400000000000000" pitchFamily="18" charset="-122"/>
                </a:endParaRPr>
              </a:p>
            </p:txBody>
          </p:sp>
        </p:grpSp>
        <p:grpSp>
          <p:nvGrpSpPr>
            <p:cNvPr id="17" name="组合 22"/>
            <p:cNvGrpSpPr/>
            <p:nvPr/>
          </p:nvGrpSpPr>
          <p:grpSpPr>
            <a:xfrm>
              <a:off x="6386426" y="3333100"/>
              <a:ext cx="1950981" cy="912451"/>
              <a:chOff x="8514872" y="4156333"/>
              <a:chExt cx="2601772" cy="1216883"/>
            </a:xfrm>
          </p:grpSpPr>
          <p:sp>
            <p:nvSpPr>
              <p:cNvPr id="24" name="圆角矩形 23"/>
              <p:cNvSpPr/>
              <p:nvPr/>
            </p:nvSpPr>
            <p:spPr>
              <a:xfrm>
                <a:off x="8514872" y="4156333"/>
                <a:ext cx="2601772" cy="1216883"/>
              </a:xfrm>
              <a:prstGeom prst="roundRect">
                <a:avLst>
                  <a:gd name="adj" fmla="val 50000"/>
                </a:avLst>
              </a:prstGeom>
              <a:no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zh-CN" altLang="en-US" sz="1200" dirty="0">
                  <a:solidFill>
                    <a:prstClr val="black">
                      <a:lumMod val="50000"/>
                      <a:lumOff val="50000"/>
                    </a:prstClr>
                  </a:solidFill>
                  <a:latin typeface="微软雅黑" panose="020B0503020204020204" charset="-122"/>
                  <a:ea typeface="微软雅黑" panose="020B0503020204020204" charset="-122"/>
                  <a:sym typeface="Source Han Serif SC" panose="02020400000000000000" pitchFamily="18" charset="-122"/>
                </a:endParaRPr>
              </a:p>
            </p:txBody>
          </p:sp>
          <p:sp>
            <p:nvSpPr>
              <p:cNvPr id="25" name="TextBox 24"/>
              <p:cNvSpPr txBox="1"/>
              <p:nvPr/>
            </p:nvSpPr>
            <p:spPr>
              <a:xfrm>
                <a:off x="8866729" y="4492714"/>
                <a:ext cx="1898056" cy="592608"/>
              </a:xfrm>
              <a:prstGeom prst="rect">
                <a:avLst/>
              </a:prstGeom>
              <a:noFill/>
            </p:spPr>
            <p:txBody>
              <a:bodyPr wrap="square" rtlCol="0">
                <a:spAutoFit/>
              </a:bodyPr>
              <a:lstStyle/>
              <a:p>
                <a:pPr algn="just" defTabSz="914400">
                  <a:lnSpc>
                    <a:spcPts val="1300"/>
                  </a:lnSpc>
                  <a:defRPr/>
                </a:pPr>
                <a:r>
                  <a:rPr lang="zh-CN" altLang="en-US" sz="1200" dirty="0">
                    <a:solidFill>
                      <a:prstClr val="black">
                        <a:lumMod val="50000"/>
                        <a:lumOff val="50000"/>
                      </a:prstClr>
                    </a:solidFill>
                    <a:latin typeface="微软雅黑" panose="020B0503020204020204" charset="-122"/>
                    <a:ea typeface="微软雅黑" panose="020B0503020204020204" charset="-122"/>
                    <a:sym typeface="Source Han Serif SC" panose="02020400000000000000" pitchFamily="18" charset="-122"/>
                  </a:rPr>
                  <a:t>点击输入简要文字内容，文字内容需概括精炼，不用多余的文字修饰。</a:t>
                </a:r>
                <a:endParaRPr lang="zh-CN" altLang="en-US" sz="1200" dirty="0">
                  <a:solidFill>
                    <a:prstClr val="black">
                      <a:lumMod val="50000"/>
                      <a:lumOff val="50000"/>
                    </a:prstClr>
                  </a:solidFill>
                  <a:latin typeface="微软雅黑" panose="020B0503020204020204" charset="-122"/>
                  <a:ea typeface="微软雅黑" panose="020B0503020204020204" charset="-122"/>
                  <a:sym typeface="Source Han Serif SC" panose="02020400000000000000" pitchFamily="18" charset="-122"/>
                </a:endParaRPr>
              </a:p>
            </p:txBody>
          </p:sp>
        </p:grpSp>
        <p:grpSp>
          <p:nvGrpSpPr>
            <p:cNvPr id="20" name="组合 25"/>
            <p:cNvGrpSpPr/>
            <p:nvPr/>
          </p:nvGrpSpPr>
          <p:grpSpPr>
            <a:xfrm>
              <a:off x="2998401" y="2259607"/>
              <a:ext cx="1343800" cy="913979"/>
              <a:chOff x="3996698" y="2724679"/>
              <a:chExt cx="1792053" cy="1218920"/>
            </a:xfrm>
            <a:solidFill>
              <a:srgbClr val="0070C0"/>
            </a:solidFill>
          </p:grpSpPr>
          <p:sp>
            <p:nvSpPr>
              <p:cNvPr id="27" name="Freeform 5"/>
              <p:cNvSpPr>
                <a:spLocks noChangeAspect="1"/>
              </p:cNvSpPr>
              <p:nvPr/>
            </p:nvSpPr>
            <p:spPr bwMode="auto">
              <a:xfrm>
                <a:off x="3996698" y="2724679"/>
                <a:ext cx="1792053" cy="1218920"/>
              </a:xfrm>
              <a:custGeom>
                <a:avLst/>
                <a:gdLst>
                  <a:gd name="T0" fmla="*/ 368 w 7852"/>
                  <a:gd name="T1" fmla="*/ 0 h 5322"/>
                  <a:gd name="T2" fmla="*/ 7496 w 7852"/>
                  <a:gd name="T3" fmla="*/ 0 h 5322"/>
                  <a:gd name="T4" fmla="*/ 7497 w 7852"/>
                  <a:gd name="T5" fmla="*/ 0 h 5322"/>
                  <a:gd name="T6" fmla="*/ 7497 w 7852"/>
                  <a:gd name="T7" fmla="*/ 0 h 5322"/>
                  <a:gd name="T8" fmla="*/ 7852 w 7852"/>
                  <a:gd name="T9" fmla="*/ 357 h 5322"/>
                  <a:gd name="T10" fmla="*/ 7852 w 7852"/>
                  <a:gd name="T11" fmla="*/ 363 h 5322"/>
                  <a:gd name="T12" fmla="*/ 7852 w 7852"/>
                  <a:gd name="T13" fmla="*/ 363 h 5322"/>
                  <a:gd name="T14" fmla="*/ 7852 w 7852"/>
                  <a:gd name="T15" fmla="*/ 3116 h 5322"/>
                  <a:gd name="T16" fmla="*/ 7852 w 7852"/>
                  <a:gd name="T17" fmla="*/ 3120 h 5322"/>
                  <a:gd name="T18" fmla="*/ 7852 w 7852"/>
                  <a:gd name="T19" fmla="*/ 3120 h 5322"/>
                  <a:gd name="T20" fmla="*/ 7482 w 7852"/>
                  <a:gd name="T21" fmla="*/ 3676 h 5322"/>
                  <a:gd name="T22" fmla="*/ 4025 w 7852"/>
                  <a:gd name="T23" fmla="*/ 5297 h 5322"/>
                  <a:gd name="T24" fmla="*/ 4024 w 7852"/>
                  <a:gd name="T25" fmla="*/ 5298 h 5322"/>
                  <a:gd name="T26" fmla="*/ 3926 w 7852"/>
                  <a:gd name="T27" fmla="*/ 5322 h 5322"/>
                  <a:gd name="T28" fmla="*/ 3833 w 7852"/>
                  <a:gd name="T29" fmla="*/ 5300 h 5322"/>
                  <a:gd name="T30" fmla="*/ 378 w 7852"/>
                  <a:gd name="T31" fmla="*/ 3680 h 5322"/>
                  <a:gd name="T32" fmla="*/ 0 w 7852"/>
                  <a:gd name="T33" fmla="*/ 3116 h 5322"/>
                  <a:gd name="T34" fmla="*/ 0 w 7852"/>
                  <a:gd name="T35" fmla="*/ 3099 h 5322"/>
                  <a:gd name="T36" fmla="*/ 0 w 7852"/>
                  <a:gd name="T37" fmla="*/ 3099 h 5322"/>
                  <a:gd name="T38" fmla="*/ 0 w 7852"/>
                  <a:gd name="T39" fmla="*/ 362 h 5322"/>
                  <a:gd name="T40" fmla="*/ 0 w 7852"/>
                  <a:gd name="T41" fmla="*/ 362 h 5322"/>
                  <a:gd name="T42" fmla="*/ 0 w 7852"/>
                  <a:gd name="T43" fmla="*/ 357 h 5322"/>
                  <a:gd name="T44" fmla="*/ 357 w 7852"/>
                  <a:gd name="T45" fmla="*/ 0 h 5322"/>
                  <a:gd name="T46" fmla="*/ 368 w 7852"/>
                  <a:gd name="T47" fmla="*/ 0 h 5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852" h="5322">
                    <a:moveTo>
                      <a:pt x="368" y="0"/>
                    </a:moveTo>
                    <a:lnTo>
                      <a:pt x="7496" y="0"/>
                    </a:lnTo>
                    <a:lnTo>
                      <a:pt x="7497" y="0"/>
                    </a:lnTo>
                    <a:lnTo>
                      <a:pt x="7497" y="0"/>
                    </a:lnTo>
                    <a:cubicBezTo>
                      <a:pt x="7693" y="1"/>
                      <a:pt x="7852" y="160"/>
                      <a:pt x="7852" y="357"/>
                    </a:cubicBezTo>
                    <a:lnTo>
                      <a:pt x="7852" y="363"/>
                    </a:lnTo>
                    <a:lnTo>
                      <a:pt x="7852" y="363"/>
                    </a:lnTo>
                    <a:lnTo>
                      <a:pt x="7852" y="3116"/>
                    </a:lnTo>
                    <a:lnTo>
                      <a:pt x="7852" y="3120"/>
                    </a:lnTo>
                    <a:lnTo>
                      <a:pt x="7852" y="3120"/>
                    </a:lnTo>
                    <a:cubicBezTo>
                      <a:pt x="7851" y="3370"/>
                      <a:pt x="7699" y="3584"/>
                      <a:pt x="7482" y="3676"/>
                    </a:cubicBezTo>
                    <a:lnTo>
                      <a:pt x="4025" y="5297"/>
                    </a:lnTo>
                    <a:lnTo>
                      <a:pt x="4024" y="5298"/>
                    </a:lnTo>
                    <a:cubicBezTo>
                      <a:pt x="3995" y="5313"/>
                      <a:pt x="3962" y="5322"/>
                      <a:pt x="3926" y="5322"/>
                    </a:cubicBezTo>
                    <a:cubicBezTo>
                      <a:pt x="3893" y="5322"/>
                      <a:pt x="3861" y="5314"/>
                      <a:pt x="3833" y="5300"/>
                    </a:cubicBezTo>
                    <a:lnTo>
                      <a:pt x="378" y="3680"/>
                    </a:lnTo>
                    <a:cubicBezTo>
                      <a:pt x="156" y="3588"/>
                      <a:pt x="0" y="3370"/>
                      <a:pt x="0" y="3116"/>
                    </a:cubicBezTo>
                    <a:cubicBezTo>
                      <a:pt x="0" y="3110"/>
                      <a:pt x="0" y="3105"/>
                      <a:pt x="0" y="3099"/>
                    </a:cubicBezTo>
                    <a:lnTo>
                      <a:pt x="0" y="3099"/>
                    </a:lnTo>
                    <a:lnTo>
                      <a:pt x="0" y="362"/>
                    </a:lnTo>
                    <a:lnTo>
                      <a:pt x="0" y="362"/>
                    </a:lnTo>
                    <a:lnTo>
                      <a:pt x="0" y="357"/>
                    </a:lnTo>
                    <a:cubicBezTo>
                      <a:pt x="0" y="160"/>
                      <a:pt x="160" y="0"/>
                      <a:pt x="357" y="0"/>
                    </a:cubicBezTo>
                    <a:cubicBezTo>
                      <a:pt x="360" y="0"/>
                      <a:pt x="364" y="0"/>
                      <a:pt x="368" y="0"/>
                    </a:cubicBezTo>
                    <a:close/>
                  </a:path>
                </a:pathLst>
              </a:custGeom>
              <a:solidFill>
                <a:schemeClr val="accent2"/>
              </a:solidFill>
              <a:ln>
                <a:noFill/>
              </a:ln>
            </p:spPr>
            <p:txBody>
              <a:bodyPr vert="horz" wrap="square" lIns="121883" tIns="60941" rIns="121883" bIns="60941" numCol="1" anchor="t" anchorCtr="0" compatLnSpc="1"/>
              <a:lstStyle/>
              <a:p>
                <a:pPr defTabSz="914400">
                  <a:defRPr/>
                </a:pPr>
                <a:endParaRPr lang="zh-CN" altLang="en-US" sz="1600">
                  <a:solidFill>
                    <a:prstClr val="black"/>
                  </a:solidFill>
                  <a:latin typeface="微软雅黑" panose="020B0503020204020204" charset="-122"/>
                  <a:ea typeface="微软雅黑" panose="020B0503020204020204" charset="-122"/>
                  <a:sym typeface="Source Han Serif SC" panose="02020400000000000000" pitchFamily="18" charset="-122"/>
                </a:endParaRPr>
              </a:p>
            </p:txBody>
          </p:sp>
          <p:sp>
            <p:nvSpPr>
              <p:cNvPr id="28" name="TextBox 27"/>
              <p:cNvSpPr txBox="1"/>
              <p:nvPr/>
            </p:nvSpPr>
            <p:spPr>
              <a:xfrm>
                <a:off x="4182266" y="2939449"/>
                <a:ext cx="1416025" cy="338632"/>
              </a:xfrm>
              <a:prstGeom prst="rect">
                <a:avLst/>
              </a:prstGeom>
              <a:noFill/>
            </p:spPr>
            <p:txBody>
              <a:bodyPr wrap="none" rtlCol="0">
                <a:spAutoFit/>
              </a:bodyPr>
              <a:lstStyle/>
              <a:p>
                <a:pPr algn="ctr" defTabSz="914400">
                  <a:defRPr/>
                </a:pPr>
                <a:r>
                  <a:rPr lang="zh-CN" altLang="en-US" sz="1600" dirty="0">
                    <a:solidFill>
                      <a:prstClr val="white"/>
                    </a:solidFill>
                    <a:latin typeface="微软雅黑" panose="020B0503020204020204" charset="-122"/>
                    <a:ea typeface="微软雅黑" panose="020B0503020204020204" charset="-122"/>
                    <a:sym typeface="Source Han Serif SC" panose="02020400000000000000" pitchFamily="18" charset="-122"/>
                  </a:rPr>
                  <a:t>添加标题内容</a:t>
                </a:r>
                <a:endParaRPr lang="zh-CN" altLang="en-US" sz="1600" dirty="0">
                  <a:solidFill>
                    <a:prstClr val="white"/>
                  </a:solidFill>
                  <a:latin typeface="微软雅黑" panose="020B0503020204020204" charset="-122"/>
                  <a:ea typeface="微软雅黑" panose="020B0503020204020204" charset="-122"/>
                  <a:sym typeface="Source Han Serif SC" panose="02020400000000000000" pitchFamily="18" charset="-122"/>
                </a:endParaRPr>
              </a:p>
            </p:txBody>
          </p:sp>
        </p:grpSp>
        <p:grpSp>
          <p:nvGrpSpPr>
            <p:cNvPr id="23" name="组合 28"/>
            <p:cNvGrpSpPr/>
            <p:nvPr/>
          </p:nvGrpSpPr>
          <p:grpSpPr>
            <a:xfrm>
              <a:off x="4841459" y="2259607"/>
              <a:ext cx="1343800" cy="913979"/>
              <a:chOff x="6454547" y="2724679"/>
              <a:chExt cx="1792053" cy="1218920"/>
            </a:xfrm>
            <a:solidFill>
              <a:srgbClr val="0070C0"/>
            </a:solidFill>
          </p:grpSpPr>
          <p:sp>
            <p:nvSpPr>
              <p:cNvPr id="30" name="Freeform 5"/>
              <p:cNvSpPr>
                <a:spLocks noChangeAspect="1"/>
              </p:cNvSpPr>
              <p:nvPr/>
            </p:nvSpPr>
            <p:spPr bwMode="auto">
              <a:xfrm>
                <a:off x="6454547" y="2724679"/>
                <a:ext cx="1792053" cy="1218920"/>
              </a:xfrm>
              <a:custGeom>
                <a:avLst/>
                <a:gdLst>
                  <a:gd name="T0" fmla="*/ 368 w 7852"/>
                  <a:gd name="T1" fmla="*/ 0 h 5322"/>
                  <a:gd name="T2" fmla="*/ 7496 w 7852"/>
                  <a:gd name="T3" fmla="*/ 0 h 5322"/>
                  <a:gd name="T4" fmla="*/ 7497 w 7852"/>
                  <a:gd name="T5" fmla="*/ 0 h 5322"/>
                  <a:gd name="T6" fmla="*/ 7497 w 7852"/>
                  <a:gd name="T7" fmla="*/ 0 h 5322"/>
                  <a:gd name="T8" fmla="*/ 7852 w 7852"/>
                  <a:gd name="T9" fmla="*/ 357 h 5322"/>
                  <a:gd name="T10" fmla="*/ 7852 w 7852"/>
                  <a:gd name="T11" fmla="*/ 363 h 5322"/>
                  <a:gd name="T12" fmla="*/ 7852 w 7852"/>
                  <a:gd name="T13" fmla="*/ 363 h 5322"/>
                  <a:gd name="T14" fmla="*/ 7852 w 7852"/>
                  <a:gd name="T15" fmla="*/ 3116 h 5322"/>
                  <a:gd name="T16" fmla="*/ 7852 w 7852"/>
                  <a:gd name="T17" fmla="*/ 3120 h 5322"/>
                  <a:gd name="T18" fmla="*/ 7852 w 7852"/>
                  <a:gd name="T19" fmla="*/ 3120 h 5322"/>
                  <a:gd name="T20" fmla="*/ 7482 w 7852"/>
                  <a:gd name="T21" fmla="*/ 3676 h 5322"/>
                  <a:gd name="T22" fmla="*/ 4025 w 7852"/>
                  <a:gd name="T23" fmla="*/ 5297 h 5322"/>
                  <a:gd name="T24" fmla="*/ 4024 w 7852"/>
                  <a:gd name="T25" fmla="*/ 5298 h 5322"/>
                  <a:gd name="T26" fmla="*/ 3926 w 7852"/>
                  <a:gd name="T27" fmla="*/ 5322 h 5322"/>
                  <a:gd name="T28" fmla="*/ 3833 w 7852"/>
                  <a:gd name="T29" fmla="*/ 5300 h 5322"/>
                  <a:gd name="T30" fmla="*/ 378 w 7852"/>
                  <a:gd name="T31" fmla="*/ 3680 h 5322"/>
                  <a:gd name="T32" fmla="*/ 0 w 7852"/>
                  <a:gd name="T33" fmla="*/ 3116 h 5322"/>
                  <a:gd name="T34" fmla="*/ 0 w 7852"/>
                  <a:gd name="T35" fmla="*/ 3099 h 5322"/>
                  <a:gd name="T36" fmla="*/ 0 w 7852"/>
                  <a:gd name="T37" fmla="*/ 3099 h 5322"/>
                  <a:gd name="T38" fmla="*/ 0 w 7852"/>
                  <a:gd name="T39" fmla="*/ 362 h 5322"/>
                  <a:gd name="T40" fmla="*/ 0 w 7852"/>
                  <a:gd name="T41" fmla="*/ 362 h 5322"/>
                  <a:gd name="T42" fmla="*/ 0 w 7852"/>
                  <a:gd name="T43" fmla="*/ 357 h 5322"/>
                  <a:gd name="T44" fmla="*/ 357 w 7852"/>
                  <a:gd name="T45" fmla="*/ 0 h 5322"/>
                  <a:gd name="T46" fmla="*/ 368 w 7852"/>
                  <a:gd name="T47" fmla="*/ 0 h 5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852" h="5322">
                    <a:moveTo>
                      <a:pt x="368" y="0"/>
                    </a:moveTo>
                    <a:lnTo>
                      <a:pt x="7496" y="0"/>
                    </a:lnTo>
                    <a:lnTo>
                      <a:pt x="7497" y="0"/>
                    </a:lnTo>
                    <a:lnTo>
                      <a:pt x="7497" y="0"/>
                    </a:lnTo>
                    <a:cubicBezTo>
                      <a:pt x="7693" y="1"/>
                      <a:pt x="7852" y="160"/>
                      <a:pt x="7852" y="357"/>
                    </a:cubicBezTo>
                    <a:lnTo>
                      <a:pt x="7852" y="363"/>
                    </a:lnTo>
                    <a:lnTo>
                      <a:pt x="7852" y="363"/>
                    </a:lnTo>
                    <a:lnTo>
                      <a:pt x="7852" y="3116"/>
                    </a:lnTo>
                    <a:lnTo>
                      <a:pt x="7852" y="3120"/>
                    </a:lnTo>
                    <a:lnTo>
                      <a:pt x="7852" y="3120"/>
                    </a:lnTo>
                    <a:cubicBezTo>
                      <a:pt x="7851" y="3370"/>
                      <a:pt x="7699" y="3584"/>
                      <a:pt x="7482" y="3676"/>
                    </a:cubicBezTo>
                    <a:lnTo>
                      <a:pt x="4025" y="5297"/>
                    </a:lnTo>
                    <a:lnTo>
                      <a:pt x="4024" y="5298"/>
                    </a:lnTo>
                    <a:cubicBezTo>
                      <a:pt x="3995" y="5313"/>
                      <a:pt x="3962" y="5322"/>
                      <a:pt x="3926" y="5322"/>
                    </a:cubicBezTo>
                    <a:cubicBezTo>
                      <a:pt x="3893" y="5322"/>
                      <a:pt x="3861" y="5314"/>
                      <a:pt x="3833" y="5300"/>
                    </a:cubicBezTo>
                    <a:lnTo>
                      <a:pt x="378" y="3680"/>
                    </a:lnTo>
                    <a:cubicBezTo>
                      <a:pt x="156" y="3588"/>
                      <a:pt x="0" y="3370"/>
                      <a:pt x="0" y="3116"/>
                    </a:cubicBezTo>
                    <a:cubicBezTo>
                      <a:pt x="0" y="3110"/>
                      <a:pt x="0" y="3105"/>
                      <a:pt x="0" y="3099"/>
                    </a:cubicBezTo>
                    <a:lnTo>
                      <a:pt x="0" y="3099"/>
                    </a:lnTo>
                    <a:lnTo>
                      <a:pt x="0" y="362"/>
                    </a:lnTo>
                    <a:lnTo>
                      <a:pt x="0" y="362"/>
                    </a:lnTo>
                    <a:lnTo>
                      <a:pt x="0" y="357"/>
                    </a:lnTo>
                    <a:cubicBezTo>
                      <a:pt x="0" y="160"/>
                      <a:pt x="160" y="0"/>
                      <a:pt x="357" y="0"/>
                    </a:cubicBezTo>
                    <a:cubicBezTo>
                      <a:pt x="360" y="0"/>
                      <a:pt x="364" y="0"/>
                      <a:pt x="368" y="0"/>
                    </a:cubicBezTo>
                    <a:close/>
                  </a:path>
                </a:pathLst>
              </a:custGeom>
              <a:solidFill>
                <a:srgbClr val="F9B81B"/>
              </a:solidFill>
              <a:ln>
                <a:noFill/>
              </a:ln>
            </p:spPr>
            <p:txBody>
              <a:bodyPr vert="horz" wrap="square" lIns="121883" tIns="60941" rIns="121883" bIns="60941" numCol="1" anchor="t" anchorCtr="0" compatLnSpc="1"/>
              <a:lstStyle/>
              <a:p>
                <a:pPr defTabSz="914400">
                  <a:defRPr/>
                </a:pPr>
                <a:endParaRPr lang="zh-CN" altLang="en-US" sz="1600">
                  <a:solidFill>
                    <a:prstClr val="black"/>
                  </a:solidFill>
                  <a:latin typeface="微软雅黑" panose="020B0503020204020204" charset="-122"/>
                  <a:ea typeface="微软雅黑" panose="020B0503020204020204" charset="-122"/>
                  <a:sym typeface="Source Han Serif SC" panose="02020400000000000000" pitchFamily="18" charset="-122"/>
                </a:endParaRPr>
              </a:p>
            </p:txBody>
          </p:sp>
          <p:sp>
            <p:nvSpPr>
              <p:cNvPr id="31" name="TextBox 30"/>
              <p:cNvSpPr txBox="1"/>
              <p:nvPr/>
            </p:nvSpPr>
            <p:spPr>
              <a:xfrm>
                <a:off x="6645006" y="2939449"/>
                <a:ext cx="1416025" cy="338632"/>
              </a:xfrm>
              <a:prstGeom prst="rect">
                <a:avLst/>
              </a:prstGeom>
              <a:noFill/>
            </p:spPr>
            <p:txBody>
              <a:bodyPr wrap="none" rtlCol="0">
                <a:spAutoFit/>
              </a:bodyPr>
              <a:lstStyle/>
              <a:p>
                <a:pPr algn="ctr" defTabSz="914400">
                  <a:defRPr/>
                </a:pPr>
                <a:r>
                  <a:rPr lang="zh-CN" altLang="en-US" sz="1600" dirty="0">
                    <a:solidFill>
                      <a:prstClr val="white"/>
                    </a:solidFill>
                    <a:latin typeface="微软雅黑" panose="020B0503020204020204" charset="-122"/>
                    <a:ea typeface="微软雅黑" panose="020B0503020204020204" charset="-122"/>
                    <a:sym typeface="Source Han Serif SC" panose="02020400000000000000" pitchFamily="18" charset="-122"/>
                  </a:rPr>
                  <a:t>添加标题内容</a:t>
                </a:r>
                <a:endParaRPr lang="zh-CN" altLang="en-US" sz="1600" dirty="0">
                  <a:solidFill>
                    <a:prstClr val="white"/>
                  </a:solidFill>
                  <a:latin typeface="微软雅黑" panose="020B0503020204020204" charset="-122"/>
                  <a:ea typeface="微软雅黑" panose="020B0503020204020204" charset="-122"/>
                  <a:sym typeface="Source Han Serif SC" panose="02020400000000000000" pitchFamily="18" charset="-122"/>
                </a:endParaRPr>
              </a:p>
            </p:txBody>
          </p:sp>
        </p:grpSp>
        <p:grpSp>
          <p:nvGrpSpPr>
            <p:cNvPr id="26" name="组合 31"/>
            <p:cNvGrpSpPr/>
            <p:nvPr/>
          </p:nvGrpSpPr>
          <p:grpSpPr>
            <a:xfrm>
              <a:off x="6688183" y="2259607"/>
              <a:ext cx="1343800" cy="913979"/>
              <a:chOff x="8917286" y="2724679"/>
              <a:chExt cx="1792053" cy="1218920"/>
            </a:xfrm>
            <a:solidFill>
              <a:srgbClr val="0070C0"/>
            </a:solidFill>
          </p:grpSpPr>
          <p:sp>
            <p:nvSpPr>
              <p:cNvPr id="33" name="Freeform 5"/>
              <p:cNvSpPr>
                <a:spLocks noChangeAspect="1"/>
              </p:cNvSpPr>
              <p:nvPr/>
            </p:nvSpPr>
            <p:spPr bwMode="auto">
              <a:xfrm>
                <a:off x="8917286" y="2724679"/>
                <a:ext cx="1792053" cy="1218920"/>
              </a:xfrm>
              <a:custGeom>
                <a:avLst/>
                <a:gdLst>
                  <a:gd name="T0" fmla="*/ 368 w 7852"/>
                  <a:gd name="T1" fmla="*/ 0 h 5322"/>
                  <a:gd name="T2" fmla="*/ 7496 w 7852"/>
                  <a:gd name="T3" fmla="*/ 0 h 5322"/>
                  <a:gd name="T4" fmla="*/ 7497 w 7852"/>
                  <a:gd name="T5" fmla="*/ 0 h 5322"/>
                  <a:gd name="T6" fmla="*/ 7497 w 7852"/>
                  <a:gd name="T7" fmla="*/ 0 h 5322"/>
                  <a:gd name="T8" fmla="*/ 7852 w 7852"/>
                  <a:gd name="T9" fmla="*/ 357 h 5322"/>
                  <a:gd name="T10" fmla="*/ 7852 w 7852"/>
                  <a:gd name="T11" fmla="*/ 363 h 5322"/>
                  <a:gd name="T12" fmla="*/ 7852 w 7852"/>
                  <a:gd name="T13" fmla="*/ 363 h 5322"/>
                  <a:gd name="T14" fmla="*/ 7852 w 7852"/>
                  <a:gd name="T15" fmla="*/ 3116 h 5322"/>
                  <a:gd name="T16" fmla="*/ 7852 w 7852"/>
                  <a:gd name="T17" fmla="*/ 3120 h 5322"/>
                  <a:gd name="T18" fmla="*/ 7852 w 7852"/>
                  <a:gd name="T19" fmla="*/ 3120 h 5322"/>
                  <a:gd name="T20" fmla="*/ 7482 w 7852"/>
                  <a:gd name="T21" fmla="*/ 3676 h 5322"/>
                  <a:gd name="T22" fmla="*/ 4025 w 7852"/>
                  <a:gd name="T23" fmla="*/ 5297 h 5322"/>
                  <a:gd name="T24" fmla="*/ 4024 w 7852"/>
                  <a:gd name="T25" fmla="*/ 5298 h 5322"/>
                  <a:gd name="T26" fmla="*/ 3926 w 7852"/>
                  <a:gd name="T27" fmla="*/ 5322 h 5322"/>
                  <a:gd name="T28" fmla="*/ 3833 w 7852"/>
                  <a:gd name="T29" fmla="*/ 5300 h 5322"/>
                  <a:gd name="T30" fmla="*/ 378 w 7852"/>
                  <a:gd name="T31" fmla="*/ 3680 h 5322"/>
                  <a:gd name="T32" fmla="*/ 0 w 7852"/>
                  <a:gd name="T33" fmla="*/ 3116 h 5322"/>
                  <a:gd name="T34" fmla="*/ 0 w 7852"/>
                  <a:gd name="T35" fmla="*/ 3099 h 5322"/>
                  <a:gd name="T36" fmla="*/ 0 w 7852"/>
                  <a:gd name="T37" fmla="*/ 3099 h 5322"/>
                  <a:gd name="T38" fmla="*/ 0 w 7852"/>
                  <a:gd name="T39" fmla="*/ 362 h 5322"/>
                  <a:gd name="T40" fmla="*/ 0 w 7852"/>
                  <a:gd name="T41" fmla="*/ 362 h 5322"/>
                  <a:gd name="T42" fmla="*/ 0 w 7852"/>
                  <a:gd name="T43" fmla="*/ 357 h 5322"/>
                  <a:gd name="T44" fmla="*/ 357 w 7852"/>
                  <a:gd name="T45" fmla="*/ 0 h 5322"/>
                  <a:gd name="T46" fmla="*/ 368 w 7852"/>
                  <a:gd name="T47" fmla="*/ 0 h 5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852" h="5322">
                    <a:moveTo>
                      <a:pt x="368" y="0"/>
                    </a:moveTo>
                    <a:lnTo>
                      <a:pt x="7496" y="0"/>
                    </a:lnTo>
                    <a:lnTo>
                      <a:pt x="7497" y="0"/>
                    </a:lnTo>
                    <a:lnTo>
                      <a:pt x="7497" y="0"/>
                    </a:lnTo>
                    <a:cubicBezTo>
                      <a:pt x="7693" y="1"/>
                      <a:pt x="7852" y="160"/>
                      <a:pt x="7852" y="357"/>
                    </a:cubicBezTo>
                    <a:lnTo>
                      <a:pt x="7852" y="363"/>
                    </a:lnTo>
                    <a:lnTo>
                      <a:pt x="7852" y="363"/>
                    </a:lnTo>
                    <a:lnTo>
                      <a:pt x="7852" y="3116"/>
                    </a:lnTo>
                    <a:lnTo>
                      <a:pt x="7852" y="3120"/>
                    </a:lnTo>
                    <a:lnTo>
                      <a:pt x="7852" y="3120"/>
                    </a:lnTo>
                    <a:cubicBezTo>
                      <a:pt x="7851" y="3370"/>
                      <a:pt x="7699" y="3584"/>
                      <a:pt x="7482" y="3676"/>
                    </a:cubicBezTo>
                    <a:lnTo>
                      <a:pt x="4025" y="5297"/>
                    </a:lnTo>
                    <a:lnTo>
                      <a:pt x="4024" y="5298"/>
                    </a:lnTo>
                    <a:cubicBezTo>
                      <a:pt x="3995" y="5313"/>
                      <a:pt x="3962" y="5322"/>
                      <a:pt x="3926" y="5322"/>
                    </a:cubicBezTo>
                    <a:cubicBezTo>
                      <a:pt x="3893" y="5322"/>
                      <a:pt x="3861" y="5314"/>
                      <a:pt x="3833" y="5300"/>
                    </a:cubicBezTo>
                    <a:lnTo>
                      <a:pt x="378" y="3680"/>
                    </a:lnTo>
                    <a:cubicBezTo>
                      <a:pt x="156" y="3588"/>
                      <a:pt x="0" y="3370"/>
                      <a:pt x="0" y="3116"/>
                    </a:cubicBezTo>
                    <a:cubicBezTo>
                      <a:pt x="0" y="3110"/>
                      <a:pt x="0" y="3105"/>
                      <a:pt x="0" y="3099"/>
                    </a:cubicBezTo>
                    <a:lnTo>
                      <a:pt x="0" y="3099"/>
                    </a:lnTo>
                    <a:lnTo>
                      <a:pt x="0" y="362"/>
                    </a:lnTo>
                    <a:lnTo>
                      <a:pt x="0" y="362"/>
                    </a:lnTo>
                    <a:lnTo>
                      <a:pt x="0" y="357"/>
                    </a:lnTo>
                    <a:cubicBezTo>
                      <a:pt x="0" y="160"/>
                      <a:pt x="160" y="0"/>
                      <a:pt x="357" y="0"/>
                    </a:cubicBezTo>
                    <a:cubicBezTo>
                      <a:pt x="360" y="0"/>
                      <a:pt x="364" y="0"/>
                      <a:pt x="368" y="0"/>
                    </a:cubicBezTo>
                    <a:close/>
                  </a:path>
                </a:pathLst>
              </a:custGeom>
              <a:solidFill>
                <a:schemeClr val="accent4"/>
              </a:solidFill>
              <a:ln>
                <a:noFill/>
              </a:ln>
            </p:spPr>
            <p:txBody>
              <a:bodyPr vert="horz" wrap="square" lIns="121883" tIns="60941" rIns="121883" bIns="60941" numCol="1" anchor="t" anchorCtr="0" compatLnSpc="1"/>
              <a:lstStyle/>
              <a:p>
                <a:pPr defTabSz="914400">
                  <a:defRPr/>
                </a:pPr>
                <a:endParaRPr lang="zh-CN" altLang="en-US" sz="1600">
                  <a:solidFill>
                    <a:prstClr val="black"/>
                  </a:solidFill>
                  <a:latin typeface="微软雅黑" panose="020B0503020204020204" charset="-122"/>
                  <a:ea typeface="微软雅黑" panose="020B0503020204020204" charset="-122"/>
                  <a:sym typeface="Source Han Serif SC" panose="02020400000000000000" pitchFamily="18" charset="-122"/>
                </a:endParaRPr>
              </a:p>
            </p:txBody>
          </p:sp>
          <p:sp>
            <p:nvSpPr>
              <p:cNvPr id="34" name="TextBox 33"/>
              <p:cNvSpPr txBox="1"/>
              <p:nvPr/>
            </p:nvSpPr>
            <p:spPr>
              <a:xfrm>
                <a:off x="9107745" y="2939449"/>
                <a:ext cx="1416025" cy="338632"/>
              </a:xfrm>
              <a:prstGeom prst="rect">
                <a:avLst/>
              </a:prstGeom>
              <a:noFill/>
            </p:spPr>
            <p:txBody>
              <a:bodyPr wrap="none" rtlCol="0">
                <a:spAutoFit/>
              </a:bodyPr>
              <a:lstStyle/>
              <a:p>
                <a:pPr algn="ctr" defTabSz="914400">
                  <a:defRPr/>
                </a:pPr>
                <a:r>
                  <a:rPr lang="zh-CN" altLang="en-US" sz="1600" dirty="0">
                    <a:solidFill>
                      <a:prstClr val="white"/>
                    </a:solidFill>
                    <a:latin typeface="微软雅黑" panose="020B0503020204020204" charset="-122"/>
                    <a:ea typeface="微软雅黑" panose="020B0503020204020204" charset="-122"/>
                    <a:sym typeface="Source Han Serif SC" panose="02020400000000000000" pitchFamily="18" charset="-122"/>
                  </a:rPr>
                  <a:t>添加标题内容</a:t>
                </a:r>
                <a:endParaRPr lang="zh-CN" altLang="en-US" sz="1600" dirty="0">
                  <a:solidFill>
                    <a:prstClr val="white"/>
                  </a:solidFill>
                  <a:latin typeface="微软雅黑" panose="020B0503020204020204" charset="-122"/>
                  <a:ea typeface="微软雅黑" panose="020B0503020204020204" charset="-122"/>
                  <a:sym typeface="Source Han Serif SC" panose="02020400000000000000" pitchFamily="18" charset="-122"/>
                </a:endParaRPr>
              </a:p>
            </p:txBody>
          </p:sp>
        </p:grpSp>
      </p:grpSp>
      <p:grpSp>
        <p:nvGrpSpPr>
          <p:cNvPr id="7" name="组合 6"/>
          <p:cNvGrpSpPr/>
          <p:nvPr/>
        </p:nvGrpSpPr>
        <p:grpSpPr>
          <a:xfrm>
            <a:off x="279400" y="215900"/>
            <a:ext cx="3790697" cy="677505"/>
            <a:chOff x="279400" y="215900"/>
            <a:chExt cx="3790697" cy="677505"/>
          </a:xfrm>
        </p:grpSpPr>
        <p:sp>
          <p:nvSpPr>
            <p:cNvPr id="8" name="L 形 7"/>
            <p:cNvSpPr/>
            <p:nvPr/>
          </p:nvSpPr>
          <p:spPr>
            <a:xfrm rot="10800000" flipH="1">
              <a:off x="279400" y="215900"/>
              <a:ext cx="469900" cy="419100"/>
            </a:xfrm>
            <a:prstGeom prst="corner">
              <a:avLst/>
            </a:prstGeom>
            <a:solidFill>
              <a:srgbClr val="2442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5" name="文本框 4"/>
            <p:cNvSpPr txBox="1"/>
            <p:nvPr/>
          </p:nvSpPr>
          <p:spPr>
            <a:xfrm>
              <a:off x="439104" y="433030"/>
              <a:ext cx="3630993" cy="460375"/>
            </a:xfrm>
            <a:prstGeom prst="rect">
              <a:avLst/>
            </a:prstGeom>
            <a:noFill/>
          </p:spPr>
          <p:txBody>
            <a:bodyPr wrap="square" rtlCol="0">
              <a:spAutoFit/>
            </a:bodyPr>
            <a:p>
              <a:pPr marL="0" marR="0" lvl="0" indent="0" algn="l" defTabSz="914400" rtl="0" eaLnBrk="1" fontAlgn="auto" latinLnBrk="0" hangingPunct="1">
                <a:lnSpc>
                  <a:spcPct val="100000"/>
                </a:lnSpc>
                <a:spcBef>
                  <a:spcPts val="0"/>
                </a:spcBef>
                <a:spcAft>
                  <a:spcPts val="0"/>
                </a:spcAft>
                <a:buClrTx/>
                <a:buSzTx/>
                <a:buFontTx/>
                <a:buNone/>
                <a:defRPr/>
              </a:pPr>
              <a:r>
                <a:rPr lang="zh-CN" altLang="en-US" sz="2400" b="1" dirty="0">
                  <a:solidFill>
                    <a:schemeClr val="tx1">
                      <a:lumMod val="75000"/>
                      <a:lumOff val="25000"/>
                    </a:schemeClr>
                  </a:solidFill>
                  <a:latin typeface="微软雅黑" panose="020B0503020204020204" charset="-122"/>
                  <a:ea typeface="微软雅黑" panose="020B0503020204020204" charset="-122"/>
                  <a:cs typeface="+mn-ea"/>
                  <a:sym typeface="Source Han Serif SC" panose="02020400000000000000" pitchFamily="18" charset="-122"/>
                </a:rPr>
                <a:t>点击添加标题文字</a:t>
              </a:r>
              <a:endParaRPr kumimoji="0" lang="zh-CN" altLang="en-US" sz="2400" b="1"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Source Han Serif SC" panose="02020400000000000000" pitchFamily="18"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13"/>
          <p:cNvGrpSpPr/>
          <p:nvPr/>
        </p:nvGrpSpPr>
        <p:grpSpPr>
          <a:xfrm>
            <a:off x="1396993" y="1584429"/>
            <a:ext cx="5187107" cy="1399651"/>
            <a:chOff x="911424" y="1244624"/>
            <a:chExt cx="4505061" cy="1215612"/>
          </a:xfrm>
        </p:grpSpPr>
        <p:sp>
          <p:nvSpPr>
            <p:cNvPr id="6" name="Freeform: Shape 6"/>
            <p:cNvSpPr/>
            <p:nvPr/>
          </p:nvSpPr>
          <p:spPr bwMode="auto">
            <a:xfrm flipH="1">
              <a:off x="911424" y="1244624"/>
              <a:ext cx="1084974" cy="1084975"/>
            </a:xfrm>
            <a:custGeom>
              <a:avLst/>
              <a:gdLst>
                <a:gd name="connsiteX0" fmla="*/ 508910 w 1084974"/>
                <a:gd name="connsiteY0" fmla="*/ 0 h 1084975"/>
                <a:gd name="connsiteX1" fmla="*/ 31229 w 1084974"/>
                <a:gd name="connsiteY1" fmla="*/ 253981 h 1084975"/>
                <a:gd name="connsiteX2" fmla="*/ 0 w 1084974"/>
                <a:gd name="connsiteY2" fmla="*/ 311517 h 1084975"/>
                <a:gd name="connsiteX3" fmla="*/ 773457 w 1084974"/>
                <a:gd name="connsiteY3" fmla="*/ 1084975 h 1084975"/>
                <a:gd name="connsiteX4" fmla="*/ 830993 w 1084974"/>
                <a:gd name="connsiteY4" fmla="*/ 1053745 h 1084975"/>
                <a:gd name="connsiteX5" fmla="*/ 1084974 w 1084974"/>
                <a:gd name="connsiteY5" fmla="*/ 576064 h 1084975"/>
                <a:gd name="connsiteX6" fmla="*/ 508910 w 1084974"/>
                <a:gd name="connsiteY6" fmla="*/ 0 h 1084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84974" h="1084975">
                  <a:moveTo>
                    <a:pt x="508910" y="0"/>
                  </a:moveTo>
                  <a:cubicBezTo>
                    <a:pt x="310066" y="0"/>
                    <a:pt x="134752" y="100747"/>
                    <a:pt x="31229" y="253981"/>
                  </a:cubicBezTo>
                  <a:lnTo>
                    <a:pt x="0" y="311517"/>
                  </a:lnTo>
                  <a:lnTo>
                    <a:pt x="773457" y="1084975"/>
                  </a:lnTo>
                  <a:lnTo>
                    <a:pt x="830993" y="1053745"/>
                  </a:lnTo>
                  <a:cubicBezTo>
                    <a:pt x="984227" y="950222"/>
                    <a:pt x="1084974" y="774908"/>
                    <a:pt x="1084974" y="576064"/>
                  </a:cubicBezTo>
                  <a:cubicBezTo>
                    <a:pt x="1084974" y="257913"/>
                    <a:pt x="827061" y="0"/>
                    <a:pt x="508910" y="0"/>
                  </a:cubicBezTo>
                  <a:close/>
                </a:path>
              </a:pathLst>
            </a:custGeom>
            <a:solidFill>
              <a:schemeClr val="accent5"/>
            </a:solidFill>
            <a:ln w="19050">
              <a:noFill/>
              <a:round/>
            </a:ln>
          </p:spPr>
          <p:txBody>
            <a:bodyPr anchor="ctr"/>
            <a:lstStyle/>
            <a:p>
              <a:pPr algn="ctr" defTabSz="914400"/>
              <a:endParaRPr sz="2000" dirty="0">
                <a:solidFill>
                  <a:prstClr val="black"/>
                </a:solidFill>
                <a:latin typeface="微软雅黑" panose="020B0503020204020204" charset="-122"/>
                <a:ea typeface="微软雅黑" panose="020B0503020204020204" charset="-122"/>
                <a:sym typeface="Source Han Serif SC" panose="02020400000000000000" pitchFamily="18" charset="-122"/>
              </a:endParaRPr>
            </a:p>
          </p:txBody>
        </p:sp>
        <p:cxnSp>
          <p:nvCxnSpPr>
            <p:cNvPr id="7" name="Straight Connector 2"/>
            <p:cNvCxnSpPr/>
            <p:nvPr/>
          </p:nvCxnSpPr>
          <p:spPr>
            <a:xfrm flipH="1">
              <a:off x="1155787" y="1496652"/>
              <a:ext cx="900100" cy="900100"/>
            </a:xfrm>
            <a:prstGeom prst="line">
              <a:avLst/>
            </a:prstGeom>
            <a:ln w="38100">
              <a:solidFill>
                <a:schemeClr val="accent5"/>
              </a:solidFill>
            </a:ln>
          </p:spPr>
          <p:style>
            <a:lnRef idx="1">
              <a:schemeClr val="accent1"/>
            </a:lnRef>
            <a:fillRef idx="0">
              <a:schemeClr val="accent1"/>
            </a:fillRef>
            <a:effectRef idx="0">
              <a:schemeClr val="accent1"/>
            </a:effectRef>
            <a:fontRef idx="minor">
              <a:schemeClr val="tx1"/>
            </a:fontRef>
          </p:style>
        </p:cxnSp>
        <p:sp>
          <p:nvSpPr>
            <p:cNvPr id="8" name="TextBox 9"/>
            <p:cNvSpPr txBox="1"/>
            <p:nvPr/>
          </p:nvSpPr>
          <p:spPr>
            <a:xfrm>
              <a:off x="997495" y="1340768"/>
              <a:ext cx="655949" cy="707886"/>
            </a:xfrm>
            <a:prstGeom prst="rect">
              <a:avLst/>
            </a:prstGeom>
            <a:noFill/>
          </p:spPr>
          <p:txBody>
            <a:bodyPr wrap="none" anchor="ctr">
              <a:normAutofit/>
            </a:bodyPr>
            <a:lstStyle/>
            <a:p>
              <a:pPr algn="ctr" defTabSz="914400"/>
              <a:r>
                <a:rPr lang="en-US" altLang="zh-CN" sz="4400">
                  <a:solidFill>
                    <a:prstClr val="white"/>
                  </a:solidFill>
                  <a:latin typeface="微软雅黑" panose="020B0503020204020204" charset="-122"/>
                  <a:ea typeface="微软雅黑" panose="020B0503020204020204" charset="-122"/>
                  <a:cs typeface="+mn-ea"/>
                  <a:sym typeface="Source Han Serif SC" panose="02020400000000000000" pitchFamily="18" charset="-122"/>
                </a:rPr>
                <a:t>01</a:t>
              </a:r>
              <a:endParaRPr lang="en-US" altLang="zh-CN" sz="4400">
                <a:solidFill>
                  <a:prstClr val="white"/>
                </a:solidFill>
                <a:latin typeface="微软雅黑" panose="020B0503020204020204" charset="-122"/>
                <a:ea typeface="微软雅黑" panose="020B0503020204020204" charset="-122"/>
                <a:cs typeface="+mn-ea"/>
                <a:sym typeface="Source Han Serif SC" panose="02020400000000000000" pitchFamily="18" charset="-122"/>
              </a:endParaRPr>
            </a:p>
          </p:txBody>
        </p:sp>
        <p:grpSp>
          <p:nvGrpSpPr>
            <p:cNvPr id="9" name="Group 10"/>
            <p:cNvGrpSpPr/>
            <p:nvPr/>
          </p:nvGrpSpPr>
          <p:grpSpPr>
            <a:xfrm>
              <a:off x="1453911" y="1897004"/>
              <a:ext cx="3962574" cy="563232"/>
              <a:chOff x="3943834" y="704409"/>
              <a:chExt cx="3962574" cy="563232"/>
            </a:xfrm>
          </p:grpSpPr>
          <p:sp>
            <p:nvSpPr>
              <p:cNvPr id="10" name="TextBox 11"/>
              <p:cNvSpPr txBox="1"/>
              <p:nvPr/>
            </p:nvSpPr>
            <p:spPr>
              <a:xfrm>
                <a:off x="3943834" y="704409"/>
                <a:ext cx="3962574" cy="242864"/>
              </a:xfrm>
              <a:prstGeom prst="rect">
                <a:avLst/>
              </a:prstGeom>
              <a:noFill/>
            </p:spPr>
            <p:txBody>
              <a:bodyPr wrap="none" lIns="360000" tIns="0" rIns="0" bIns="0" anchor="b" anchorCtr="0">
                <a:noAutofit/>
              </a:bodyPr>
              <a:lstStyle/>
              <a:p>
                <a:pPr defTabSz="914400"/>
                <a:r>
                  <a:rPr lang="zh-CN" altLang="en-US" b="1" dirty="0">
                    <a:solidFill>
                      <a:prstClr val="black">
                        <a:lumMod val="75000"/>
                        <a:lumOff val="25000"/>
                      </a:prstClr>
                    </a:solidFill>
                    <a:latin typeface="微软雅黑" panose="020B0503020204020204" charset="-122"/>
                    <a:ea typeface="微软雅黑" panose="020B0503020204020204" charset="-122"/>
                    <a:cs typeface="+mn-ea"/>
                    <a:sym typeface="Source Han Serif SC" panose="02020400000000000000" pitchFamily="18" charset="-122"/>
                  </a:rPr>
                  <a:t>标题文本预设</a:t>
                </a:r>
                <a:endParaRPr lang="zh-CN" altLang="en-US" b="1" dirty="0">
                  <a:solidFill>
                    <a:prstClr val="black">
                      <a:lumMod val="75000"/>
                      <a:lumOff val="25000"/>
                    </a:prstClr>
                  </a:solidFill>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11" name="TextBox 12"/>
              <p:cNvSpPr txBox="1"/>
              <p:nvPr/>
            </p:nvSpPr>
            <p:spPr>
              <a:xfrm>
                <a:off x="3943834" y="947273"/>
                <a:ext cx="3962574" cy="320368"/>
              </a:xfrm>
              <a:prstGeom prst="rect">
                <a:avLst/>
              </a:prstGeom>
            </p:spPr>
            <p:txBody>
              <a:bodyPr vert="horz" wrap="square" lIns="360000" tIns="0" rIns="0" bIns="0" anchor="ctr" anchorCtr="0">
                <a:normAutofit/>
              </a:bodyPr>
              <a:lstStyle/>
              <a:p>
                <a:pPr defTabSz="914400">
                  <a:lnSpc>
                    <a:spcPct val="120000"/>
                  </a:lnSpc>
                </a:pPr>
                <a:r>
                  <a:rPr lang="zh-CN" altLang="en-US" sz="1200" dirty="0">
                    <a:solidFill>
                      <a:prstClr val="black">
                        <a:lumMod val="100000"/>
                      </a:prstClr>
                    </a:solidFill>
                    <a:latin typeface="微软雅黑" panose="020B0503020204020204" charset="-122"/>
                    <a:ea typeface="微软雅黑" panose="020B0503020204020204" charset="-122"/>
                    <a:cs typeface="微软雅黑" panose="020B0503020204020204" charset="-122"/>
                    <a:sym typeface="Source Han Serif SC" panose="02020400000000000000" pitchFamily="18" charset="-122"/>
                  </a:rPr>
                  <a:t>此部分内容作为文字排版占位显示 （建议使用主题字体）</a:t>
                </a:r>
                <a:endParaRPr lang="zh-CN" altLang="en-US" sz="1200" dirty="0">
                  <a:solidFill>
                    <a:prstClr val="black">
                      <a:lumMod val="100000"/>
                    </a:prstClr>
                  </a:solidFill>
                  <a:latin typeface="微软雅黑" panose="020B0503020204020204" charset="-122"/>
                  <a:ea typeface="微软雅黑" panose="020B0503020204020204" charset="-122"/>
                  <a:cs typeface="微软雅黑" panose="020B0503020204020204" charset="-122"/>
                  <a:sym typeface="Source Han Serif SC" panose="02020400000000000000" pitchFamily="18" charset="-122"/>
                </a:endParaRPr>
              </a:p>
            </p:txBody>
          </p:sp>
        </p:grpSp>
      </p:grpSp>
      <p:grpSp>
        <p:nvGrpSpPr>
          <p:cNvPr id="12" name="Group 14"/>
          <p:cNvGrpSpPr/>
          <p:nvPr/>
        </p:nvGrpSpPr>
        <p:grpSpPr>
          <a:xfrm>
            <a:off x="6381977" y="1584429"/>
            <a:ext cx="5187107" cy="1399651"/>
            <a:chOff x="911424" y="1244624"/>
            <a:chExt cx="4505061" cy="1215612"/>
          </a:xfrm>
        </p:grpSpPr>
        <p:sp>
          <p:nvSpPr>
            <p:cNvPr id="13" name="Freeform: Shape 15"/>
            <p:cNvSpPr/>
            <p:nvPr/>
          </p:nvSpPr>
          <p:spPr bwMode="auto">
            <a:xfrm flipH="1">
              <a:off x="911424" y="1244624"/>
              <a:ext cx="1084974" cy="1084975"/>
            </a:xfrm>
            <a:custGeom>
              <a:avLst/>
              <a:gdLst>
                <a:gd name="connsiteX0" fmla="*/ 508910 w 1084974"/>
                <a:gd name="connsiteY0" fmla="*/ 0 h 1084975"/>
                <a:gd name="connsiteX1" fmla="*/ 31229 w 1084974"/>
                <a:gd name="connsiteY1" fmla="*/ 253981 h 1084975"/>
                <a:gd name="connsiteX2" fmla="*/ 0 w 1084974"/>
                <a:gd name="connsiteY2" fmla="*/ 311517 h 1084975"/>
                <a:gd name="connsiteX3" fmla="*/ 773457 w 1084974"/>
                <a:gd name="connsiteY3" fmla="*/ 1084975 h 1084975"/>
                <a:gd name="connsiteX4" fmla="*/ 830993 w 1084974"/>
                <a:gd name="connsiteY4" fmla="*/ 1053745 h 1084975"/>
                <a:gd name="connsiteX5" fmla="*/ 1084974 w 1084974"/>
                <a:gd name="connsiteY5" fmla="*/ 576064 h 1084975"/>
                <a:gd name="connsiteX6" fmla="*/ 508910 w 1084974"/>
                <a:gd name="connsiteY6" fmla="*/ 0 h 1084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84974" h="1084975">
                  <a:moveTo>
                    <a:pt x="508910" y="0"/>
                  </a:moveTo>
                  <a:cubicBezTo>
                    <a:pt x="310066" y="0"/>
                    <a:pt x="134752" y="100747"/>
                    <a:pt x="31229" y="253981"/>
                  </a:cubicBezTo>
                  <a:lnTo>
                    <a:pt x="0" y="311517"/>
                  </a:lnTo>
                  <a:lnTo>
                    <a:pt x="773457" y="1084975"/>
                  </a:lnTo>
                  <a:lnTo>
                    <a:pt x="830993" y="1053745"/>
                  </a:lnTo>
                  <a:cubicBezTo>
                    <a:pt x="984227" y="950222"/>
                    <a:pt x="1084974" y="774908"/>
                    <a:pt x="1084974" y="576064"/>
                  </a:cubicBezTo>
                  <a:cubicBezTo>
                    <a:pt x="1084974" y="257913"/>
                    <a:pt x="827061" y="0"/>
                    <a:pt x="508910" y="0"/>
                  </a:cubicBezTo>
                  <a:close/>
                </a:path>
              </a:pathLst>
            </a:custGeom>
            <a:solidFill>
              <a:schemeClr val="accent1"/>
            </a:solidFill>
            <a:ln w="19050">
              <a:noFill/>
              <a:round/>
            </a:ln>
          </p:spPr>
          <p:txBody>
            <a:bodyPr anchor="ctr"/>
            <a:lstStyle/>
            <a:p>
              <a:pPr algn="ctr" defTabSz="914400"/>
              <a:endParaRPr sz="2000">
                <a:solidFill>
                  <a:prstClr val="black"/>
                </a:solidFill>
                <a:latin typeface="微软雅黑" panose="020B0503020204020204" charset="-122"/>
                <a:ea typeface="微软雅黑" panose="020B0503020204020204" charset="-122"/>
                <a:sym typeface="Source Han Serif SC" panose="02020400000000000000" pitchFamily="18" charset="-122"/>
              </a:endParaRPr>
            </a:p>
          </p:txBody>
        </p:sp>
        <p:cxnSp>
          <p:nvCxnSpPr>
            <p:cNvPr id="14" name="Straight Connector 16"/>
            <p:cNvCxnSpPr/>
            <p:nvPr/>
          </p:nvCxnSpPr>
          <p:spPr>
            <a:xfrm flipH="1">
              <a:off x="1155787" y="1496652"/>
              <a:ext cx="900100" cy="90010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5" name="TextBox 17"/>
            <p:cNvSpPr txBox="1"/>
            <p:nvPr/>
          </p:nvSpPr>
          <p:spPr>
            <a:xfrm>
              <a:off x="966237" y="1340768"/>
              <a:ext cx="718466" cy="707886"/>
            </a:xfrm>
            <a:prstGeom prst="rect">
              <a:avLst/>
            </a:prstGeom>
            <a:noFill/>
          </p:spPr>
          <p:txBody>
            <a:bodyPr wrap="none" anchor="ctr">
              <a:normAutofit/>
            </a:bodyPr>
            <a:lstStyle/>
            <a:p>
              <a:pPr algn="ctr" defTabSz="914400"/>
              <a:r>
                <a:rPr lang="en-US" altLang="zh-CN" sz="4400">
                  <a:solidFill>
                    <a:prstClr val="white"/>
                  </a:solidFill>
                  <a:latin typeface="微软雅黑" panose="020B0503020204020204" charset="-122"/>
                  <a:ea typeface="微软雅黑" panose="020B0503020204020204" charset="-122"/>
                  <a:cs typeface="+mn-ea"/>
                  <a:sym typeface="Source Han Serif SC" panose="02020400000000000000" pitchFamily="18" charset="-122"/>
                </a:rPr>
                <a:t>02</a:t>
              </a:r>
              <a:endParaRPr lang="en-US" altLang="zh-CN" sz="4400">
                <a:solidFill>
                  <a:prstClr val="white"/>
                </a:solidFill>
                <a:latin typeface="微软雅黑" panose="020B0503020204020204" charset="-122"/>
                <a:ea typeface="微软雅黑" panose="020B0503020204020204" charset="-122"/>
                <a:cs typeface="+mn-ea"/>
                <a:sym typeface="Source Han Serif SC" panose="02020400000000000000" pitchFamily="18" charset="-122"/>
              </a:endParaRPr>
            </a:p>
          </p:txBody>
        </p:sp>
        <p:grpSp>
          <p:nvGrpSpPr>
            <p:cNvPr id="16" name="Group 18"/>
            <p:cNvGrpSpPr/>
            <p:nvPr/>
          </p:nvGrpSpPr>
          <p:grpSpPr>
            <a:xfrm>
              <a:off x="1453911" y="1897004"/>
              <a:ext cx="3962574" cy="563232"/>
              <a:chOff x="3943834" y="704409"/>
              <a:chExt cx="3962574" cy="563232"/>
            </a:xfrm>
          </p:grpSpPr>
          <p:sp>
            <p:nvSpPr>
              <p:cNvPr id="17" name="TextBox 19"/>
              <p:cNvSpPr txBox="1"/>
              <p:nvPr/>
            </p:nvSpPr>
            <p:spPr>
              <a:xfrm>
                <a:off x="3943834" y="704409"/>
                <a:ext cx="3962574" cy="242864"/>
              </a:xfrm>
              <a:prstGeom prst="rect">
                <a:avLst/>
              </a:prstGeom>
              <a:noFill/>
            </p:spPr>
            <p:txBody>
              <a:bodyPr wrap="none" lIns="360000" tIns="0" rIns="0" bIns="0" anchor="b" anchorCtr="0">
                <a:noAutofit/>
              </a:bodyPr>
              <a:lstStyle/>
              <a:p>
                <a:pPr defTabSz="914400"/>
                <a:r>
                  <a:rPr lang="zh-CN" altLang="en-US" b="1">
                    <a:solidFill>
                      <a:srgbClr val="0F1A2F">
                        <a:lumMod val="100000"/>
                      </a:srgbClr>
                    </a:solidFill>
                    <a:latin typeface="微软雅黑" panose="020B0503020204020204" charset="-122"/>
                    <a:ea typeface="微软雅黑" panose="020B0503020204020204" charset="-122"/>
                    <a:cs typeface="+mn-ea"/>
                    <a:sym typeface="Source Han Serif SC" panose="02020400000000000000" pitchFamily="18" charset="-122"/>
                  </a:rPr>
                  <a:t>标题文本预设</a:t>
                </a:r>
                <a:endParaRPr lang="zh-CN" altLang="en-US" b="1">
                  <a:solidFill>
                    <a:srgbClr val="0F1A2F">
                      <a:lumMod val="100000"/>
                    </a:srgbClr>
                  </a:solidFill>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18" name="TextBox 20"/>
              <p:cNvSpPr txBox="1"/>
              <p:nvPr/>
            </p:nvSpPr>
            <p:spPr>
              <a:xfrm>
                <a:off x="3943834" y="947273"/>
                <a:ext cx="3962574" cy="320368"/>
              </a:xfrm>
              <a:prstGeom prst="rect">
                <a:avLst/>
              </a:prstGeom>
            </p:spPr>
            <p:txBody>
              <a:bodyPr vert="horz" wrap="square" lIns="360000" tIns="0" rIns="0" bIns="0" anchor="ctr" anchorCtr="0">
                <a:normAutofit/>
              </a:bodyPr>
              <a:lstStyle/>
              <a:p>
                <a:pPr defTabSz="914400">
                  <a:lnSpc>
                    <a:spcPct val="120000"/>
                  </a:lnSpc>
                </a:pPr>
                <a:r>
                  <a:rPr lang="zh-CN" altLang="en-US" sz="1200">
                    <a:solidFill>
                      <a:prstClr val="black">
                        <a:lumMod val="100000"/>
                      </a:prstClr>
                    </a:solidFill>
                    <a:latin typeface="微软雅黑" panose="020B0503020204020204" charset="-122"/>
                    <a:ea typeface="微软雅黑" panose="020B0503020204020204" charset="-122"/>
                    <a:cs typeface="微软雅黑" panose="020B0503020204020204" charset="-122"/>
                    <a:sym typeface="Source Han Serif SC" panose="02020400000000000000" pitchFamily="18" charset="-122"/>
                  </a:rPr>
                  <a:t>此部分内容作为文字排版占位显示 （建议使用主题字体）</a:t>
                </a:r>
                <a:endParaRPr lang="zh-CN" altLang="en-US" sz="1200">
                  <a:solidFill>
                    <a:prstClr val="black">
                      <a:lumMod val="100000"/>
                    </a:prstClr>
                  </a:solidFill>
                  <a:latin typeface="微软雅黑" panose="020B0503020204020204" charset="-122"/>
                  <a:ea typeface="微软雅黑" panose="020B0503020204020204" charset="-122"/>
                  <a:cs typeface="微软雅黑" panose="020B0503020204020204" charset="-122"/>
                  <a:sym typeface="Source Han Serif SC" panose="02020400000000000000" pitchFamily="18" charset="-122"/>
                </a:endParaRPr>
              </a:p>
            </p:txBody>
          </p:sp>
        </p:grpSp>
      </p:grpSp>
      <p:grpSp>
        <p:nvGrpSpPr>
          <p:cNvPr id="19" name="Group 21"/>
          <p:cNvGrpSpPr/>
          <p:nvPr/>
        </p:nvGrpSpPr>
        <p:grpSpPr>
          <a:xfrm>
            <a:off x="1396993" y="3083345"/>
            <a:ext cx="5187107" cy="1399651"/>
            <a:chOff x="911424" y="1244624"/>
            <a:chExt cx="4505061" cy="1215612"/>
          </a:xfrm>
        </p:grpSpPr>
        <p:sp>
          <p:nvSpPr>
            <p:cNvPr id="20" name="Freeform: Shape 22"/>
            <p:cNvSpPr/>
            <p:nvPr/>
          </p:nvSpPr>
          <p:spPr bwMode="auto">
            <a:xfrm flipH="1">
              <a:off x="911424" y="1244624"/>
              <a:ext cx="1084974" cy="1084975"/>
            </a:xfrm>
            <a:custGeom>
              <a:avLst/>
              <a:gdLst>
                <a:gd name="connsiteX0" fmla="*/ 508910 w 1084974"/>
                <a:gd name="connsiteY0" fmla="*/ 0 h 1084975"/>
                <a:gd name="connsiteX1" fmla="*/ 31229 w 1084974"/>
                <a:gd name="connsiteY1" fmla="*/ 253981 h 1084975"/>
                <a:gd name="connsiteX2" fmla="*/ 0 w 1084974"/>
                <a:gd name="connsiteY2" fmla="*/ 311517 h 1084975"/>
                <a:gd name="connsiteX3" fmla="*/ 773457 w 1084974"/>
                <a:gd name="connsiteY3" fmla="*/ 1084975 h 1084975"/>
                <a:gd name="connsiteX4" fmla="*/ 830993 w 1084974"/>
                <a:gd name="connsiteY4" fmla="*/ 1053745 h 1084975"/>
                <a:gd name="connsiteX5" fmla="*/ 1084974 w 1084974"/>
                <a:gd name="connsiteY5" fmla="*/ 576064 h 1084975"/>
                <a:gd name="connsiteX6" fmla="*/ 508910 w 1084974"/>
                <a:gd name="connsiteY6" fmla="*/ 0 h 1084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84974" h="1084975">
                  <a:moveTo>
                    <a:pt x="508910" y="0"/>
                  </a:moveTo>
                  <a:cubicBezTo>
                    <a:pt x="310066" y="0"/>
                    <a:pt x="134752" y="100747"/>
                    <a:pt x="31229" y="253981"/>
                  </a:cubicBezTo>
                  <a:lnTo>
                    <a:pt x="0" y="311517"/>
                  </a:lnTo>
                  <a:lnTo>
                    <a:pt x="773457" y="1084975"/>
                  </a:lnTo>
                  <a:lnTo>
                    <a:pt x="830993" y="1053745"/>
                  </a:lnTo>
                  <a:cubicBezTo>
                    <a:pt x="984227" y="950222"/>
                    <a:pt x="1084974" y="774908"/>
                    <a:pt x="1084974" y="576064"/>
                  </a:cubicBezTo>
                  <a:cubicBezTo>
                    <a:pt x="1084974" y="257913"/>
                    <a:pt x="827061" y="0"/>
                    <a:pt x="508910" y="0"/>
                  </a:cubicBezTo>
                  <a:close/>
                </a:path>
              </a:pathLst>
            </a:custGeom>
            <a:solidFill>
              <a:srgbClr val="F9B81B"/>
            </a:solidFill>
            <a:ln w="19050">
              <a:noFill/>
              <a:round/>
            </a:ln>
          </p:spPr>
          <p:txBody>
            <a:bodyPr anchor="ctr"/>
            <a:lstStyle/>
            <a:p>
              <a:pPr algn="ctr" defTabSz="914400"/>
              <a:endParaRPr sz="2000">
                <a:solidFill>
                  <a:prstClr val="black"/>
                </a:solidFill>
                <a:latin typeface="微软雅黑" panose="020B0503020204020204" charset="-122"/>
                <a:ea typeface="微软雅黑" panose="020B0503020204020204" charset="-122"/>
                <a:sym typeface="Source Han Serif SC" panose="02020400000000000000" pitchFamily="18" charset="-122"/>
              </a:endParaRPr>
            </a:p>
          </p:txBody>
        </p:sp>
        <p:cxnSp>
          <p:nvCxnSpPr>
            <p:cNvPr id="21" name="Straight Connector 23"/>
            <p:cNvCxnSpPr/>
            <p:nvPr/>
          </p:nvCxnSpPr>
          <p:spPr>
            <a:xfrm flipH="1">
              <a:off x="1155787" y="1496652"/>
              <a:ext cx="900100" cy="900100"/>
            </a:xfrm>
            <a:prstGeom prst="line">
              <a:avLst/>
            </a:prstGeom>
            <a:ln w="38100">
              <a:solidFill>
                <a:schemeClr val="accent5"/>
              </a:solidFill>
            </a:ln>
          </p:spPr>
          <p:style>
            <a:lnRef idx="1">
              <a:schemeClr val="accent1"/>
            </a:lnRef>
            <a:fillRef idx="0">
              <a:schemeClr val="accent1"/>
            </a:fillRef>
            <a:effectRef idx="0">
              <a:schemeClr val="accent1"/>
            </a:effectRef>
            <a:fontRef idx="minor">
              <a:schemeClr val="tx1"/>
            </a:fontRef>
          </p:style>
        </p:cxnSp>
        <p:sp>
          <p:nvSpPr>
            <p:cNvPr id="22" name="TextBox 24"/>
            <p:cNvSpPr txBox="1"/>
            <p:nvPr/>
          </p:nvSpPr>
          <p:spPr>
            <a:xfrm>
              <a:off x="959023" y="1340768"/>
              <a:ext cx="732893" cy="707886"/>
            </a:xfrm>
            <a:prstGeom prst="rect">
              <a:avLst/>
            </a:prstGeom>
            <a:noFill/>
          </p:spPr>
          <p:txBody>
            <a:bodyPr wrap="none" anchor="ctr">
              <a:normAutofit/>
            </a:bodyPr>
            <a:lstStyle/>
            <a:p>
              <a:pPr algn="ctr" defTabSz="914400"/>
              <a:r>
                <a:rPr lang="en-US" altLang="zh-CN" sz="4400">
                  <a:solidFill>
                    <a:prstClr val="white"/>
                  </a:solidFill>
                  <a:latin typeface="微软雅黑" panose="020B0503020204020204" charset="-122"/>
                  <a:ea typeface="微软雅黑" panose="020B0503020204020204" charset="-122"/>
                  <a:cs typeface="+mn-ea"/>
                  <a:sym typeface="Source Han Serif SC" panose="02020400000000000000" pitchFamily="18" charset="-122"/>
                </a:rPr>
                <a:t>03</a:t>
              </a:r>
              <a:endParaRPr lang="en-US" altLang="zh-CN" sz="4400">
                <a:solidFill>
                  <a:prstClr val="white"/>
                </a:solidFill>
                <a:latin typeface="微软雅黑" panose="020B0503020204020204" charset="-122"/>
                <a:ea typeface="微软雅黑" panose="020B0503020204020204" charset="-122"/>
                <a:cs typeface="+mn-ea"/>
                <a:sym typeface="Source Han Serif SC" panose="02020400000000000000" pitchFamily="18" charset="-122"/>
              </a:endParaRPr>
            </a:p>
          </p:txBody>
        </p:sp>
        <p:grpSp>
          <p:nvGrpSpPr>
            <p:cNvPr id="23" name="Group 25"/>
            <p:cNvGrpSpPr/>
            <p:nvPr/>
          </p:nvGrpSpPr>
          <p:grpSpPr>
            <a:xfrm>
              <a:off x="1453911" y="1897004"/>
              <a:ext cx="3962574" cy="563232"/>
              <a:chOff x="3943834" y="704409"/>
              <a:chExt cx="3962574" cy="563232"/>
            </a:xfrm>
          </p:grpSpPr>
          <p:sp>
            <p:nvSpPr>
              <p:cNvPr id="24" name="TextBox 26"/>
              <p:cNvSpPr txBox="1"/>
              <p:nvPr/>
            </p:nvSpPr>
            <p:spPr>
              <a:xfrm>
                <a:off x="3943834" y="704409"/>
                <a:ext cx="3962574" cy="242864"/>
              </a:xfrm>
              <a:prstGeom prst="rect">
                <a:avLst/>
              </a:prstGeom>
              <a:noFill/>
            </p:spPr>
            <p:txBody>
              <a:bodyPr wrap="none" lIns="360000" tIns="0" rIns="0" bIns="0" anchor="b" anchorCtr="0">
                <a:noAutofit/>
              </a:bodyPr>
              <a:lstStyle/>
              <a:p>
                <a:pPr defTabSz="914400"/>
                <a:r>
                  <a:rPr lang="zh-CN" altLang="en-US" b="1" dirty="0">
                    <a:solidFill>
                      <a:prstClr val="black">
                        <a:lumMod val="75000"/>
                        <a:lumOff val="25000"/>
                      </a:prstClr>
                    </a:solidFill>
                    <a:latin typeface="微软雅黑" panose="020B0503020204020204" charset="-122"/>
                    <a:ea typeface="微软雅黑" panose="020B0503020204020204" charset="-122"/>
                    <a:cs typeface="+mn-ea"/>
                    <a:sym typeface="Source Han Serif SC" panose="02020400000000000000" pitchFamily="18" charset="-122"/>
                  </a:rPr>
                  <a:t>标题文本预设</a:t>
                </a:r>
                <a:endParaRPr lang="zh-CN" altLang="en-US" b="1" dirty="0">
                  <a:solidFill>
                    <a:prstClr val="black">
                      <a:lumMod val="75000"/>
                      <a:lumOff val="25000"/>
                    </a:prstClr>
                  </a:solidFill>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25" name="TextBox 27"/>
              <p:cNvSpPr txBox="1"/>
              <p:nvPr/>
            </p:nvSpPr>
            <p:spPr>
              <a:xfrm>
                <a:off x="3943834" y="947273"/>
                <a:ext cx="3962574" cy="320368"/>
              </a:xfrm>
              <a:prstGeom prst="rect">
                <a:avLst/>
              </a:prstGeom>
            </p:spPr>
            <p:txBody>
              <a:bodyPr vert="horz" wrap="square" lIns="360000" tIns="0" rIns="0" bIns="0" anchor="ctr" anchorCtr="0">
                <a:normAutofit/>
              </a:bodyPr>
              <a:lstStyle/>
              <a:p>
                <a:pPr defTabSz="914400">
                  <a:lnSpc>
                    <a:spcPct val="120000"/>
                  </a:lnSpc>
                </a:pPr>
                <a:r>
                  <a:rPr lang="zh-CN" altLang="en-US" sz="1200">
                    <a:solidFill>
                      <a:prstClr val="black">
                        <a:lumMod val="100000"/>
                      </a:prstClr>
                    </a:solidFill>
                    <a:latin typeface="微软雅黑" panose="020B0503020204020204" charset="-122"/>
                    <a:ea typeface="微软雅黑" panose="020B0503020204020204" charset="-122"/>
                    <a:cs typeface="微软雅黑" panose="020B0503020204020204" charset="-122"/>
                    <a:sym typeface="Source Han Serif SC" panose="02020400000000000000" pitchFamily="18" charset="-122"/>
                  </a:rPr>
                  <a:t>此部分内容作为文字排版占位显示 （建议使用主题字体）</a:t>
                </a:r>
                <a:endParaRPr lang="zh-CN" altLang="en-US" sz="1200">
                  <a:solidFill>
                    <a:prstClr val="black">
                      <a:lumMod val="100000"/>
                    </a:prstClr>
                  </a:solidFill>
                  <a:latin typeface="微软雅黑" panose="020B0503020204020204" charset="-122"/>
                  <a:ea typeface="微软雅黑" panose="020B0503020204020204" charset="-122"/>
                  <a:cs typeface="微软雅黑" panose="020B0503020204020204" charset="-122"/>
                  <a:sym typeface="Source Han Serif SC" panose="02020400000000000000" pitchFamily="18" charset="-122"/>
                </a:endParaRPr>
              </a:p>
            </p:txBody>
          </p:sp>
        </p:grpSp>
      </p:grpSp>
      <p:grpSp>
        <p:nvGrpSpPr>
          <p:cNvPr id="28" name="Group 28"/>
          <p:cNvGrpSpPr/>
          <p:nvPr/>
        </p:nvGrpSpPr>
        <p:grpSpPr>
          <a:xfrm>
            <a:off x="6381977" y="3083345"/>
            <a:ext cx="5187107" cy="1399651"/>
            <a:chOff x="911424" y="1244624"/>
            <a:chExt cx="4505061" cy="1215612"/>
          </a:xfrm>
        </p:grpSpPr>
        <p:sp>
          <p:nvSpPr>
            <p:cNvPr id="29" name="Freeform: Shape 29"/>
            <p:cNvSpPr/>
            <p:nvPr/>
          </p:nvSpPr>
          <p:spPr bwMode="auto">
            <a:xfrm flipH="1">
              <a:off x="911424" y="1244624"/>
              <a:ext cx="1084974" cy="1084975"/>
            </a:xfrm>
            <a:custGeom>
              <a:avLst/>
              <a:gdLst>
                <a:gd name="connsiteX0" fmla="*/ 508910 w 1084974"/>
                <a:gd name="connsiteY0" fmla="*/ 0 h 1084975"/>
                <a:gd name="connsiteX1" fmla="*/ 31229 w 1084974"/>
                <a:gd name="connsiteY1" fmla="*/ 253981 h 1084975"/>
                <a:gd name="connsiteX2" fmla="*/ 0 w 1084974"/>
                <a:gd name="connsiteY2" fmla="*/ 311517 h 1084975"/>
                <a:gd name="connsiteX3" fmla="*/ 773457 w 1084974"/>
                <a:gd name="connsiteY3" fmla="*/ 1084975 h 1084975"/>
                <a:gd name="connsiteX4" fmla="*/ 830993 w 1084974"/>
                <a:gd name="connsiteY4" fmla="*/ 1053745 h 1084975"/>
                <a:gd name="connsiteX5" fmla="*/ 1084974 w 1084974"/>
                <a:gd name="connsiteY5" fmla="*/ 576064 h 1084975"/>
                <a:gd name="connsiteX6" fmla="*/ 508910 w 1084974"/>
                <a:gd name="connsiteY6" fmla="*/ 0 h 1084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84974" h="1084975">
                  <a:moveTo>
                    <a:pt x="508910" y="0"/>
                  </a:moveTo>
                  <a:cubicBezTo>
                    <a:pt x="310066" y="0"/>
                    <a:pt x="134752" y="100747"/>
                    <a:pt x="31229" y="253981"/>
                  </a:cubicBezTo>
                  <a:lnTo>
                    <a:pt x="0" y="311517"/>
                  </a:lnTo>
                  <a:lnTo>
                    <a:pt x="773457" y="1084975"/>
                  </a:lnTo>
                  <a:lnTo>
                    <a:pt x="830993" y="1053745"/>
                  </a:lnTo>
                  <a:cubicBezTo>
                    <a:pt x="984227" y="950222"/>
                    <a:pt x="1084974" y="774908"/>
                    <a:pt x="1084974" y="576064"/>
                  </a:cubicBezTo>
                  <a:cubicBezTo>
                    <a:pt x="1084974" y="257913"/>
                    <a:pt x="827061" y="0"/>
                    <a:pt x="508910" y="0"/>
                  </a:cubicBezTo>
                  <a:close/>
                </a:path>
              </a:pathLst>
            </a:custGeom>
            <a:solidFill>
              <a:srgbClr val="F9B81B"/>
            </a:solidFill>
            <a:ln w="19050">
              <a:noFill/>
              <a:round/>
            </a:ln>
          </p:spPr>
          <p:txBody>
            <a:bodyPr anchor="ctr"/>
            <a:lstStyle/>
            <a:p>
              <a:pPr algn="ctr" defTabSz="914400"/>
              <a:endParaRPr sz="2000">
                <a:solidFill>
                  <a:prstClr val="black"/>
                </a:solidFill>
                <a:latin typeface="微软雅黑" panose="020B0503020204020204" charset="-122"/>
                <a:ea typeface="微软雅黑" panose="020B0503020204020204" charset="-122"/>
                <a:sym typeface="Source Han Serif SC" panose="02020400000000000000" pitchFamily="18" charset="-122"/>
              </a:endParaRPr>
            </a:p>
          </p:txBody>
        </p:sp>
        <p:cxnSp>
          <p:nvCxnSpPr>
            <p:cNvPr id="30" name="Straight Connector 30"/>
            <p:cNvCxnSpPr/>
            <p:nvPr/>
          </p:nvCxnSpPr>
          <p:spPr>
            <a:xfrm flipH="1">
              <a:off x="1155787" y="1496652"/>
              <a:ext cx="900100" cy="90010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31" name="TextBox 31"/>
            <p:cNvSpPr txBox="1"/>
            <p:nvPr/>
          </p:nvSpPr>
          <p:spPr>
            <a:xfrm>
              <a:off x="967038" y="1340768"/>
              <a:ext cx="716863" cy="707886"/>
            </a:xfrm>
            <a:prstGeom prst="rect">
              <a:avLst/>
            </a:prstGeom>
            <a:noFill/>
          </p:spPr>
          <p:txBody>
            <a:bodyPr wrap="none" anchor="ctr">
              <a:normAutofit/>
            </a:bodyPr>
            <a:lstStyle/>
            <a:p>
              <a:pPr algn="ctr" defTabSz="914400"/>
              <a:r>
                <a:rPr lang="en-US" altLang="zh-CN" sz="4400">
                  <a:solidFill>
                    <a:prstClr val="white"/>
                  </a:solidFill>
                  <a:latin typeface="微软雅黑" panose="020B0503020204020204" charset="-122"/>
                  <a:ea typeface="微软雅黑" panose="020B0503020204020204" charset="-122"/>
                  <a:cs typeface="+mn-ea"/>
                  <a:sym typeface="Source Han Serif SC" panose="02020400000000000000" pitchFamily="18" charset="-122"/>
                </a:rPr>
                <a:t>04</a:t>
              </a:r>
              <a:endParaRPr lang="en-US" altLang="zh-CN" sz="4400">
                <a:solidFill>
                  <a:prstClr val="white"/>
                </a:solidFill>
                <a:latin typeface="微软雅黑" panose="020B0503020204020204" charset="-122"/>
                <a:ea typeface="微软雅黑" panose="020B0503020204020204" charset="-122"/>
                <a:cs typeface="+mn-ea"/>
                <a:sym typeface="Source Han Serif SC" panose="02020400000000000000" pitchFamily="18" charset="-122"/>
              </a:endParaRPr>
            </a:p>
          </p:txBody>
        </p:sp>
        <p:grpSp>
          <p:nvGrpSpPr>
            <p:cNvPr id="32" name="Group 32"/>
            <p:cNvGrpSpPr/>
            <p:nvPr/>
          </p:nvGrpSpPr>
          <p:grpSpPr>
            <a:xfrm>
              <a:off x="1453911" y="1897004"/>
              <a:ext cx="3962574" cy="563232"/>
              <a:chOff x="3943834" y="704409"/>
              <a:chExt cx="3962574" cy="563232"/>
            </a:xfrm>
          </p:grpSpPr>
          <p:sp>
            <p:nvSpPr>
              <p:cNvPr id="33" name="TextBox 33"/>
              <p:cNvSpPr txBox="1"/>
              <p:nvPr/>
            </p:nvSpPr>
            <p:spPr>
              <a:xfrm>
                <a:off x="3943834" y="704409"/>
                <a:ext cx="3962574" cy="242864"/>
              </a:xfrm>
              <a:prstGeom prst="rect">
                <a:avLst/>
              </a:prstGeom>
              <a:noFill/>
            </p:spPr>
            <p:txBody>
              <a:bodyPr wrap="none" lIns="360000" tIns="0" rIns="0" bIns="0" anchor="b" anchorCtr="0">
                <a:noAutofit/>
              </a:bodyPr>
              <a:lstStyle/>
              <a:p>
                <a:pPr defTabSz="914400"/>
                <a:r>
                  <a:rPr lang="zh-CN" altLang="en-US" b="1">
                    <a:solidFill>
                      <a:srgbClr val="0F1A2F">
                        <a:lumMod val="100000"/>
                      </a:srgbClr>
                    </a:solidFill>
                    <a:latin typeface="微软雅黑" panose="020B0503020204020204" charset="-122"/>
                    <a:ea typeface="微软雅黑" panose="020B0503020204020204" charset="-122"/>
                    <a:cs typeface="+mn-ea"/>
                    <a:sym typeface="Source Han Serif SC" panose="02020400000000000000" pitchFamily="18" charset="-122"/>
                  </a:rPr>
                  <a:t>标题文本预设</a:t>
                </a:r>
                <a:endParaRPr lang="zh-CN" altLang="en-US" b="1">
                  <a:solidFill>
                    <a:srgbClr val="0F1A2F">
                      <a:lumMod val="100000"/>
                    </a:srgbClr>
                  </a:solidFill>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34" name="TextBox 34"/>
              <p:cNvSpPr txBox="1"/>
              <p:nvPr/>
            </p:nvSpPr>
            <p:spPr>
              <a:xfrm>
                <a:off x="3943834" y="947273"/>
                <a:ext cx="3962574" cy="320368"/>
              </a:xfrm>
              <a:prstGeom prst="rect">
                <a:avLst/>
              </a:prstGeom>
            </p:spPr>
            <p:txBody>
              <a:bodyPr vert="horz" wrap="square" lIns="360000" tIns="0" rIns="0" bIns="0" anchor="ctr" anchorCtr="0">
                <a:normAutofit/>
              </a:bodyPr>
              <a:lstStyle/>
              <a:p>
                <a:pPr defTabSz="914400">
                  <a:lnSpc>
                    <a:spcPct val="120000"/>
                  </a:lnSpc>
                </a:pPr>
                <a:r>
                  <a:rPr lang="zh-CN" altLang="en-US" sz="1200">
                    <a:solidFill>
                      <a:prstClr val="black">
                        <a:lumMod val="100000"/>
                      </a:prstClr>
                    </a:solidFill>
                    <a:latin typeface="微软雅黑" panose="020B0503020204020204" charset="-122"/>
                    <a:ea typeface="微软雅黑" panose="020B0503020204020204" charset="-122"/>
                    <a:cs typeface="微软雅黑" panose="020B0503020204020204" charset="-122"/>
                    <a:sym typeface="Source Han Serif SC" panose="02020400000000000000" pitchFamily="18" charset="-122"/>
                  </a:rPr>
                  <a:t>此部分内容作为文字排版占位显示 （建议使用主题字体）</a:t>
                </a:r>
                <a:endParaRPr lang="zh-CN" altLang="en-US" sz="1200">
                  <a:solidFill>
                    <a:prstClr val="black">
                      <a:lumMod val="100000"/>
                    </a:prstClr>
                  </a:solidFill>
                  <a:latin typeface="微软雅黑" panose="020B0503020204020204" charset="-122"/>
                  <a:ea typeface="微软雅黑" panose="020B0503020204020204" charset="-122"/>
                  <a:cs typeface="微软雅黑" panose="020B0503020204020204" charset="-122"/>
                  <a:sym typeface="Source Han Serif SC" panose="02020400000000000000" pitchFamily="18" charset="-122"/>
                </a:endParaRPr>
              </a:p>
            </p:txBody>
          </p:sp>
        </p:grpSp>
      </p:grpSp>
      <p:grpSp>
        <p:nvGrpSpPr>
          <p:cNvPr id="35" name="Group 35"/>
          <p:cNvGrpSpPr/>
          <p:nvPr/>
        </p:nvGrpSpPr>
        <p:grpSpPr>
          <a:xfrm>
            <a:off x="1396993" y="4582261"/>
            <a:ext cx="5187107" cy="1399651"/>
            <a:chOff x="911424" y="1244624"/>
            <a:chExt cx="4505061" cy="1215612"/>
          </a:xfrm>
        </p:grpSpPr>
        <p:sp>
          <p:nvSpPr>
            <p:cNvPr id="36" name="Freeform: Shape 36"/>
            <p:cNvSpPr/>
            <p:nvPr/>
          </p:nvSpPr>
          <p:spPr bwMode="auto">
            <a:xfrm flipH="1">
              <a:off x="911424" y="1244624"/>
              <a:ext cx="1084974" cy="1084975"/>
            </a:xfrm>
            <a:custGeom>
              <a:avLst/>
              <a:gdLst>
                <a:gd name="connsiteX0" fmla="*/ 508910 w 1084974"/>
                <a:gd name="connsiteY0" fmla="*/ 0 h 1084975"/>
                <a:gd name="connsiteX1" fmla="*/ 31229 w 1084974"/>
                <a:gd name="connsiteY1" fmla="*/ 253981 h 1084975"/>
                <a:gd name="connsiteX2" fmla="*/ 0 w 1084974"/>
                <a:gd name="connsiteY2" fmla="*/ 311517 h 1084975"/>
                <a:gd name="connsiteX3" fmla="*/ 773457 w 1084974"/>
                <a:gd name="connsiteY3" fmla="*/ 1084975 h 1084975"/>
                <a:gd name="connsiteX4" fmla="*/ 830993 w 1084974"/>
                <a:gd name="connsiteY4" fmla="*/ 1053745 h 1084975"/>
                <a:gd name="connsiteX5" fmla="*/ 1084974 w 1084974"/>
                <a:gd name="connsiteY5" fmla="*/ 576064 h 1084975"/>
                <a:gd name="connsiteX6" fmla="*/ 508910 w 1084974"/>
                <a:gd name="connsiteY6" fmla="*/ 0 h 1084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84974" h="1084975">
                  <a:moveTo>
                    <a:pt x="508910" y="0"/>
                  </a:moveTo>
                  <a:cubicBezTo>
                    <a:pt x="310066" y="0"/>
                    <a:pt x="134752" y="100747"/>
                    <a:pt x="31229" y="253981"/>
                  </a:cubicBezTo>
                  <a:lnTo>
                    <a:pt x="0" y="311517"/>
                  </a:lnTo>
                  <a:lnTo>
                    <a:pt x="773457" y="1084975"/>
                  </a:lnTo>
                  <a:lnTo>
                    <a:pt x="830993" y="1053745"/>
                  </a:lnTo>
                  <a:cubicBezTo>
                    <a:pt x="984227" y="950222"/>
                    <a:pt x="1084974" y="774908"/>
                    <a:pt x="1084974" y="576064"/>
                  </a:cubicBezTo>
                  <a:cubicBezTo>
                    <a:pt x="1084974" y="257913"/>
                    <a:pt x="827061" y="0"/>
                    <a:pt x="508910" y="0"/>
                  </a:cubicBezTo>
                  <a:close/>
                </a:path>
              </a:pathLst>
            </a:custGeom>
            <a:solidFill>
              <a:schemeClr val="accent5"/>
            </a:solidFill>
            <a:ln w="19050">
              <a:noFill/>
              <a:round/>
            </a:ln>
          </p:spPr>
          <p:txBody>
            <a:bodyPr anchor="ctr"/>
            <a:lstStyle/>
            <a:p>
              <a:pPr algn="ctr" defTabSz="914400"/>
              <a:endParaRPr sz="2000">
                <a:solidFill>
                  <a:prstClr val="black"/>
                </a:solidFill>
                <a:latin typeface="微软雅黑" panose="020B0503020204020204" charset="-122"/>
                <a:ea typeface="微软雅黑" panose="020B0503020204020204" charset="-122"/>
                <a:sym typeface="Source Han Serif SC" panose="02020400000000000000" pitchFamily="18" charset="-122"/>
              </a:endParaRPr>
            </a:p>
          </p:txBody>
        </p:sp>
        <p:cxnSp>
          <p:nvCxnSpPr>
            <p:cNvPr id="37" name="Straight Connector 37"/>
            <p:cNvCxnSpPr/>
            <p:nvPr/>
          </p:nvCxnSpPr>
          <p:spPr>
            <a:xfrm flipH="1">
              <a:off x="1155787" y="1496652"/>
              <a:ext cx="900100" cy="900100"/>
            </a:xfrm>
            <a:prstGeom prst="line">
              <a:avLst/>
            </a:prstGeom>
            <a:ln w="38100">
              <a:solidFill>
                <a:schemeClr val="accent5"/>
              </a:solidFill>
            </a:ln>
          </p:spPr>
          <p:style>
            <a:lnRef idx="1">
              <a:schemeClr val="accent1"/>
            </a:lnRef>
            <a:fillRef idx="0">
              <a:schemeClr val="accent1"/>
            </a:fillRef>
            <a:effectRef idx="0">
              <a:schemeClr val="accent1"/>
            </a:effectRef>
            <a:fontRef idx="minor">
              <a:schemeClr val="tx1"/>
            </a:fontRef>
          </p:style>
        </p:cxnSp>
        <p:sp>
          <p:nvSpPr>
            <p:cNvPr id="38" name="TextBox 38"/>
            <p:cNvSpPr txBox="1"/>
            <p:nvPr/>
          </p:nvSpPr>
          <p:spPr>
            <a:xfrm>
              <a:off x="957420" y="1340768"/>
              <a:ext cx="736099" cy="707886"/>
            </a:xfrm>
            <a:prstGeom prst="rect">
              <a:avLst/>
            </a:prstGeom>
            <a:noFill/>
          </p:spPr>
          <p:txBody>
            <a:bodyPr wrap="none" anchor="ctr">
              <a:normAutofit/>
            </a:bodyPr>
            <a:lstStyle/>
            <a:p>
              <a:pPr algn="ctr" defTabSz="914400"/>
              <a:r>
                <a:rPr lang="en-US" altLang="zh-CN" sz="4400">
                  <a:solidFill>
                    <a:prstClr val="white"/>
                  </a:solidFill>
                  <a:latin typeface="微软雅黑" panose="020B0503020204020204" charset="-122"/>
                  <a:ea typeface="微软雅黑" panose="020B0503020204020204" charset="-122"/>
                  <a:cs typeface="+mn-ea"/>
                  <a:sym typeface="Source Han Serif SC" panose="02020400000000000000" pitchFamily="18" charset="-122"/>
                </a:rPr>
                <a:t>05</a:t>
              </a:r>
              <a:endParaRPr lang="en-US" altLang="zh-CN" sz="4400">
                <a:solidFill>
                  <a:prstClr val="white"/>
                </a:solidFill>
                <a:latin typeface="微软雅黑" panose="020B0503020204020204" charset="-122"/>
                <a:ea typeface="微软雅黑" panose="020B0503020204020204" charset="-122"/>
                <a:cs typeface="+mn-ea"/>
                <a:sym typeface="Source Han Serif SC" panose="02020400000000000000" pitchFamily="18" charset="-122"/>
              </a:endParaRPr>
            </a:p>
          </p:txBody>
        </p:sp>
        <p:grpSp>
          <p:nvGrpSpPr>
            <p:cNvPr id="39" name="Group 39"/>
            <p:cNvGrpSpPr/>
            <p:nvPr/>
          </p:nvGrpSpPr>
          <p:grpSpPr>
            <a:xfrm>
              <a:off x="1453911" y="1897004"/>
              <a:ext cx="3962574" cy="563232"/>
              <a:chOff x="3943834" y="704409"/>
              <a:chExt cx="3962574" cy="563232"/>
            </a:xfrm>
          </p:grpSpPr>
          <p:sp>
            <p:nvSpPr>
              <p:cNvPr id="40" name="TextBox 40"/>
              <p:cNvSpPr txBox="1"/>
              <p:nvPr/>
            </p:nvSpPr>
            <p:spPr>
              <a:xfrm>
                <a:off x="3943834" y="704409"/>
                <a:ext cx="3962574" cy="242864"/>
              </a:xfrm>
              <a:prstGeom prst="rect">
                <a:avLst/>
              </a:prstGeom>
              <a:noFill/>
            </p:spPr>
            <p:txBody>
              <a:bodyPr wrap="none" lIns="360000" tIns="0" rIns="0" bIns="0" anchor="b" anchorCtr="0">
                <a:noAutofit/>
              </a:bodyPr>
              <a:lstStyle/>
              <a:p>
                <a:pPr defTabSz="914400"/>
                <a:r>
                  <a:rPr lang="zh-CN" altLang="en-US" b="1" dirty="0">
                    <a:solidFill>
                      <a:prstClr val="black">
                        <a:lumMod val="75000"/>
                        <a:lumOff val="25000"/>
                      </a:prstClr>
                    </a:solidFill>
                    <a:latin typeface="微软雅黑" panose="020B0503020204020204" charset="-122"/>
                    <a:ea typeface="微软雅黑" panose="020B0503020204020204" charset="-122"/>
                    <a:cs typeface="+mn-ea"/>
                    <a:sym typeface="Source Han Serif SC" panose="02020400000000000000" pitchFamily="18" charset="-122"/>
                  </a:rPr>
                  <a:t>标题文本预设</a:t>
                </a:r>
                <a:endParaRPr lang="zh-CN" altLang="en-US" b="1" dirty="0">
                  <a:solidFill>
                    <a:prstClr val="black">
                      <a:lumMod val="75000"/>
                      <a:lumOff val="25000"/>
                    </a:prstClr>
                  </a:solidFill>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41" name="TextBox 41"/>
              <p:cNvSpPr txBox="1"/>
              <p:nvPr/>
            </p:nvSpPr>
            <p:spPr>
              <a:xfrm>
                <a:off x="3943834" y="947273"/>
                <a:ext cx="3962574" cy="320368"/>
              </a:xfrm>
              <a:prstGeom prst="rect">
                <a:avLst/>
              </a:prstGeom>
            </p:spPr>
            <p:txBody>
              <a:bodyPr vert="horz" wrap="square" lIns="360000" tIns="0" rIns="0" bIns="0" anchor="ctr" anchorCtr="0">
                <a:normAutofit/>
              </a:bodyPr>
              <a:lstStyle/>
              <a:p>
                <a:pPr defTabSz="914400">
                  <a:lnSpc>
                    <a:spcPct val="120000"/>
                  </a:lnSpc>
                </a:pPr>
                <a:r>
                  <a:rPr lang="zh-CN" altLang="en-US" sz="1200" dirty="0">
                    <a:solidFill>
                      <a:prstClr val="black">
                        <a:lumMod val="100000"/>
                      </a:prstClr>
                    </a:solidFill>
                    <a:latin typeface="微软雅黑" panose="020B0503020204020204" charset="-122"/>
                    <a:ea typeface="微软雅黑" panose="020B0503020204020204" charset="-122"/>
                    <a:cs typeface="微软雅黑" panose="020B0503020204020204" charset="-122"/>
                    <a:sym typeface="Source Han Serif SC" panose="02020400000000000000" pitchFamily="18" charset="-122"/>
                  </a:rPr>
                  <a:t>此部分内容作为文字排版占位显示 （建议使用主题字体）</a:t>
                </a:r>
                <a:endParaRPr lang="zh-CN" altLang="en-US" sz="1200" dirty="0">
                  <a:solidFill>
                    <a:prstClr val="black">
                      <a:lumMod val="100000"/>
                    </a:prstClr>
                  </a:solidFill>
                  <a:latin typeface="微软雅黑" panose="020B0503020204020204" charset="-122"/>
                  <a:ea typeface="微软雅黑" panose="020B0503020204020204" charset="-122"/>
                  <a:cs typeface="微软雅黑" panose="020B0503020204020204" charset="-122"/>
                  <a:sym typeface="Source Han Serif SC" panose="02020400000000000000" pitchFamily="18" charset="-122"/>
                </a:endParaRPr>
              </a:p>
            </p:txBody>
          </p:sp>
        </p:grpSp>
      </p:grpSp>
      <p:grpSp>
        <p:nvGrpSpPr>
          <p:cNvPr id="42" name="Group 42"/>
          <p:cNvGrpSpPr/>
          <p:nvPr/>
        </p:nvGrpSpPr>
        <p:grpSpPr>
          <a:xfrm>
            <a:off x="6381977" y="4582261"/>
            <a:ext cx="5187107" cy="1399651"/>
            <a:chOff x="911424" y="1244624"/>
            <a:chExt cx="4505061" cy="1215612"/>
          </a:xfrm>
        </p:grpSpPr>
        <p:sp>
          <p:nvSpPr>
            <p:cNvPr id="43" name="Freeform: Shape 43"/>
            <p:cNvSpPr/>
            <p:nvPr/>
          </p:nvSpPr>
          <p:spPr bwMode="auto">
            <a:xfrm flipH="1">
              <a:off x="911424" y="1244624"/>
              <a:ext cx="1084974" cy="1084975"/>
            </a:xfrm>
            <a:custGeom>
              <a:avLst/>
              <a:gdLst>
                <a:gd name="connsiteX0" fmla="*/ 508910 w 1084974"/>
                <a:gd name="connsiteY0" fmla="*/ 0 h 1084975"/>
                <a:gd name="connsiteX1" fmla="*/ 31229 w 1084974"/>
                <a:gd name="connsiteY1" fmla="*/ 253981 h 1084975"/>
                <a:gd name="connsiteX2" fmla="*/ 0 w 1084974"/>
                <a:gd name="connsiteY2" fmla="*/ 311517 h 1084975"/>
                <a:gd name="connsiteX3" fmla="*/ 773457 w 1084974"/>
                <a:gd name="connsiteY3" fmla="*/ 1084975 h 1084975"/>
                <a:gd name="connsiteX4" fmla="*/ 830993 w 1084974"/>
                <a:gd name="connsiteY4" fmla="*/ 1053745 h 1084975"/>
                <a:gd name="connsiteX5" fmla="*/ 1084974 w 1084974"/>
                <a:gd name="connsiteY5" fmla="*/ 576064 h 1084975"/>
                <a:gd name="connsiteX6" fmla="*/ 508910 w 1084974"/>
                <a:gd name="connsiteY6" fmla="*/ 0 h 1084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84974" h="1084975">
                  <a:moveTo>
                    <a:pt x="508910" y="0"/>
                  </a:moveTo>
                  <a:cubicBezTo>
                    <a:pt x="310066" y="0"/>
                    <a:pt x="134752" y="100747"/>
                    <a:pt x="31229" y="253981"/>
                  </a:cubicBezTo>
                  <a:lnTo>
                    <a:pt x="0" y="311517"/>
                  </a:lnTo>
                  <a:lnTo>
                    <a:pt x="773457" y="1084975"/>
                  </a:lnTo>
                  <a:lnTo>
                    <a:pt x="830993" y="1053745"/>
                  </a:lnTo>
                  <a:cubicBezTo>
                    <a:pt x="984227" y="950222"/>
                    <a:pt x="1084974" y="774908"/>
                    <a:pt x="1084974" y="576064"/>
                  </a:cubicBezTo>
                  <a:cubicBezTo>
                    <a:pt x="1084974" y="257913"/>
                    <a:pt x="827061" y="0"/>
                    <a:pt x="508910" y="0"/>
                  </a:cubicBezTo>
                  <a:close/>
                </a:path>
              </a:pathLst>
            </a:custGeom>
            <a:solidFill>
              <a:schemeClr val="accent1"/>
            </a:solidFill>
            <a:ln w="19050">
              <a:noFill/>
              <a:round/>
            </a:ln>
          </p:spPr>
          <p:txBody>
            <a:bodyPr anchor="ctr"/>
            <a:lstStyle/>
            <a:p>
              <a:pPr algn="ctr" defTabSz="914400"/>
              <a:endParaRPr sz="2000">
                <a:solidFill>
                  <a:prstClr val="black"/>
                </a:solidFill>
                <a:latin typeface="微软雅黑" panose="020B0503020204020204" charset="-122"/>
                <a:ea typeface="微软雅黑" panose="020B0503020204020204" charset="-122"/>
                <a:sym typeface="Source Han Serif SC" panose="02020400000000000000" pitchFamily="18" charset="-122"/>
              </a:endParaRPr>
            </a:p>
          </p:txBody>
        </p:sp>
        <p:cxnSp>
          <p:nvCxnSpPr>
            <p:cNvPr id="44" name="Straight Connector 44"/>
            <p:cNvCxnSpPr/>
            <p:nvPr/>
          </p:nvCxnSpPr>
          <p:spPr>
            <a:xfrm flipH="1">
              <a:off x="1155787" y="1496652"/>
              <a:ext cx="900100" cy="90010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45" name="TextBox 45"/>
            <p:cNvSpPr txBox="1"/>
            <p:nvPr/>
          </p:nvSpPr>
          <p:spPr>
            <a:xfrm>
              <a:off x="956619" y="1340768"/>
              <a:ext cx="737702" cy="707886"/>
            </a:xfrm>
            <a:prstGeom prst="rect">
              <a:avLst/>
            </a:prstGeom>
            <a:noFill/>
          </p:spPr>
          <p:txBody>
            <a:bodyPr wrap="none" anchor="ctr">
              <a:normAutofit/>
            </a:bodyPr>
            <a:lstStyle/>
            <a:p>
              <a:pPr algn="ctr" defTabSz="914400"/>
              <a:r>
                <a:rPr lang="en-US" altLang="zh-CN" sz="4400">
                  <a:solidFill>
                    <a:prstClr val="white"/>
                  </a:solidFill>
                  <a:latin typeface="微软雅黑" panose="020B0503020204020204" charset="-122"/>
                  <a:ea typeface="微软雅黑" panose="020B0503020204020204" charset="-122"/>
                  <a:cs typeface="+mn-ea"/>
                  <a:sym typeface="Source Han Serif SC" panose="02020400000000000000" pitchFamily="18" charset="-122"/>
                </a:rPr>
                <a:t>06</a:t>
              </a:r>
              <a:endParaRPr lang="en-US" altLang="zh-CN" sz="4400">
                <a:solidFill>
                  <a:prstClr val="white"/>
                </a:solidFill>
                <a:latin typeface="微软雅黑" panose="020B0503020204020204" charset="-122"/>
                <a:ea typeface="微软雅黑" panose="020B0503020204020204" charset="-122"/>
                <a:cs typeface="+mn-ea"/>
                <a:sym typeface="Source Han Serif SC" panose="02020400000000000000" pitchFamily="18" charset="-122"/>
              </a:endParaRPr>
            </a:p>
          </p:txBody>
        </p:sp>
        <p:grpSp>
          <p:nvGrpSpPr>
            <p:cNvPr id="46" name="Group 46"/>
            <p:cNvGrpSpPr/>
            <p:nvPr/>
          </p:nvGrpSpPr>
          <p:grpSpPr>
            <a:xfrm>
              <a:off x="1453911" y="1897004"/>
              <a:ext cx="3962574" cy="563232"/>
              <a:chOff x="3943834" y="704409"/>
              <a:chExt cx="3962574" cy="563232"/>
            </a:xfrm>
          </p:grpSpPr>
          <p:sp>
            <p:nvSpPr>
              <p:cNvPr id="47" name="TextBox 47"/>
              <p:cNvSpPr txBox="1"/>
              <p:nvPr/>
            </p:nvSpPr>
            <p:spPr>
              <a:xfrm>
                <a:off x="3943834" y="704409"/>
                <a:ext cx="3962574" cy="242864"/>
              </a:xfrm>
              <a:prstGeom prst="rect">
                <a:avLst/>
              </a:prstGeom>
              <a:noFill/>
            </p:spPr>
            <p:txBody>
              <a:bodyPr wrap="none" lIns="360000" tIns="0" rIns="0" bIns="0" anchor="b" anchorCtr="0">
                <a:noAutofit/>
              </a:bodyPr>
              <a:lstStyle/>
              <a:p>
                <a:pPr defTabSz="914400"/>
                <a:r>
                  <a:rPr lang="zh-CN" altLang="en-US" b="1">
                    <a:solidFill>
                      <a:srgbClr val="0F1A2F">
                        <a:lumMod val="100000"/>
                      </a:srgbClr>
                    </a:solidFill>
                    <a:latin typeface="微软雅黑" panose="020B0503020204020204" charset="-122"/>
                    <a:ea typeface="微软雅黑" panose="020B0503020204020204" charset="-122"/>
                    <a:cs typeface="+mn-ea"/>
                    <a:sym typeface="Source Han Serif SC" panose="02020400000000000000" pitchFamily="18" charset="-122"/>
                  </a:rPr>
                  <a:t>标题文本预设</a:t>
                </a:r>
                <a:endParaRPr lang="zh-CN" altLang="en-US" b="1">
                  <a:solidFill>
                    <a:srgbClr val="0F1A2F">
                      <a:lumMod val="100000"/>
                    </a:srgbClr>
                  </a:solidFill>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48" name="TextBox 48"/>
              <p:cNvSpPr txBox="1"/>
              <p:nvPr/>
            </p:nvSpPr>
            <p:spPr>
              <a:xfrm>
                <a:off x="3943834" y="947273"/>
                <a:ext cx="3962574" cy="320368"/>
              </a:xfrm>
              <a:prstGeom prst="rect">
                <a:avLst/>
              </a:prstGeom>
            </p:spPr>
            <p:txBody>
              <a:bodyPr vert="horz" wrap="square" lIns="360000" tIns="0" rIns="0" bIns="0" anchor="ctr" anchorCtr="0">
                <a:normAutofit/>
              </a:bodyPr>
              <a:lstStyle/>
              <a:p>
                <a:pPr defTabSz="914400">
                  <a:lnSpc>
                    <a:spcPct val="120000"/>
                  </a:lnSpc>
                </a:pPr>
                <a:r>
                  <a:rPr lang="zh-CN" altLang="en-US" sz="1200">
                    <a:solidFill>
                      <a:prstClr val="black">
                        <a:lumMod val="100000"/>
                      </a:prstClr>
                    </a:solidFill>
                    <a:latin typeface="微软雅黑" panose="020B0503020204020204" charset="-122"/>
                    <a:ea typeface="微软雅黑" panose="020B0503020204020204" charset="-122"/>
                    <a:cs typeface="微软雅黑" panose="020B0503020204020204" charset="-122"/>
                    <a:sym typeface="Source Han Serif SC" panose="02020400000000000000" pitchFamily="18" charset="-122"/>
                  </a:rPr>
                  <a:t>此部分内容作为文字排版占位显示 （建议使用主题字体）</a:t>
                </a:r>
                <a:endParaRPr lang="zh-CN" altLang="en-US" sz="1200">
                  <a:solidFill>
                    <a:prstClr val="black">
                      <a:lumMod val="100000"/>
                    </a:prstClr>
                  </a:solidFill>
                  <a:latin typeface="微软雅黑" panose="020B0503020204020204" charset="-122"/>
                  <a:ea typeface="微软雅黑" panose="020B0503020204020204" charset="-122"/>
                  <a:cs typeface="微软雅黑" panose="020B0503020204020204" charset="-122"/>
                  <a:sym typeface="Source Han Serif SC" panose="02020400000000000000" pitchFamily="18" charset="-122"/>
                </a:endParaRPr>
              </a:p>
            </p:txBody>
          </p:sp>
        </p:grpSp>
      </p:grpSp>
      <p:grpSp>
        <p:nvGrpSpPr>
          <p:cNvPr id="2" name="组合 1"/>
          <p:cNvGrpSpPr/>
          <p:nvPr/>
        </p:nvGrpSpPr>
        <p:grpSpPr>
          <a:xfrm>
            <a:off x="279400" y="215900"/>
            <a:ext cx="3790697" cy="677505"/>
            <a:chOff x="279400" y="215900"/>
            <a:chExt cx="3790697" cy="677505"/>
          </a:xfrm>
        </p:grpSpPr>
        <p:sp>
          <p:nvSpPr>
            <p:cNvPr id="3" name="L 形 2"/>
            <p:cNvSpPr/>
            <p:nvPr/>
          </p:nvSpPr>
          <p:spPr>
            <a:xfrm rot="10800000" flipH="1">
              <a:off x="279400" y="215900"/>
              <a:ext cx="469900" cy="419100"/>
            </a:xfrm>
            <a:prstGeom prst="corner">
              <a:avLst/>
            </a:prstGeom>
            <a:solidFill>
              <a:srgbClr val="2442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4" name="文本框 3"/>
            <p:cNvSpPr txBox="1"/>
            <p:nvPr/>
          </p:nvSpPr>
          <p:spPr>
            <a:xfrm>
              <a:off x="439104" y="433030"/>
              <a:ext cx="3630993" cy="460375"/>
            </a:xfrm>
            <a:prstGeom prst="rect">
              <a:avLst/>
            </a:prstGeom>
            <a:noFill/>
          </p:spPr>
          <p:txBody>
            <a:bodyPr wrap="square" rtlCol="0">
              <a:spAutoFit/>
            </a:bodyPr>
            <a:p>
              <a:pPr marL="0" marR="0" lvl="0" indent="0" algn="l" defTabSz="914400" rtl="0" eaLnBrk="1" fontAlgn="auto" latinLnBrk="0" hangingPunct="1">
                <a:lnSpc>
                  <a:spcPct val="100000"/>
                </a:lnSpc>
                <a:spcBef>
                  <a:spcPts val="0"/>
                </a:spcBef>
                <a:spcAft>
                  <a:spcPts val="0"/>
                </a:spcAft>
                <a:buClrTx/>
                <a:buSzTx/>
                <a:buFontTx/>
                <a:buNone/>
                <a:defRPr/>
              </a:pPr>
              <a:r>
                <a:rPr lang="zh-CN" altLang="en-US" sz="2400" b="1" dirty="0">
                  <a:solidFill>
                    <a:schemeClr val="tx1">
                      <a:lumMod val="75000"/>
                      <a:lumOff val="25000"/>
                    </a:schemeClr>
                  </a:solidFill>
                  <a:latin typeface="微软雅黑" panose="020B0503020204020204" charset="-122"/>
                  <a:ea typeface="微软雅黑" panose="020B0503020204020204" charset="-122"/>
                  <a:cs typeface="+mn-ea"/>
                  <a:sym typeface="Source Han Serif SC" panose="02020400000000000000" pitchFamily="18" charset="-122"/>
                </a:rPr>
                <a:t>点击添加标题文字</a:t>
              </a:r>
              <a:endParaRPr kumimoji="0" lang="zh-CN" altLang="en-US" sz="2400" b="1"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Source Han Serif SC" panose="02020400000000000000" pitchFamily="18"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250" advClick="0" advTm="0">
        <p:split orient="vert"/>
      </p:transition>
    </mc:Choice>
    <mc:Fallback>
      <p:transition spd="slow" advClick="0" advTm="0">
        <p:split orient="vert"/>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descr="招聘"/>
          <p:cNvPicPr/>
          <p:nvPr/>
        </p:nvPicPr>
        <p:blipFill>
          <a:blip r:embed="rId1"/>
          <a:srcRect l="24779"/>
          <a:stretch>
            <a:fillRect/>
          </a:stretch>
        </p:blipFill>
        <p:spPr>
          <a:xfrm rot="16200000">
            <a:off x="2656840" y="-2657475"/>
            <a:ext cx="6877685" cy="12192000"/>
          </a:xfrm>
          <a:prstGeom prst="rect">
            <a:avLst/>
          </a:prstGeom>
        </p:spPr>
      </p:pic>
      <p:sp>
        <p:nvSpPr>
          <p:cNvPr id="8" name="矩形 7"/>
          <p:cNvSpPr/>
          <p:nvPr/>
        </p:nvSpPr>
        <p:spPr>
          <a:xfrm>
            <a:off x="6026785" y="436245"/>
            <a:ext cx="5549900" cy="6005195"/>
          </a:xfrm>
          <a:prstGeom prst="rect">
            <a:avLst/>
          </a:prstGeom>
          <a:solidFill>
            <a:srgbClr val="244241"/>
          </a:solidFill>
          <a:ln w="190500">
            <a:solidFill>
              <a:srgbClr val="F9B81B"/>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Arial" panose="020B0604020202020204" pitchFamily="34" charset="0"/>
              <a:ea typeface="黑体" panose="02010609060101010101" pitchFamily="49" charset="-122"/>
              <a:sym typeface="Arial" panose="020B0604020202020204" pitchFamily="34" charset="0"/>
            </a:endParaRPr>
          </a:p>
        </p:txBody>
      </p:sp>
      <p:grpSp>
        <p:nvGrpSpPr>
          <p:cNvPr id="11" name="组合 10"/>
          <p:cNvGrpSpPr/>
          <p:nvPr/>
        </p:nvGrpSpPr>
        <p:grpSpPr>
          <a:xfrm>
            <a:off x="6563513" y="1809932"/>
            <a:ext cx="4475921" cy="3791855"/>
            <a:chOff x="6426428" y="1341199"/>
            <a:chExt cx="4475921" cy="3791855"/>
          </a:xfrm>
        </p:grpSpPr>
        <p:sp>
          <p:nvSpPr>
            <p:cNvPr id="2" name="矩形 1"/>
            <p:cNvSpPr/>
            <p:nvPr/>
          </p:nvSpPr>
          <p:spPr>
            <a:xfrm>
              <a:off x="6859608" y="1967364"/>
              <a:ext cx="3609560" cy="1987825"/>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微软雅黑" panose="020B0503020204020204" charset="-122"/>
                <a:ea typeface="微软雅黑" panose="020B0503020204020204" charset="-122"/>
                <a:sym typeface="Source Han Serif SC" panose="02020400000000000000" pitchFamily="18" charset="-122"/>
              </a:endParaRPr>
            </a:p>
          </p:txBody>
        </p:sp>
        <p:sp>
          <p:nvSpPr>
            <p:cNvPr id="3" name="矩形 2"/>
            <p:cNvSpPr/>
            <p:nvPr/>
          </p:nvSpPr>
          <p:spPr>
            <a:xfrm>
              <a:off x="7972790" y="1341199"/>
              <a:ext cx="1383196" cy="1053548"/>
            </a:xfrm>
            <a:prstGeom prst="rect">
              <a:avLst/>
            </a:prstGeom>
            <a:solidFill>
              <a:srgbClr val="2442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8000" b="0" i="0" u="none" strike="noStrike" kern="1200" cap="none" spc="0" normalizeH="0" baseline="0" noProof="0" dirty="0">
                  <a:ln>
                    <a:noFill/>
                  </a:ln>
                  <a:solidFill>
                    <a:schemeClr val="bg1"/>
                  </a:solidFill>
                  <a:effectLst/>
                  <a:uLnTx/>
                  <a:uFillTx/>
                  <a:latin typeface="微软雅黑" panose="020B0503020204020204" charset="-122"/>
                  <a:ea typeface="微软雅黑" panose="020B0503020204020204" charset="-122"/>
                  <a:sym typeface="Source Han Serif SC" panose="02020400000000000000" pitchFamily="18" charset="-122"/>
                </a:rPr>
                <a:t>04</a:t>
              </a:r>
              <a:endParaRPr kumimoji="0" lang="en-US" altLang="zh-CN" sz="8000" b="0" i="0" u="none" strike="noStrike" kern="1200" cap="none" spc="0" normalizeH="0" baseline="0" noProof="0" dirty="0">
                <a:ln>
                  <a:noFill/>
                </a:ln>
                <a:solidFill>
                  <a:schemeClr val="bg1"/>
                </a:solidFill>
                <a:effectLst/>
                <a:uLnTx/>
                <a:uFillTx/>
                <a:latin typeface="微软雅黑" panose="020B0503020204020204" charset="-122"/>
                <a:ea typeface="微软雅黑" panose="020B0503020204020204" charset="-122"/>
                <a:sym typeface="Source Han Serif SC" panose="02020400000000000000" pitchFamily="18" charset="-122"/>
              </a:endParaRPr>
            </a:p>
          </p:txBody>
        </p:sp>
        <p:sp>
          <p:nvSpPr>
            <p:cNvPr id="4" name="矩形 3"/>
            <p:cNvSpPr/>
            <p:nvPr/>
          </p:nvSpPr>
          <p:spPr>
            <a:xfrm>
              <a:off x="6426428" y="2538864"/>
              <a:ext cx="4475921" cy="964095"/>
            </a:xfrm>
            <a:prstGeom prst="rect">
              <a:avLst/>
            </a:prstGeom>
            <a:solidFill>
              <a:srgbClr val="2442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dist">
                <a:defRPr/>
              </a:pPr>
              <a:r>
                <a:rPr lang="zh-CN" altLang="en-US" sz="4400" dirty="0">
                  <a:solidFill>
                    <a:schemeClr val="bg1"/>
                  </a:solidFill>
                  <a:latin typeface="微软雅黑" panose="020B0503020204020204" charset="-122"/>
                  <a:ea typeface="微软雅黑" panose="020B0503020204020204" charset="-122"/>
                  <a:sym typeface="Source Han Serif SC" panose="02020400000000000000" pitchFamily="18" charset="-122"/>
                </a:rPr>
                <a:t>输入标题</a:t>
              </a:r>
              <a:endParaRPr lang="zh-CN" altLang="en-US" sz="4400" dirty="0">
                <a:solidFill>
                  <a:schemeClr val="bg1"/>
                </a:solidFill>
                <a:latin typeface="微软雅黑" panose="020B0503020204020204" charset="-122"/>
                <a:ea typeface="微软雅黑" panose="020B0503020204020204" charset="-122"/>
                <a:sym typeface="Source Han Serif SC" panose="02020400000000000000" pitchFamily="18" charset="-122"/>
              </a:endParaRPr>
            </a:p>
          </p:txBody>
        </p:sp>
        <p:sp>
          <p:nvSpPr>
            <p:cNvPr id="5" name="文本框 4"/>
            <p:cNvSpPr txBox="1"/>
            <p:nvPr/>
          </p:nvSpPr>
          <p:spPr>
            <a:xfrm>
              <a:off x="7161302" y="4427220"/>
              <a:ext cx="3006172" cy="705834"/>
            </a:xfrm>
            <a:prstGeom prst="rect">
              <a:avLst/>
            </a:prstGeom>
            <a:noFill/>
          </p:spPr>
          <p:txBody>
            <a:bodyPr wrap="square" rtlCol="0">
              <a:spAutoFit/>
            </a:bodyPr>
            <a:lstStyle/>
            <a:p>
              <a:pPr marL="285750" marR="0" lvl="0" indent="-285750" algn="ctr" defTabSz="914400" rtl="0" eaLnBrk="1" fontAlgn="auto" latinLnBrk="0" hangingPunct="1">
                <a:lnSpc>
                  <a:spcPct val="150000"/>
                </a:lnSpc>
                <a:spcBef>
                  <a:spcPts val="0"/>
                </a:spcBef>
                <a:spcAft>
                  <a:spcPts val="0"/>
                </a:spcAft>
                <a:buClrTx/>
                <a:buSzTx/>
                <a:buFont typeface="Wingdings" panose="05000000000000000000" pitchFamily="2" charset="2"/>
                <a:buChar char="Ø"/>
                <a:defRPr/>
              </a:pPr>
              <a:r>
                <a:rPr kumimoji="0" lang="zh-CN" altLang="en-US" sz="1400" b="0" i="0" u="none" strike="noStrike" kern="1200" cap="none" spc="0" normalizeH="0" baseline="0" noProof="0" dirty="0">
                  <a:ln>
                    <a:noFill/>
                  </a:ln>
                  <a:solidFill>
                    <a:schemeClr val="bg1"/>
                  </a:solidFill>
                  <a:effectLst/>
                  <a:uLnTx/>
                  <a:uFillTx/>
                  <a:latin typeface="微软雅黑" panose="020B0503020204020204" charset="-122"/>
                  <a:ea typeface="微软雅黑" panose="020B0503020204020204" charset="-122"/>
                  <a:sym typeface="Source Han Serif SC" panose="02020400000000000000" pitchFamily="18" charset="-122"/>
                </a:rPr>
                <a:t>点击此处更换文本输入替换内容</a:t>
              </a:r>
              <a:endParaRPr kumimoji="0" lang="zh-CN" altLang="en-US" sz="1400" b="0" i="0" u="none" strike="noStrike" kern="1200" cap="none" spc="0" normalizeH="0" baseline="0" noProof="0" dirty="0">
                <a:ln>
                  <a:noFill/>
                </a:ln>
                <a:solidFill>
                  <a:schemeClr val="bg1"/>
                </a:solidFill>
                <a:effectLst/>
                <a:uLnTx/>
                <a:uFillTx/>
                <a:latin typeface="微软雅黑" panose="020B0503020204020204" charset="-122"/>
                <a:ea typeface="微软雅黑" panose="020B0503020204020204" charset="-122"/>
                <a:sym typeface="Source Han Serif SC" panose="02020400000000000000" pitchFamily="18" charset="-122"/>
              </a:endParaRPr>
            </a:p>
            <a:p>
              <a:pPr marL="285750" marR="0" lvl="0" indent="-285750" algn="ctr" defTabSz="914400" rtl="0" eaLnBrk="1" fontAlgn="auto" latinLnBrk="0" hangingPunct="1">
                <a:lnSpc>
                  <a:spcPct val="150000"/>
                </a:lnSpc>
                <a:spcBef>
                  <a:spcPts val="0"/>
                </a:spcBef>
                <a:spcAft>
                  <a:spcPts val="0"/>
                </a:spcAft>
                <a:buClrTx/>
                <a:buSzTx/>
                <a:buFont typeface="Wingdings" panose="05000000000000000000" pitchFamily="2" charset="2"/>
                <a:buChar char="Ø"/>
                <a:defRPr/>
              </a:pPr>
              <a:r>
                <a:rPr kumimoji="0" lang="zh-CN" altLang="en-US" sz="1400" b="0" i="0" u="none" strike="noStrike" kern="1200" cap="none" spc="0" normalizeH="0" baseline="0" noProof="0" dirty="0">
                  <a:ln>
                    <a:noFill/>
                  </a:ln>
                  <a:solidFill>
                    <a:schemeClr val="bg1"/>
                  </a:solidFill>
                  <a:effectLst/>
                  <a:uLnTx/>
                  <a:uFillTx/>
                  <a:latin typeface="微软雅黑" panose="020B0503020204020204" charset="-122"/>
                  <a:ea typeface="微软雅黑" panose="020B0503020204020204" charset="-122"/>
                  <a:sym typeface="Source Han Serif SC" panose="02020400000000000000" pitchFamily="18" charset="-122"/>
                </a:rPr>
                <a:t>点击此处更换文本输入替换内容</a:t>
              </a:r>
              <a:endParaRPr kumimoji="0" lang="zh-CN" altLang="en-US" sz="1400" b="0" i="0" u="none" strike="noStrike" kern="1200" cap="none" spc="0" normalizeH="0" baseline="0" noProof="0" dirty="0">
                <a:ln>
                  <a:noFill/>
                </a:ln>
                <a:solidFill>
                  <a:schemeClr val="bg1"/>
                </a:solidFill>
                <a:effectLst/>
                <a:uLnTx/>
                <a:uFillTx/>
                <a:latin typeface="微软雅黑" panose="020B0503020204020204" charset="-122"/>
                <a:ea typeface="微软雅黑" panose="020B0503020204020204" charset="-122"/>
                <a:sym typeface="Source Han Serif SC" panose="02020400000000000000" pitchFamily="18" charset="-122"/>
              </a:endParaRPr>
            </a:p>
          </p:txBody>
        </p:sp>
        <p:sp>
          <p:nvSpPr>
            <p:cNvPr id="6" name="矩形 5"/>
            <p:cNvSpPr/>
            <p:nvPr/>
          </p:nvSpPr>
          <p:spPr>
            <a:xfrm>
              <a:off x="6994118" y="3363674"/>
              <a:ext cx="3188335" cy="5270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kumimoji="0" lang="zh-CN" altLang="en-US" b="0" i="0" u="none" strike="noStrike" kern="1200" cap="none" spc="0" normalizeH="0" baseline="0" noProof="0" dirty="0">
                  <a:ln>
                    <a:noFill/>
                  </a:ln>
                  <a:solidFill>
                    <a:schemeClr val="bg1"/>
                  </a:solidFill>
                  <a:effectLst/>
                  <a:uLnTx/>
                  <a:uFillTx/>
                  <a:latin typeface="微软雅黑" panose="020B0503020204020204" charset="-122"/>
                  <a:ea typeface="微软雅黑" panose="020B0503020204020204" charset="-122"/>
                  <a:cs typeface="微软雅黑" panose="020B0503020204020204" charset="-122"/>
                  <a:sym typeface="Source Han Serif SC" panose="02020400000000000000" pitchFamily="18" charset="-122"/>
                </a:rPr>
                <a:t>（ </a:t>
              </a:r>
              <a:r>
                <a:rPr lang="en-US" altLang="zh-CN" dirty="0">
                  <a:solidFill>
                    <a:schemeClr val="bg1"/>
                  </a:solidFill>
                  <a:latin typeface="微软雅黑" panose="020B0503020204020204" charset="-122"/>
                  <a:ea typeface="微软雅黑" panose="020B0503020204020204" charset="-122"/>
                  <a:cs typeface="微软雅黑" panose="020B0503020204020204" charset="-122"/>
                  <a:sym typeface="Source Han Serif SC" panose="02020400000000000000" pitchFamily="18" charset="-122"/>
                </a:rPr>
                <a:t>Click add caption text</a:t>
              </a:r>
              <a:r>
                <a:rPr kumimoji="0" lang="zh-CN" altLang="en-US" b="0" i="0" u="none" strike="noStrike" kern="1200" cap="none" spc="0" normalizeH="0" baseline="0" noProof="0" dirty="0">
                  <a:ln>
                    <a:noFill/>
                  </a:ln>
                  <a:solidFill>
                    <a:schemeClr val="bg1"/>
                  </a:solidFill>
                  <a:effectLst/>
                  <a:uLnTx/>
                  <a:uFillTx/>
                  <a:latin typeface="微软雅黑" panose="020B0503020204020204" charset="-122"/>
                  <a:ea typeface="微软雅黑" panose="020B0503020204020204" charset="-122"/>
                  <a:cs typeface="微软雅黑" panose="020B0503020204020204" charset="-122"/>
                  <a:sym typeface="Source Han Serif SC" panose="02020400000000000000" pitchFamily="18" charset="-122"/>
                </a:rPr>
                <a:t>）</a:t>
              </a:r>
              <a:endParaRPr kumimoji="0" lang="zh-CN" altLang="en-US" b="0" i="0" u="none" strike="noStrike" kern="1200" cap="none" spc="0" normalizeH="0" baseline="0" noProof="0" dirty="0">
                <a:ln>
                  <a:noFill/>
                </a:ln>
                <a:solidFill>
                  <a:schemeClr val="bg1"/>
                </a:solidFill>
                <a:effectLst/>
                <a:uLnTx/>
                <a:uFillTx/>
                <a:latin typeface="微软雅黑" panose="020B0503020204020204" charset="-122"/>
                <a:ea typeface="微软雅黑" panose="020B0503020204020204" charset="-122"/>
                <a:cs typeface="微软雅黑" panose="020B0503020204020204" charset="-122"/>
                <a:sym typeface="Source Han Serif SC" panose="02020400000000000000" pitchFamily="18"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1740129" y="1660316"/>
            <a:ext cx="4045360" cy="727125"/>
            <a:chOff x="1693635" y="1499965"/>
            <a:chExt cx="4045360" cy="727125"/>
          </a:xfrm>
        </p:grpSpPr>
        <p:sp>
          <p:nvSpPr>
            <p:cNvPr id="4" name="Rectangle 3"/>
            <p:cNvSpPr/>
            <p:nvPr/>
          </p:nvSpPr>
          <p:spPr>
            <a:xfrm>
              <a:off x="1698398" y="1766715"/>
              <a:ext cx="4040597" cy="460375"/>
            </a:xfrm>
            <a:prstGeom prst="rect">
              <a:avLst/>
            </a:prstGeom>
          </p:spPr>
          <p:txBody>
            <a:bodyPr wrap="square">
              <a:spAutoFit/>
            </a:bodyPr>
            <a:lstStyle/>
            <a:p>
              <a:r>
                <a:rPr lang="zh-CN" altLang="en-US" sz="1200" dirty="0">
                  <a:solidFill>
                    <a:schemeClr val="tx1">
                      <a:lumMod val="75000"/>
                      <a:lumOff val="25000"/>
                    </a:schemeClr>
                  </a:solidFill>
                  <a:latin typeface="微软雅黑" panose="020B0503020204020204" charset="-122"/>
                  <a:ea typeface="微软雅黑" panose="020B0503020204020204" charset="-122"/>
                  <a:sym typeface="Source Han Serif SC" panose="02020400000000000000" pitchFamily="18" charset="-122"/>
                </a:rPr>
                <a:t>点击添加标题点击添加标题点击添加标题点击添加标题点击添加标题</a:t>
              </a:r>
              <a:endParaRPr lang="zh-CN" altLang="en-US" sz="1200" dirty="0">
                <a:solidFill>
                  <a:schemeClr val="tx1">
                    <a:lumMod val="75000"/>
                    <a:lumOff val="25000"/>
                  </a:schemeClr>
                </a:solidFill>
                <a:latin typeface="微软雅黑" panose="020B0503020204020204" charset="-122"/>
                <a:ea typeface="微软雅黑" panose="020B0503020204020204" charset="-122"/>
                <a:sym typeface="Source Han Serif SC" panose="02020400000000000000" pitchFamily="18" charset="-122"/>
              </a:endParaRPr>
            </a:p>
          </p:txBody>
        </p:sp>
        <p:sp>
          <p:nvSpPr>
            <p:cNvPr id="5" name="TextBox 4"/>
            <p:cNvSpPr txBox="1"/>
            <p:nvPr/>
          </p:nvSpPr>
          <p:spPr>
            <a:xfrm>
              <a:off x="1693635" y="1499965"/>
              <a:ext cx="2971800" cy="368300"/>
            </a:xfrm>
            <a:prstGeom prst="rect">
              <a:avLst/>
            </a:prstGeom>
            <a:noFill/>
          </p:spPr>
          <p:txBody>
            <a:bodyPr wrap="square" rtlCol="0">
              <a:spAutoFit/>
            </a:bodyPr>
            <a:lstStyle/>
            <a:p>
              <a:r>
                <a:rPr lang="zh-CN" altLang="en-US" b="1" dirty="0">
                  <a:solidFill>
                    <a:schemeClr val="tx1">
                      <a:lumMod val="75000"/>
                      <a:lumOff val="25000"/>
                    </a:schemeClr>
                  </a:solidFill>
                  <a:latin typeface="微软雅黑" panose="020B0503020204020204" charset="-122"/>
                  <a:ea typeface="微软雅黑" panose="020B0503020204020204" charset="-122"/>
                  <a:sym typeface="Source Han Serif SC" panose="02020400000000000000" pitchFamily="18" charset="-122"/>
                </a:rPr>
                <a:t>点击添加标题</a:t>
              </a:r>
              <a:endParaRPr lang="zh-CN" altLang="en-US" b="1" dirty="0">
                <a:solidFill>
                  <a:schemeClr val="tx1">
                    <a:lumMod val="75000"/>
                    <a:lumOff val="25000"/>
                  </a:schemeClr>
                </a:solidFill>
                <a:latin typeface="微软雅黑" panose="020B0503020204020204" charset="-122"/>
                <a:ea typeface="微软雅黑" panose="020B0503020204020204" charset="-122"/>
                <a:sym typeface="Source Han Serif SC" panose="02020400000000000000" pitchFamily="18" charset="-122"/>
              </a:endParaRPr>
            </a:p>
          </p:txBody>
        </p:sp>
      </p:grpSp>
      <p:grpSp>
        <p:nvGrpSpPr>
          <p:cNvPr id="6" name="Group 5"/>
          <p:cNvGrpSpPr/>
          <p:nvPr/>
        </p:nvGrpSpPr>
        <p:grpSpPr>
          <a:xfrm>
            <a:off x="1102357" y="1730813"/>
            <a:ext cx="604435" cy="577312"/>
            <a:chOff x="1055863" y="1613329"/>
            <a:chExt cx="604434" cy="577312"/>
          </a:xfrm>
        </p:grpSpPr>
        <p:sp>
          <p:nvSpPr>
            <p:cNvPr id="7" name="Rounded Rectangle 11"/>
            <p:cNvSpPr/>
            <p:nvPr/>
          </p:nvSpPr>
          <p:spPr>
            <a:xfrm>
              <a:off x="1055863" y="1613329"/>
              <a:ext cx="604434" cy="577312"/>
            </a:xfrm>
            <a:prstGeom prst="roundRect">
              <a:avLst>
                <a:gd name="adj" fmla="val 26566"/>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a:solidFill>
                  <a:schemeClr val="tx1">
                    <a:lumMod val="75000"/>
                    <a:lumOff val="25000"/>
                  </a:schemeClr>
                </a:solidFill>
                <a:latin typeface="微软雅黑" panose="020B0503020204020204" charset="-122"/>
                <a:ea typeface="微软雅黑" panose="020B0503020204020204" charset="-122"/>
                <a:sym typeface="Source Han Serif SC" panose="02020400000000000000" pitchFamily="18" charset="-122"/>
              </a:endParaRPr>
            </a:p>
          </p:txBody>
        </p:sp>
        <p:grpSp>
          <p:nvGrpSpPr>
            <p:cNvPr id="8" name="Group 7"/>
            <p:cNvGrpSpPr/>
            <p:nvPr/>
          </p:nvGrpSpPr>
          <p:grpSpPr>
            <a:xfrm>
              <a:off x="1249356" y="1740525"/>
              <a:ext cx="205562" cy="320037"/>
              <a:chOff x="8480426" y="6334125"/>
              <a:chExt cx="265113" cy="412750"/>
            </a:xfrm>
            <a:solidFill>
              <a:schemeClr val="bg1"/>
            </a:solidFill>
          </p:grpSpPr>
          <p:sp>
            <p:nvSpPr>
              <p:cNvPr id="9" name="Freeform 361"/>
              <p:cNvSpPr>
                <a:spLocks noEditPoints="1"/>
              </p:cNvSpPr>
              <p:nvPr/>
            </p:nvSpPr>
            <p:spPr bwMode="auto">
              <a:xfrm>
                <a:off x="8480426" y="6334125"/>
                <a:ext cx="265113" cy="412750"/>
              </a:xfrm>
              <a:custGeom>
                <a:avLst/>
                <a:gdLst>
                  <a:gd name="T0" fmla="*/ 332 w 333"/>
                  <a:gd name="T1" fmla="*/ 150 h 520"/>
                  <a:gd name="T2" fmla="*/ 320 w 333"/>
                  <a:gd name="T3" fmla="*/ 102 h 520"/>
                  <a:gd name="T4" fmla="*/ 294 w 333"/>
                  <a:gd name="T5" fmla="*/ 60 h 520"/>
                  <a:gd name="T6" fmla="*/ 260 w 333"/>
                  <a:gd name="T7" fmla="*/ 29 h 520"/>
                  <a:gd name="T8" fmla="*/ 215 w 333"/>
                  <a:gd name="T9" fmla="*/ 8 h 520"/>
                  <a:gd name="T10" fmla="*/ 166 w 333"/>
                  <a:gd name="T11" fmla="*/ 0 h 520"/>
                  <a:gd name="T12" fmla="*/ 133 w 333"/>
                  <a:gd name="T13" fmla="*/ 3 h 520"/>
                  <a:gd name="T14" fmla="*/ 87 w 333"/>
                  <a:gd name="T15" fmla="*/ 20 h 520"/>
                  <a:gd name="T16" fmla="*/ 48 w 333"/>
                  <a:gd name="T17" fmla="*/ 48 h 520"/>
                  <a:gd name="T18" fmla="*/ 20 w 333"/>
                  <a:gd name="T19" fmla="*/ 87 h 520"/>
                  <a:gd name="T20" fmla="*/ 3 w 333"/>
                  <a:gd name="T21" fmla="*/ 133 h 520"/>
                  <a:gd name="T22" fmla="*/ 0 w 333"/>
                  <a:gd name="T23" fmla="*/ 166 h 520"/>
                  <a:gd name="T24" fmla="*/ 9 w 333"/>
                  <a:gd name="T25" fmla="*/ 227 h 520"/>
                  <a:gd name="T26" fmla="*/ 30 w 333"/>
                  <a:gd name="T27" fmla="*/ 271 h 520"/>
                  <a:gd name="T28" fmla="*/ 62 w 333"/>
                  <a:gd name="T29" fmla="*/ 312 h 520"/>
                  <a:gd name="T30" fmla="*/ 76 w 333"/>
                  <a:gd name="T31" fmla="*/ 342 h 520"/>
                  <a:gd name="T32" fmla="*/ 84 w 333"/>
                  <a:gd name="T33" fmla="*/ 380 h 520"/>
                  <a:gd name="T34" fmla="*/ 85 w 333"/>
                  <a:gd name="T35" fmla="*/ 463 h 520"/>
                  <a:gd name="T36" fmla="*/ 105 w 333"/>
                  <a:gd name="T37" fmla="*/ 499 h 520"/>
                  <a:gd name="T38" fmla="*/ 142 w 333"/>
                  <a:gd name="T39" fmla="*/ 519 h 520"/>
                  <a:gd name="T40" fmla="*/ 177 w 333"/>
                  <a:gd name="T41" fmla="*/ 520 h 520"/>
                  <a:gd name="T42" fmla="*/ 217 w 333"/>
                  <a:gd name="T43" fmla="*/ 508 h 520"/>
                  <a:gd name="T44" fmla="*/ 244 w 333"/>
                  <a:gd name="T45" fmla="*/ 477 h 520"/>
                  <a:gd name="T46" fmla="*/ 250 w 333"/>
                  <a:gd name="T47" fmla="*/ 378 h 520"/>
                  <a:gd name="T48" fmla="*/ 253 w 333"/>
                  <a:gd name="T49" fmla="*/ 353 h 520"/>
                  <a:gd name="T50" fmla="*/ 265 w 333"/>
                  <a:gd name="T51" fmla="*/ 321 h 520"/>
                  <a:gd name="T52" fmla="*/ 286 w 333"/>
                  <a:gd name="T53" fmla="*/ 293 h 520"/>
                  <a:gd name="T54" fmla="*/ 317 w 333"/>
                  <a:gd name="T55" fmla="*/ 242 h 520"/>
                  <a:gd name="T56" fmla="*/ 332 w 333"/>
                  <a:gd name="T57" fmla="*/ 189 h 520"/>
                  <a:gd name="T58" fmla="*/ 177 w 333"/>
                  <a:gd name="T59" fmla="*/ 490 h 520"/>
                  <a:gd name="T60" fmla="*/ 150 w 333"/>
                  <a:gd name="T61" fmla="*/ 490 h 520"/>
                  <a:gd name="T62" fmla="*/ 133 w 333"/>
                  <a:gd name="T63" fmla="*/ 483 h 520"/>
                  <a:gd name="T64" fmla="*/ 121 w 333"/>
                  <a:gd name="T65" fmla="*/ 466 h 520"/>
                  <a:gd name="T66" fmla="*/ 214 w 333"/>
                  <a:gd name="T67" fmla="*/ 460 h 520"/>
                  <a:gd name="T68" fmla="*/ 205 w 333"/>
                  <a:gd name="T69" fmla="*/ 478 h 520"/>
                  <a:gd name="T70" fmla="*/ 188 w 333"/>
                  <a:gd name="T71" fmla="*/ 489 h 520"/>
                  <a:gd name="T72" fmla="*/ 177 w 333"/>
                  <a:gd name="T73" fmla="*/ 490 h 520"/>
                  <a:gd name="T74" fmla="*/ 115 w 333"/>
                  <a:gd name="T75" fmla="*/ 413 h 520"/>
                  <a:gd name="T76" fmla="*/ 215 w 333"/>
                  <a:gd name="T77" fmla="*/ 377 h 520"/>
                  <a:gd name="T78" fmla="*/ 117 w 333"/>
                  <a:gd name="T79" fmla="*/ 360 h 520"/>
                  <a:gd name="T80" fmla="*/ 103 w 333"/>
                  <a:gd name="T81" fmla="*/ 317 h 520"/>
                  <a:gd name="T82" fmla="*/ 75 w 333"/>
                  <a:gd name="T83" fmla="*/ 274 h 520"/>
                  <a:gd name="T84" fmla="*/ 53 w 333"/>
                  <a:gd name="T85" fmla="*/ 241 h 520"/>
                  <a:gd name="T86" fmla="*/ 38 w 333"/>
                  <a:gd name="T87" fmla="*/ 200 h 520"/>
                  <a:gd name="T88" fmla="*/ 33 w 333"/>
                  <a:gd name="T89" fmla="*/ 166 h 520"/>
                  <a:gd name="T90" fmla="*/ 39 w 333"/>
                  <a:gd name="T91" fmla="*/ 127 h 520"/>
                  <a:gd name="T92" fmla="*/ 57 w 333"/>
                  <a:gd name="T93" fmla="*/ 91 h 520"/>
                  <a:gd name="T94" fmla="*/ 82 w 333"/>
                  <a:gd name="T95" fmla="*/ 65 h 520"/>
                  <a:gd name="T96" fmla="*/ 115 w 333"/>
                  <a:gd name="T97" fmla="*/ 44 h 520"/>
                  <a:gd name="T98" fmla="*/ 153 w 333"/>
                  <a:gd name="T99" fmla="*/ 35 h 520"/>
                  <a:gd name="T100" fmla="*/ 180 w 333"/>
                  <a:gd name="T101" fmla="*/ 35 h 520"/>
                  <a:gd name="T102" fmla="*/ 218 w 333"/>
                  <a:gd name="T103" fmla="*/ 44 h 520"/>
                  <a:gd name="T104" fmla="*/ 251 w 333"/>
                  <a:gd name="T105" fmla="*/ 65 h 520"/>
                  <a:gd name="T106" fmla="*/ 277 w 333"/>
                  <a:gd name="T107" fmla="*/ 91 h 520"/>
                  <a:gd name="T108" fmla="*/ 293 w 333"/>
                  <a:gd name="T109" fmla="*/ 127 h 520"/>
                  <a:gd name="T110" fmla="*/ 299 w 333"/>
                  <a:gd name="T111" fmla="*/ 166 h 520"/>
                  <a:gd name="T112" fmla="*/ 296 w 333"/>
                  <a:gd name="T113" fmla="*/ 200 h 520"/>
                  <a:gd name="T114" fmla="*/ 280 w 333"/>
                  <a:gd name="T115" fmla="*/ 241 h 520"/>
                  <a:gd name="T116" fmla="*/ 257 w 333"/>
                  <a:gd name="T117" fmla="*/ 274 h 520"/>
                  <a:gd name="T118" fmla="*/ 229 w 333"/>
                  <a:gd name="T119" fmla="*/ 317 h 520"/>
                  <a:gd name="T120" fmla="*/ 217 w 333"/>
                  <a:gd name="T121" fmla="*/ 360 h 5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33" h="520">
                    <a:moveTo>
                      <a:pt x="333" y="166"/>
                    </a:moveTo>
                    <a:lnTo>
                      <a:pt x="333" y="166"/>
                    </a:lnTo>
                    <a:lnTo>
                      <a:pt x="332" y="150"/>
                    </a:lnTo>
                    <a:lnTo>
                      <a:pt x="330" y="133"/>
                    </a:lnTo>
                    <a:lnTo>
                      <a:pt x="326" y="117"/>
                    </a:lnTo>
                    <a:lnTo>
                      <a:pt x="320" y="102"/>
                    </a:lnTo>
                    <a:lnTo>
                      <a:pt x="312" y="87"/>
                    </a:lnTo>
                    <a:lnTo>
                      <a:pt x="305" y="74"/>
                    </a:lnTo>
                    <a:lnTo>
                      <a:pt x="294" y="60"/>
                    </a:lnTo>
                    <a:lnTo>
                      <a:pt x="284" y="48"/>
                    </a:lnTo>
                    <a:lnTo>
                      <a:pt x="272" y="38"/>
                    </a:lnTo>
                    <a:lnTo>
                      <a:pt x="260" y="29"/>
                    </a:lnTo>
                    <a:lnTo>
                      <a:pt x="245" y="20"/>
                    </a:lnTo>
                    <a:lnTo>
                      <a:pt x="232" y="12"/>
                    </a:lnTo>
                    <a:lnTo>
                      <a:pt x="215" y="8"/>
                    </a:lnTo>
                    <a:lnTo>
                      <a:pt x="200" y="3"/>
                    </a:lnTo>
                    <a:lnTo>
                      <a:pt x="184" y="0"/>
                    </a:lnTo>
                    <a:lnTo>
                      <a:pt x="166" y="0"/>
                    </a:lnTo>
                    <a:lnTo>
                      <a:pt x="166" y="0"/>
                    </a:lnTo>
                    <a:lnTo>
                      <a:pt x="150" y="0"/>
                    </a:lnTo>
                    <a:lnTo>
                      <a:pt x="133" y="3"/>
                    </a:lnTo>
                    <a:lnTo>
                      <a:pt x="117" y="8"/>
                    </a:lnTo>
                    <a:lnTo>
                      <a:pt x="102" y="12"/>
                    </a:lnTo>
                    <a:lnTo>
                      <a:pt x="87" y="20"/>
                    </a:lnTo>
                    <a:lnTo>
                      <a:pt x="74" y="29"/>
                    </a:lnTo>
                    <a:lnTo>
                      <a:pt x="60" y="38"/>
                    </a:lnTo>
                    <a:lnTo>
                      <a:pt x="48" y="48"/>
                    </a:lnTo>
                    <a:lnTo>
                      <a:pt x="38" y="60"/>
                    </a:lnTo>
                    <a:lnTo>
                      <a:pt x="29" y="74"/>
                    </a:lnTo>
                    <a:lnTo>
                      <a:pt x="20" y="87"/>
                    </a:lnTo>
                    <a:lnTo>
                      <a:pt x="12" y="102"/>
                    </a:lnTo>
                    <a:lnTo>
                      <a:pt x="8" y="117"/>
                    </a:lnTo>
                    <a:lnTo>
                      <a:pt x="3" y="133"/>
                    </a:lnTo>
                    <a:lnTo>
                      <a:pt x="0" y="150"/>
                    </a:lnTo>
                    <a:lnTo>
                      <a:pt x="0" y="166"/>
                    </a:lnTo>
                    <a:lnTo>
                      <a:pt x="0" y="166"/>
                    </a:lnTo>
                    <a:lnTo>
                      <a:pt x="0" y="189"/>
                    </a:lnTo>
                    <a:lnTo>
                      <a:pt x="3" y="209"/>
                    </a:lnTo>
                    <a:lnTo>
                      <a:pt x="9" y="227"/>
                    </a:lnTo>
                    <a:lnTo>
                      <a:pt x="15" y="242"/>
                    </a:lnTo>
                    <a:lnTo>
                      <a:pt x="23" y="257"/>
                    </a:lnTo>
                    <a:lnTo>
                      <a:pt x="30" y="271"/>
                    </a:lnTo>
                    <a:lnTo>
                      <a:pt x="48" y="295"/>
                    </a:lnTo>
                    <a:lnTo>
                      <a:pt x="48" y="295"/>
                    </a:lnTo>
                    <a:lnTo>
                      <a:pt x="62" y="312"/>
                    </a:lnTo>
                    <a:lnTo>
                      <a:pt x="68" y="321"/>
                    </a:lnTo>
                    <a:lnTo>
                      <a:pt x="74" y="332"/>
                    </a:lnTo>
                    <a:lnTo>
                      <a:pt x="76" y="342"/>
                    </a:lnTo>
                    <a:lnTo>
                      <a:pt x="81" y="353"/>
                    </a:lnTo>
                    <a:lnTo>
                      <a:pt x="82" y="366"/>
                    </a:lnTo>
                    <a:lnTo>
                      <a:pt x="84" y="380"/>
                    </a:lnTo>
                    <a:lnTo>
                      <a:pt x="84" y="448"/>
                    </a:lnTo>
                    <a:lnTo>
                      <a:pt x="84" y="448"/>
                    </a:lnTo>
                    <a:lnTo>
                      <a:pt x="85" y="463"/>
                    </a:lnTo>
                    <a:lnTo>
                      <a:pt x="88" y="477"/>
                    </a:lnTo>
                    <a:lnTo>
                      <a:pt x="96" y="489"/>
                    </a:lnTo>
                    <a:lnTo>
                      <a:pt x="105" y="499"/>
                    </a:lnTo>
                    <a:lnTo>
                      <a:pt x="115" y="508"/>
                    </a:lnTo>
                    <a:lnTo>
                      <a:pt x="127" y="514"/>
                    </a:lnTo>
                    <a:lnTo>
                      <a:pt x="142" y="519"/>
                    </a:lnTo>
                    <a:lnTo>
                      <a:pt x="156" y="520"/>
                    </a:lnTo>
                    <a:lnTo>
                      <a:pt x="177" y="520"/>
                    </a:lnTo>
                    <a:lnTo>
                      <a:pt x="177" y="520"/>
                    </a:lnTo>
                    <a:lnTo>
                      <a:pt x="191" y="519"/>
                    </a:lnTo>
                    <a:lnTo>
                      <a:pt x="205" y="514"/>
                    </a:lnTo>
                    <a:lnTo>
                      <a:pt x="217" y="508"/>
                    </a:lnTo>
                    <a:lnTo>
                      <a:pt x="229" y="499"/>
                    </a:lnTo>
                    <a:lnTo>
                      <a:pt x="238" y="489"/>
                    </a:lnTo>
                    <a:lnTo>
                      <a:pt x="244" y="477"/>
                    </a:lnTo>
                    <a:lnTo>
                      <a:pt x="248" y="463"/>
                    </a:lnTo>
                    <a:lnTo>
                      <a:pt x="250" y="448"/>
                    </a:lnTo>
                    <a:lnTo>
                      <a:pt x="250" y="378"/>
                    </a:lnTo>
                    <a:lnTo>
                      <a:pt x="250" y="378"/>
                    </a:lnTo>
                    <a:lnTo>
                      <a:pt x="250" y="365"/>
                    </a:lnTo>
                    <a:lnTo>
                      <a:pt x="253" y="353"/>
                    </a:lnTo>
                    <a:lnTo>
                      <a:pt x="256" y="342"/>
                    </a:lnTo>
                    <a:lnTo>
                      <a:pt x="260" y="332"/>
                    </a:lnTo>
                    <a:lnTo>
                      <a:pt x="265" y="321"/>
                    </a:lnTo>
                    <a:lnTo>
                      <a:pt x="271" y="312"/>
                    </a:lnTo>
                    <a:lnTo>
                      <a:pt x="286" y="293"/>
                    </a:lnTo>
                    <a:lnTo>
                      <a:pt x="286" y="293"/>
                    </a:lnTo>
                    <a:lnTo>
                      <a:pt x="302" y="271"/>
                    </a:lnTo>
                    <a:lnTo>
                      <a:pt x="309" y="257"/>
                    </a:lnTo>
                    <a:lnTo>
                      <a:pt x="317" y="242"/>
                    </a:lnTo>
                    <a:lnTo>
                      <a:pt x="324" y="227"/>
                    </a:lnTo>
                    <a:lnTo>
                      <a:pt x="329" y="209"/>
                    </a:lnTo>
                    <a:lnTo>
                      <a:pt x="332" y="189"/>
                    </a:lnTo>
                    <a:lnTo>
                      <a:pt x="333" y="166"/>
                    </a:lnTo>
                    <a:lnTo>
                      <a:pt x="333" y="166"/>
                    </a:lnTo>
                    <a:close/>
                    <a:moveTo>
                      <a:pt x="177" y="490"/>
                    </a:moveTo>
                    <a:lnTo>
                      <a:pt x="156" y="490"/>
                    </a:lnTo>
                    <a:lnTo>
                      <a:pt x="156" y="490"/>
                    </a:lnTo>
                    <a:lnTo>
                      <a:pt x="150" y="490"/>
                    </a:lnTo>
                    <a:lnTo>
                      <a:pt x="144" y="489"/>
                    </a:lnTo>
                    <a:lnTo>
                      <a:pt x="138" y="486"/>
                    </a:lnTo>
                    <a:lnTo>
                      <a:pt x="133" y="483"/>
                    </a:lnTo>
                    <a:lnTo>
                      <a:pt x="129" y="478"/>
                    </a:lnTo>
                    <a:lnTo>
                      <a:pt x="124" y="472"/>
                    </a:lnTo>
                    <a:lnTo>
                      <a:pt x="121" y="466"/>
                    </a:lnTo>
                    <a:lnTo>
                      <a:pt x="118" y="460"/>
                    </a:lnTo>
                    <a:lnTo>
                      <a:pt x="214" y="460"/>
                    </a:lnTo>
                    <a:lnTo>
                      <a:pt x="214" y="460"/>
                    </a:lnTo>
                    <a:lnTo>
                      <a:pt x="211" y="466"/>
                    </a:lnTo>
                    <a:lnTo>
                      <a:pt x="208" y="472"/>
                    </a:lnTo>
                    <a:lnTo>
                      <a:pt x="205" y="478"/>
                    </a:lnTo>
                    <a:lnTo>
                      <a:pt x="199" y="483"/>
                    </a:lnTo>
                    <a:lnTo>
                      <a:pt x="194" y="486"/>
                    </a:lnTo>
                    <a:lnTo>
                      <a:pt x="188" y="489"/>
                    </a:lnTo>
                    <a:lnTo>
                      <a:pt x="183" y="490"/>
                    </a:lnTo>
                    <a:lnTo>
                      <a:pt x="177" y="490"/>
                    </a:lnTo>
                    <a:lnTo>
                      <a:pt x="177" y="490"/>
                    </a:lnTo>
                    <a:close/>
                    <a:moveTo>
                      <a:pt x="217" y="430"/>
                    </a:moveTo>
                    <a:lnTo>
                      <a:pt x="115" y="430"/>
                    </a:lnTo>
                    <a:lnTo>
                      <a:pt x="115" y="413"/>
                    </a:lnTo>
                    <a:lnTo>
                      <a:pt x="217" y="413"/>
                    </a:lnTo>
                    <a:lnTo>
                      <a:pt x="217" y="430"/>
                    </a:lnTo>
                    <a:close/>
                    <a:moveTo>
                      <a:pt x="215" y="377"/>
                    </a:moveTo>
                    <a:lnTo>
                      <a:pt x="117" y="377"/>
                    </a:lnTo>
                    <a:lnTo>
                      <a:pt x="117" y="377"/>
                    </a:lnTo>
                    <a:lnTo>
                      <a:pt x="117" y="360"/>
                    </a:lnTo>
                    <a:lnTo>
                      <a:pt x="114" y="344"/>
                    </a:lnTo>
                    <a:lnTo>
                      <a:pt x="109" y="330"/>
                    </a:lnTo>
                    <a:lnTo>
                      <a:pt x="103" y="317"/>
                    </a:lnTo>
                    <a:lnTo>
                      <a:pt x="97" y="305"/>
                    </a:lnTo>
                    <a:lnTo>
                      <a:pt x="90" y="295"/>
                    </a:lnTo>
                    <a:lnTo>
                      <a:pt x="75" y="274"/>
                    </a:lnTo>
                    <a:lnTo>
                      <a:pt x="75" y="274"/>
                    </a:lnTo>
                    <a:lnTo>
                      <a:pt x="60" y="251"/>
                    </a:lnTo>
                    <a:lnTo>
                      <a:pt x="53" y="241"/>
                    </a:lnTo>
                    <a:lnTo>
                      <a:pt x="47" y="229"/>
                    </a:lnTo>
                    <a:lnTo>
                      <a:pt x="41" y="215"/>
                    </a:lnTo>
                    <a:lnTo>
                      <a:pt x="38" y="200"/>
                    </a:lnTo>
                    <a:lnTo>
                      <a:pt x="35" y="184"/>
                    </a:lnTo>
                    <a:lnTo>
                      <a:pt x="33" y="166"/>
                    </a:lnTo>
                    <a:lnTo>
                      <a:pt x="33" y="166"/>
                    </a:lnTo>
                    <a:lnTo>
                      <a:pt x="35" y="153"/>
                    </a:lnTo>
                    <a:lnTo>
                      <a:pt x="36" y="139"/>
                    </a:lnTo>
                    <a:lnTo>
                      <a:pt x="39" y="127"/>
                    </a:lnTo>
                    <a:lnTo>
                      <a:pt x="44" y="114"/>
                    </a:lnTo>
                    <a:lnTo>
                      <a:pt x="50" y="103"/>
                    </a:lnTo>
                    <a:lnTo>
                      <a:pt x="57" y="91"/>
                    </a:lnTo>
                    <a:lnTo>
                      <a:pt x="65" y="83"/>
                    </a:lnTo>
                    <a:lnTo>
                      <a:pt x="72" y="72"/>
                    </a:lnTo>
                    <a:lnTo>
                      <a:pt x="82" y="65"/>
                    </a:lnTo>
                    <a:lnTo>
                      <a:pt x="93" y="56"/>
                    </a:lnTo>
                    <a:lnTo>
                      <a:pt x="103" y="50"/>
                    </a:lnTo>
                    <a:lnTo>
                      <a:pt x="115" y="44"/>
                    </a:lnTo>
                    <a:lnTo>
                      <a:pt x="127" y="39"/>
                    </a:lnTo>
                    <a:lnTo>
                      <a:pt x="139" y="36"/>
                    </a:lnTo>
                    <a:lnTo>
                      <a:pt x="153" y="35"/>
                    </a:lnTo>
                    <a:lnTo>
                      <a:pt x="166" y="33"/>
                    </a:lnTo>
                    <a:lnTo>
                      <a:pt x="166" y="33"/>
                    </a:lnTo>
                    <a:lnTo>
                      <a:pt x="180" y="35"/>
                    </a:lnTo>
                    <a:lnTo>
                      <a:pt x="193" y="36"/>
                    </a:lnTo>
                    <a:lnTo>
                      <a:pt x="206" y="39"/>
                    </a:lnTo>
                    <a:lnTo>
                      <a:pt x="218" y="44"/>
                    </a:lnTo>
                    <a:lnTo>
                      <a:pt x="230" y="50"/>
                    </a:lnTo>
                    <a:lnTo>
                      <a:pt x="241" y="56"/>
                    </a:lnTo>
                    <a:lnTo>
                      <a:pt x="251" y="65"/>
                    </a:lnTo>
                    <a:lnTo>
                      <a:pt x="260" y="72"/>
                    </a:lnTo>
                    <a:lnTo>
                      <a:pt x="269" y="83"/>
                    </a:lnTo>
                    <a:lnTo>
                      <a:pt x="277" y="91"/>
                    </a:lnTo>
                    <a:lnTo>
                      <a:pt x="283" y="103"/>
                    </a:lnTo>
                    <a:lnTo>
                      <a:pt x="289" y="115"/>
                    </a:lnTo>
                    <a:lnTo>
                      <a:pt x="293" y="127"/>
                    </a:lnTo>
                    <a:lnTo>
                      <a:pt x="296" y="139"/>
                    </a:lnTo>
                    <a:lnTo>
                      <a:pt x="299" y="153"/>
                    </a:lnTo>
                    <a:lnTo>
                      <a:pt x="299" y="166"/>
                    </a:lnTo>
                    <a:lnTo>
                      <a:pt x="299" y="166"/>
                    </a:lnTo>
                    <a:lnTo>
                      <a:pt x="297" y="186"/>
                    </a:lnTo>
                    <a:lnTo>
                      <a:pt x="296" y="200"/>
                    </a:lnTo>
                    <a:lnTo>
                      <a:pt x="292" y="215"/>
                    </a:lnTo>
                    <a:lnTo>
                      <a:pt x="287" y="229"/>
                    </a:lnTo>
                    <a:lnTo>
                      <a:pt x="280" y="241"/>
                    </a:lnTo>
                    <a:lnTo>
                      <a:pt x="274" y="251"/>
                    </a:lnTo>
                    <a:lnTo>
                      <a:pt x="257" y="274"/>
                    </a:lnTo>
                    <a:lnTo>
                      <a:pt x="257" y="274"/>
                    </a:lnTo>
                    <a:lnTo>
                      <a:pt x="242" y="295"/>
                    </a:lnTo>
                    <a:lnTo>
                      <a:pt x="235" y="305"/>
                    </a:lnTo>
                    <a:lnTo>
                      <a:pt x="229" y="317"/>
                    </a:lnTo>
                    <a:lnTo>
                      <a:pt x="223" y="330"/>
                    </a:lnTo>
                    <a:lnTo>
                      <a:pt x="220" y="344"/>
                    </a:lnTo>
                    <a:lnTo>
                      <a:pt x="217" y="360"/>
                    </a:lnTo>
                    <a:lnTo>
                      <a:pt x="215" y="377"/>
                    </a:lnTo>
                    <a:lnTo>
                      <a:pt x="215" y="37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IN" sz="2000" dirty="0">
                  <a:solidFill>
                    <a:schemeClr val="tx1">
                      <a:lumMod val="75000"/>
                      <a:lumOff val="25000"/>
                    </a:schemeClr>
                  </a:solidFill>
                  <a:latin typeface="微软雅黑" panose="020B0503020204020204" charset="-122"/>
                  <a:ea typeface="微软雅黑" panose="020B0503020204020204" charset="-122"/>
                  <a:sym typeface="Source Han Serif SC" panose="02020400000000000000" pitchFamily="18" charset="-122"/>
                </a:endParaRPr>
              </a:p>
            </p:txBody>
          </p:sp>
          <p:sp>
            <p:nvSpPr>
              <p:cNvPr id="10" name="Freeform 362"/>
              <p:cNvSpPr/>
              <p:nvPr/>
            </p:nvSpPr>
            <p:spPr bwMode="auto">
              <a:xfrm>
                <a:off x="8543926" y="6424613"/>
                <a:ext cx="136525" cy="147638"/>
              </a:xfrm>
              <a:custGeom>
                <a:avLst/>
                <a:gdLst>
                  <a:gd name="T0" fmla="*/ 144 w 174"/>
                  <a:gd name="T1" fmla="*/ 7 h 187"/>
                  <a:gd name="T2" fmla="*/ 144 w 174"/>
                  <a:gd name="T3" fmla="*/ 7 h 187"/>
                  <a:gd name="T4" fmla="*/ 138 w 174"/>
                  <a:gd name="T5" fmla="*/ 1 h 187"/>
                  <a:gd name="T6" fmla="*/ 132 w 174"/>
                  <a:gd name="T7" fmla="*/ 0 h 187"/>
                  <a:gd name="T8" fmla="*/ 132 w 174"/>
                  <a:gd name="T9" fmla="*/ 0 h 187"/>
                  <a:gd name="T10" fmla="*/ 124 w 174"/>
                  <a:gd name="T11" fmla="*/ 0 h 187"/>
                  <a:gd name="T12" fmla="*/ 118 w 174"/>
                  <a:gd name="T13" fmla="*/ 4 h 187"/>
                  <a:gd name="T14" fmla="*/ 87 w 174"/>
                  <a:gd name="T15" fmla="*/ 31 h 187"/>
                  <a:gd name="T16" fmla="*/ 57 w 174"/>
                  <a:gd name="T17" fmla="*/ 4 h 187"/>
                  <a:gd name="T18" fmla="*/ 57 w 174"/>
                  <a:gd name="T19" fmla="*/ 4 h 187"/>
                  <a:gd name="T20" fmla="*/ 51 w 174"/>
                  <a:gd name="T21" fmla="*/ 0 h 187"/>
                  <a:gd name="T22" fmla="*/ 44 w 174"/>
                  <a:gd name="T23" fmla="*/ 0 h 187"/>
                  <a:gd name="T24" fmla="*/ 44 w 174"/>
                  <a:gd name="T25" fmla="*/ 0 h 187"/>
                  <a:gd name="T26" fmla="*/ 36 w 174"/>
                  <a:gd name="T27" fmla="*/ 1 h 187"/>
                  <a:gd name="T28" fmla="*/ 30 w 174"/>
                  <a:gd name="T29" fmla="*/ 7 h 187"/>
                  <a:gd name="T30" fmla="*/ 3 w 174"/>
                  <a:gd name="T31" fmla="*/ 51 h 187"/>
                  <a:gd name="T32" fmla="*/ 3 w 174"/>
                  <a:gd name="T33" fmla="*/ 51 h 187"/>
                  <a:gd name="T34" fmla="*/ 2 w 174"/>
                  <a:gd name="T35" fmla="*/ 54 h 187"/>
                  <a:gd name="T36" fmla="*/ 0 w 174"/>
                  <a:gd name="T37" fmla="*/ 58 h 187"/>
                  <a:gd name="T38" fmla="*/ 0 w 174"/>
                  <a:gd name="T39" fmla="*/ 63 h 187"/>
                  <a:gd name="T40" fmla="*/ 2 w 174"/>
                  <a:gd name="T41" fmla="*/ 66 h 187"/>
                  <a:gd name="T42" fmla="*/ 41 w 174"/>
                  <a:gd name="T43" fmla="*/ 175 h 187"/>
                  <a:gd name="T44" fmla="*/ 41 w 174"/>
                  <a:gd name="T45" fmla="*/ 175 h 187"/>
                  <a:gd name="T46" fmla="*/ 45 w 174"/>
                  <a:gd name="T47" fmla="*/ 181 h 187"/>
                  <a:gd name="T48" fmla="*/ 50 w 174"/>
                  <a:gd name="T49" fmla="*/ 185 h 187"/>
                  <a:gd name="T50" fmla="*/ 56 w 174"/>
                  <a:gd name="T51" fmla="*/ 187 h 187"/>
                  <a:gd name="T52" fmla="*/ 63 w 174"/>
                  <a:gd name="T53" fmla="*/ 185 h 187"/>
                  <a:gd name="T54" fmla="*/ 63 w 174"/>
                  <a:gd name="T55" fmla="*/ 185 h 187"/>
                  <a:gd name="T56" fmla="*/ 69 w 174"/>
                  <a:gd name="T57" fmla="*/ 182 h 187"/>
                  <a:gd name="T58" fmla="*/ 72 w 174"/>
                  <a:gd name="T59" fmla="*/ 176 h 187"/>
                  <a:gd name="T60" fmla="*/ 74 w 174"/>
                  <a:gd name="T61" fmla="*/ 170 h 187"/>
                  <a:gd name="T62" fmla="*/ 74 w 174"/>
                  <a:gd name="T63" fmla="*/ 164 h 187"/>
                  <a:gd name="T64" fmla="*/ 36 w 174"/>
                  <a:gd name="T65" fmla="*/ 63 h 187"/>
                  <a:gd name="T66" fmla="*/ 48 w 174"/>
                  <a:gd name="T67" fmla="*/ 42 h 187"/>
                  <a:gd name="T68" fmla="*/ 75 w 174"/>
                  <a:gd name="T69" fmla="*/ 67 h 187"/>
                  <a:gd name="T70" fmla="*/ 75 w 174"/>
                  <a:gd name="T71" fmla="*/ 67 h 187"/>
                  <a:gd name="T72" fmla="*/ 81 w 174"/>
                  <a:gd name="T73" fmla="*/ 72 h 187"/>
                  <a:gd name="T74" fmla="*/ 87 w 174"/>
                  <a:gd name="T75" fmla="*/ 72 h 187"/>
                  <a:gd name="T76" fmla="*/ 93 w 174"/>
                  <a:gd name="T77" fmla="*/ 72 h 187"/>
                  <a:gd name="T78" fmla="*/ 99 w 174"/>
                  <a:gd name="T79" fmla="*/ 67 h 187"/>
                  <a:gd name="T80" fmla="*/ 126 w 174"/>
                  <a:gd name="T81" fmla="*/ 42 h 187"/>
                  <a:gd name="T82" fmla="*/ 138 w 174"/>
                  <a:gd name="T83" fmla="*/ 63 h 187"/>
                  <a:gd name="T84" fmla="*/ 102 w 174"/>
                  <a:gd name="T85" fmla="*/ 164 h 187"/>
                  <a:gd name="T86" fmla="*/ 102 w 174"/>
                  <a:gd name="T87" fmla="*/ 164 h 187"/>
                  <a:gd name="T88" fmla="*/ 101 w 174"/>
                  <a:gd name="T89" fmla="*/ 170 h 187"/>
                  <a:gd name="T90" fmla="*/ 102 w 174"/>
                  <a:gd name="T91" fmla="*/ 176 h 187"/>
                  <a:gd name="T92" fmla="*/ 106 w 174"/>
                  <a:gd name="T93" fmla="*/ 182 h 187"/>
                  <a:gd name="T94" fmla="*/ 112 w 174"/>
                  <a:gd name="T95" fmla="*/ 185 h 187"/>
                  <a:gd name="T96" fmla="*/ 112 w 174"/>
                  <a:gd name="T97" fmla="*/ 185 h 187"/>
                  <a:gd name="T98" fmla="*/ 117 w 174"/>
                  <a:gd name="T99" fmla="*/ 187 h 187"/>
                  <a:gd name="T100" fmla="*/ 117 w 174"/>
                  <a:gd name="T101" fmla="*/ 187 h 187"/>
                  <a:gd name="T102" fmla="*/ 123 w 174"/>
                  <a:gd name="T103" fmla="*/ 185 h 187"/>
                  <a:gd name="T104" fmla="*/ 127 w 174"/>
                  <a:gd name="T105" fmla="*/ 184 h 187"/>
                  <a:gd name="T106" fmla="*/ 130 w 174"/>
                  <a:gd name="T107" fmla="*/ 179 h 187"/>
                  <a:gd name="T108" fmla="*/ 133 w 174"/>
                  <a:gd name="T109" fmla="*/ 175 h 187"/>
                  <a:gd name="T110" fmla="*/ 174 w 174"/>
                  <a:gd name="T111" fmla="*/ 66 h 187"/>
                  <a:gd name="T112" fmla="*/ 174 w 174"/>
                  <a:gd name="T113" fmla="*/ 66 h 187"/>
                  <a:gd name="T114" fmla="*/ 174 w 174"/>
                  <a:gd name="T115" fmla="*/ 63 h 187"/>
                  <a:gd name="T116" fmla="*/ 174 w 174"/>
                  <a:gd name="T117" fmla="*/ 58 h 187"/>
                  <a:gd name="T118" fmla="*/ 174 w 174"/>
                  <a:gd name="T119" fmla="*/ 54 h 187"/>
                  <a:gd name="T120" fmla="*/ 172 w 174"/>
                  <a:gd name="T121" fmla="*/ 51 h 187"/>
                  <a:gd name="T122" fmla="*/ 144 w 174"/>
                  <a:gd name="T123" fmla="*/ 7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4" h="187">
                    <a:moveTo>
                      <a:pt x="144" y="7"/>
                    </a:moveTo>
                    <a:lnTo>
                      <a:pt x="144" y="7"/>
                    </a:lnTo>
                    <a:lnTo>
                      <a:pt x="138" y="1"/>
                    </a:lnTo>
                    <a:lnTo>
                      <a:pt x="132" y="0"/>
                    </a:lnTo>
                    <a:lnTo>
                      <a:pt x="132" y="0"/>
                    </a:lnTo>
                    <a:lnTo>
                      <a:pt x="124" y="0"/>
                    </a:lnTo>
                    <a:lnTo>
                      <a:pt x="118" y="4"/>
                    </a:lnTo>
                    <a:lnTo>
                      <a:pt x="87" y="31"/>
                    </a:lnTo>
                    <a:lnTo>
                      <a:pt x="57" y="4"/>
                    </a:lnTo>
                    <a:lnTo>
                      <a:pt x="57" y="4"/>
                    </a:lnTo>
                    <a:lnTo>
                      <a:pt x="51" y="0"/>
                    </a:lnTo>
                    <a:lnTo>
                      <a:pt x="44" y="0"/>
                    </a:lnTo>
                    <a:lnTo>
                      <a:pt x="44" y="0"/>
                    </a:lnTo>
                    <a:lnTo>
                      <a:pt x="36" y="1"/>
                    </a:lnTo>
                    <a:lnTo>
                      <a:pt x="30" y="7"/>
                    </a:lnTo>
                    <a:lnTo>
                      <a:pt x="3" y="51"/>
                    </a:lnTo>
                    <a:lnTo>
                      <a:pt x="3" y="51"/>
                    </a:lnTo>
                    <a:lnTo>
                      <a:pt x="2" y="54"/>
                    </a:lnTo>
                    <a:lnTo>
                      <a:pt x="0" y="58"/>
                    </a:lnTo>
                    <a:lnTo>
                      <a:pt x="0" y="63"/>
                    </a:lnTo>
                    <a:lnTo>
                      <a:pt x="2" y="66"/>
                    </a:lnTo>
                    <a:lnTo>
                      <a:pt x="41" y="175"/>
                    </a:lnTo>
                    <a:lnTo>
                      <a:pt x="41" y="175"/>
                    </a:lnTo>
                    <a:lnTo>
                      <a:pt x="45" y="181"/>
                    </a:lnTo>
                    <a:lnTo>
                      <a:pt x="50" y="185"/>
                    </a:lnTo>
                    <a:lnTo>
                      <a:pt x="56" y="187"/>
                    </a:lnTo>
                    <a:lnTo>
                      <a:pt x="63" y="185"/>
                    </a:lnTo>
                    <a:lnTo>
                      <a:pt x="63" y="185"/>
                    </a:lnTo>
                    <a:lnTo>
                      <a:pt x="69" y="182"/>
                    </a:lnTo>
                    <a:lnTo>
                      <a:pt x="72" y="176"/>
                    </a:lnTo>
                    <a:lnTo>
                      <a:pt x="74" y="170"/>
                    </a:lnTo>
                    <a:lnTo>
                      <a:pt x="74" y="164"/>
                    </a:lnTo>
                    <a:lnTo>
                      <a:pt x="36" y="63"/>
                    </a:lnTo>
                    <a:lnTo>
                      <a:pt x="48" y="42"/>
                    </a:lnTo>
                    <a:lnTo>
                      <a:pt x="75" y="67"/>
                    </a:lnTo>
                    <a:lnTo>
                      <a:pt x="75" y="67"/>
                    </a:lnTo>
                    <a:lnTo>
                      <a:pt x="81" y="72"/>
                    </a:lnTo>
                    <a:lnTo>
                      <a:pt x="87" y="72"/>
                    </a:lnTo>
                    <a:lnTo>
                      <a:pt x="93" y="72"/>
                    </a:lnTo>
                    <a:lnTo>
                      <a:pt x="99" y="67"/>
                    </a:lnTo>
                    <a:lnTo>
                      <a:pt x="126" y="42"/>
                    </a:lnTo>
                    <a:lnTo>
                      <a:pt x="138" y="63"/>
                    </a:lnTo>
                    <a:lnTo>
                      <a:pt x="102" y="164"/>
                    </a:lnTo>
                    <a:lnTo>
                      <a:pt x="102" y="164"/>
                    </a:lnTo>
                    <a:lnTo>
                      <a:pt x="101" y="170"/>
                    </a:lnTo>
                    <a:lnTo>
                      <a:pt x="102" y="176"/>
                    </a:lnTo>
                    <a:lnTo>
                      <a:pt x="106" y="182"/>
                    </a:lnTo>
                    <a:lnTo>
                      <a:pt x="112" y="185"/>
                    </a:lnTo>
                    <a:lnTo>
                      <a:pt x="112" y="185"/>
                    </a:lnTo>
                    <a:lnTo>
                      <a:pt x="117" y="187"/>
                    </a:lnTo>
                    <a:lnTo>
                      <a:pt x="117" y="187"/>
                    </a:lnTo>
                    <a:lnTo>
                      <a:pt x="123" y="185"/>
                    </a:lnTo>
                    <a:lnTo>
                      <a:pt x="127" y="184"/>
                    </a:lnTo>
                    <a:lnTo>
                      <a:pt x="130" y="179"/>
                    </a:lnTo>
                    <a:lnTo>
                      <a:pt x="133" y="175"/>
                    </a:lnTo>
                    <a:lnTo>
                      <a:pt x="174" y="66"/>
                    </a:lnTo>
                    <a:lnTo>
                      <a:pt x="174" y="66"/>
                    </a:lnTo>
                    <a:lnTo>
                      <a:pt x="174" y="63"/>
                    </a:lnTo>
                    <a:lnTo>
                      <a:pt x="174" y="58"/>
                    </a:lnTo>
                    <a:lnTo>
                      <a:pt x="174" y="54"/>
                    </a:lnTo>
                    <a:lnTo>
                      <a:pt x="172" y="51"/>
                    </a:lnTo>
                    <a:lnTo>
                      <a:pt x="144" y="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IN" sz="2000" dirty="0">
                  <a:solidFill>
                    <a:schemeClr val="tx1">
                      <a:lumMod val="75000"/>
                      <a:lumOff val="25000"/>
                    </a:schemeClr>
                  </a:solidFill>
                  <a:latin typeface="微软雅黑" panose="020B0503020204020204" charset="-122"/>
                  <a:ea typeface="微软雅黑" panose="020B0503020204020204" charset="-122"/>
                  <a:sym typeface="Source Han Serif SC" panose="02020400000000000000" pitchFamily="18" charset="-122"/>
                </a:endParaRPr>
              </a:p>
            </p:txBody>
          </p:sp>
        </p:grpSp>
      </p:grpSp>
      <p:grpSp>
        <p:nvGrpSpPr>
          <p:cNvPr id="11" name="Group 10"/>
          <p:cNvGrpSpPr/>
          <p:nvPr/>
        </p:nvGrpSpPr>
        <p:grpSpPr>
          <a:xfrm>
            <a:off x="1740129" y="2500230"/>
            <a:ext cx="4045360" cy="727125"/>
            <a:chOff x="1693635" y="1499965"/>
            <a:chExt cx="4045360" cy="727125"/>
          </a:xfrm>
        </p:grpSpPr>
        <p:sp>
          <p:nvSpPr>
            <p:cNvPr id="12" name="Rectangle 11"/>
            <p:cNvSpPr/>
            <p:nvPr/>
          </p:nvSpPr>
          <p:spPr>
            <a:xfrm>
              <a:off x="1698398" y="1766715"/>
              <a:ext cx="4040597" cy="460375"/>
            </a:xfrm>
            <a:prstGeom prst="rect">
              <a:avLst/>
            </a:prstGeom>
          </p:spPr>
          <p:txBody>
            <a:bodyPr wrap="square">
              <a:spAutoFit/>
            </a:bodyPr>
            <a:lstStyle/>
            <a:p>
              <a:r>
                <a:rPr lang="zh-CN" altLang="en-US" sz="1200" dirty="0">
                  <a:solidFill>
                    <a:schemeClr val="tx1">
                      <a:lumMod val="75000"/>
                      <a:lumOff val="25000"/>
                    </a:schemeClr>
                  </a:solidFill>
                  <a:latin typeface="微软雅黑" panose="020B0503020204020204" charset="-122"/>
                  <a:ea typeface="微软雅黑" panose="020B0503020204020204" charset="-122"/>
                  <a:sym typeface="Source Han Serif SC" panose="02020400000000000000" pitchFamily="18" charset="-122"/>
                </a:rPr>
                <a:t>点击添加标题点击添加标题点击添加标题点击添加标题点击添加标题</a:t>
              </a:r>
              <a:endParaRPr lang="zh-CN" altLang="en-US" sz="1200" dirty="0">
                <a:solidFill>
                  <a:schemeClr val="tx1">
                    <a:lumMod val="75000"/>
                    <a:lumOff val="25000"/>
                  </a:schemeClr>
                </a:solidFill>
                <a:latin typeface="微软雅黑" panose="020B0503020204020204" charset="-122"/>
                <a:ea typeface="微软雅黑" panose="020B0503020204020204" charset="-122"/>
                <a:sym typeface="Source Han Serif SC" panose="02020400000000000000" pitchFamily="18" charset="-122"/>
              </a:endParaRPr>
            </a:p>
          </p:txBody>
        </p:sp>
        <p:sp>
          <p:nvSpPr>
            <p:cNvPr id="13" name="TextBox 12"/>
            <p:cNvSpPr txBox="1"/>
            <p:nvPr/>
          </p:nvSpPr>
          <p:spPr>
            <a:xfrm>
              <a:off x="1693635" y="1499965"/>
              <a:ext cx="2971800" cy="368300"/>
            </a:xfrm>
            <a:prstGeom prst="rect">
              <a:avLst/>
            </a:prstGeom>
            <a:noFill/>
          </p:spPr>
          <p:txBody>
            <a:bodyPr wrap="square" rtlCol="0">
              <a:spAutoFit/>
            </a:bodyPr>
            <a:lstStyle/>
            <a:p>
              <a:r>
                <a:rPr lang="zh-CN" altLang="en-US" b="1" dirty="0">
                  <a:solidFill>
                    <a:schemeClr val="tx1">
                      <a:lumMod val="75000"/>
                      <a:lumOff val="25000"/>
                    </a:schemeClr>
                  </a:solidFill>
                  <a:latin typeface="微软雅黑" panose="020B0503020204020204" charset="-122"/>
                  <a:ea typeface="微软雅黑" panose="020B0503020204020204" charset="-122"/>
                  <a:sym typeface="Source Han Serif SC" panose="02020400000000000000" pitchFamily="18" charset="-122"/>
                </a:rPr>
                <a:t>点击添加标题</a:t>
              </a:r>
              <a:endParaRPr lang="zh-CN" altLang="en-US" b="1" dirty="0">
                <a:solidFill>
                  <a:schemeClr val="tx1">
                    <a:lumMod val="75000"/>
                    <a:lumOff val="25000"/>
                  </a:schemeClr>
                </a:solidFill>
                <a:latin typeface="微软雅黑" panose="020B0503020204020204" charset="-122"/>
                <a:ea typeface="微软雅黑" panose="020B0503020204020204" charset="-122"/>
                <a:sym typeface="Source Han Serif SC" panose="02020400000000000000" pitchFamily="18" charset="-122"/>
              </a:endParaRPr>
            </a:p>
          </p:txBody>
        </p:sp>
      </p:grpSp>
      <p:grpSp>
        <p:nvGrpSpPr>
          <p:cNvPr id="14" name="Group 13"/>
          <p:cNvGrpSpPr/>
          <p:nvPr/>
        </p:nvGrpSpPr>
        <p:grpSpPr>
          <a:xfrm>
            <a:off x="1102357" y="2570727"/>
            <a:ext cx="604435" cy="577312"/>
            <a:chOff x="1102357" y="2747708"/>
            <a:chExt cx="604434" cy="577312"/>
          </a:xfrm>
        </p:grpSpPr>
        <p:sp>
          <p:nvSpPr>
            <p:cNvPr id="15" name="Rounded Rectangle 20"/>
            <p:cNvSpPr/>
            <p:nvPr/>
          </p:nvSpPr>
          <p:spPr>
            <a:xfrm>
              <a:off x="1102357" y="2747708"/>
              <a:ext cx="604434" cy="577312"/>
            </a:xfrm>
            <a:prstGeom prst="roundRect">
              <a:avLst>
                <a:gd name="adj" fmla="val 26566"/>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a:solidFill>
                  <a:schemeClr val="tx1">
                    <a:lumMod val="75000"/>
                    <a:lumOff val="25000"/>
                  </a:schemeClr>
                </a:solidFill>
                <a:latin typeface="微软雅黑" panose="020B0503020204020204" charset="-122"/>
                <a:ea typeface="微软雅黑" panose="020B0503020204020204" charset="-122"/>
                <a:sym typeface="Source Han Serif SC" panose="02020400000000000000" pitchFamily="18" charset="-122"/>
              </a:endParaRPr>
            </a:p>
          </p:txBody>
        </p:sp>
        <p:sp>
          <p:nvSpPr>
            <p:cNvPr id="16" name="Freeform 378"/>
            <p:cNvSpPr>
              <a:spLocks noEditPoints="1"/>
            </p:cNvSpPr>
            <p:nvPr/>
          </p:nvSpPr>
          <p:spPr bwMode="auto">
            <a:xfrm>
              <a:off x="1237028" y="2896340"/>
              <a:ext cx="290367" cy="284489"/>
            </a:xfrm>
            <a:custGeom>
              <a:avLst/>
              <a:gdLst>
                <a:gd name="T0" fmla="*/ 99 w 496"/>
                <a:gd name="T1" fmla="*/ 25 h 482"/>
                <a:gd name="T2" fmla="*/ 94 w 496"/>
                <a:gd name="T3" fmla="*/ 19 h 482"/>
                <a:gd name="T4" fmla="*/ 20 w 496"/>
                <a:gd name="T5" fmla="*/ 1 h 482"/>
                <a:gd name="T6" fmla="*/ 3 w 496"/>
                <a:gd name="T7" fmla="*/ 7 h 482"/>
                <a:gd name="T8" fmla="*/ 0 w 496"/>
                <a:gd name="T9" fmla="*/ 21 h 482"/>
                <a:gd name="T10" fmla="*/ 12 w 496"/>
                <a:gd name="T11" fmla="*/ 34 h 482"/>
                <a:gd name="T12" fmla="*/ 220 w 496"/>
                <a:gd name="T13" fmla="*/ 398 h 482"/>
                <a:gd name="T14" fmla="*/ 212 w 496"/>
                <a:gd name="T15" fmla="*/ 418 h 482"/>
                <a:gd name="T16" fmla="*/ 214 w 496"/>
                <a:gd name="T17" fmla="*/ 437 h 482"/>
                <a:gd name="T18" fmla="*/ 229 w 496"/>
                <a:gd name="T19" fmla="*/ 466 h 482"/>
                <a:gd name="T20" fmla="*/ 257 w 496"/>
                <a:gd name="T21" fmla="*/ 481 h 482"/>
                <a:gd name="T22" fmla="*/ 279 w 496"/>
                <a:gd name="T23" fmla="*/ 481 h 482"/>
                <a:gd name="T24" fmla="*/ 308 w 496"/>
                <a:gd name="T25" fmla="*/ 464 h 482"/>
                <a:gd name="T26" fmla="*/ 324 w 496"/>
                <a:gd name="T27" fmla="*/ 436 h 482"/>
                <a:gd name="T28" fmla="*/ 324 w 496"/>
                <a:gd name="T29" fmla="*/ 415 h 482"/>
                <a:gd name="T30" fmla="*/ 381 w 496"/>
                <a:gd name="T31" fmla="*/ 401 h 482"/>
                <a:gd name="T32" fmla="*/ 376 w 496"/>
                <a:gd name="T33" fmla="*/ 424 h 482"/>
                <a:gd name="T34" fmla="*/ 387 w 496"/>
                <a:gd name="T35" fmla="*/ 457 h 482"/>
                <a:gd name="T36" fmla="*/ 411 w 496"/>
                <a:gd name="T37" fmla="*/ 476 h 482"/>
                <a:gd name="T38" fmla="*/ 433 w 496"/>
                <a:gd name="T39" fmla="*/ 481 h 482"/>
                <a:gd name="T40" fmla="*/ 464 w 496"/>
                <a:gd name="T41" fmla="*/ 472 h 482"/>
                <a:gd name="T42" fmla="*/ 485 w 496"/>
                <a:gd name="T43" fmla="*/ 448 h 482"/>
                <a:gd name="T44" fmla="*/ 490 w 496"/>
                <a:gd name="T45" fmla="*/ 425 h 482"/>
                <a:gd name="T46" fmla="*/ 479 w 496"/>
                <a:gd name="T47" fmla="*/ 394 h 482"/>
                <a:gd name="T48" fmla="*/ 455 w 496"/>
                <a:gd name="T49" fmla="*/ 375 h 482"/>
                <a:gd name="T50" fmla="*/ 245 w 496"/>
                <a:gd name="T51" fmla="*/ 372 h 482"/>
                <a:gd name="T52" fmla="*/ 478 w 496"/>
                <a:gd name="T53" fmla="*/ 318 h 482"/>
                <a:gd name="T54" fmla="*/ 494 w 496"/>
                <a:gd name="T55" fmla="*/ 306 h 482"/>
                <a:gd name="T56" fmla="*/ 496 w 496"/>
                <a:gd name="T57" fmla="*/ 92 h 482"/>
                <a:gd name="T58" fmla="*/ 485 w 496"/>
                <a:gd name="T59" fmla="*/ 74 h 482"/>
                <a:gd name="T60" fmla="*/ 433 w 496"/>
                <a:gd name="T61" fmla="*/ 403 h 482"/>
                <a:gd name="T62" fmla="*/ 442 w 496"/>
                <a:gd name="T63" fmla="*/ 406 h 482"/>
                <a:gd name="T64" fmla="*/ 454 w 496"/>
                <a:gd name="T65" fmla="*/ 421 h 482"/>
                <a:gd name="T66" fmla="*/ 454 w 496"/>
                <a:gd name="T67" fmla="*/ 430 h 482"/>
                <a:gd name="T68" fmla="*/ 442 w 496"/>
                <a:gd name="T69" fmla="*/ 446 h 482"/>
                <a:gd name="T70" fmla="*/ 433 w 496"/>
                <a:gd name="T71" fmla="*/ 448 h 482"/>
                <a:gd name="T72" fmla="*/ 417 w 496"/>
                <a:gd name="T73" fmla="*/ 442 h 482"/>
                <a:gd name="T74" fmla="*/ 411 w 496"/>
                <a:gd name="T75" fmla="*/ 425 h 482"/>
                <a:gd name="T76" fmla="*/ 412 w 496"/>
                <a:gd name="T77" fmla="*/ 416 h 482"/>
                <a:gd name="T78" fmla="*/ 429 w 496"/>
                <a:gd name="T79" fmla="*/ 404 h 482"/>
                <a:gd name="T80" fmla="*/ 269 w 496"/>
                <a:gd name="T81" fmla="*/ 403 h 482"/>
                <a:gd name="T82" fmla="*/ 278 w 496"/>
                <a:gd name="T83" fmla="*/ 406 h 482"/>
                <a:gd name="T84" fmla="*/ 290 w 496"/>
                <a:gd name="T85" fmla="*/ 421 h 482"/>
                <a:gd name="T86" fmla="*/ 290 w 496"/>
                <a:gd name="T87" fmla="*/ 430 h 482"/>
                <a:gd name="T88" fmla="*/ 278 w 496"/>
                <a:gd name="T89" fmla="*/ 446 h 482"/>
                <a:gd name="T90" fmla="*/ 269 w 496"/>
                <a:gd name="T91" fmla="*/ 448 h 482"/>
                <a:gd name="T92" fmla="*/ 252 w 496"/>
                <a:gd name="T93" fmla="*/ 442 h 482"/>
                <a:gd name="T94" fmla="*/ 246 w 496"/>
                <a:gd name="T95" fmla="*/ 425 h 482"/>
                <a:gd name="T96" fmla="*/ 248 w 496"/>
                <a:gd name="T97" fmla="*/ 416 h 482"/>
                <a:gd name="T98" fmla="*/ 264 w 496"/>
                <a:gd name="T99" fmla="*/ 404 h 482"/>
                <a:gd name="T100" fmla="*/ 460 w 496"/>
                <a:gd name="T101" fmla="*/ 180 h 482"/>
                <a:gd name="T102" fmla="*/ 342 w 496"/>
                <a:gd name="T103" fmla="*/ 182 h 482"/>
                <a:gd name="T104" fmla="*/ 332 w 496"/>
                <a:gd name="T105" fmla="*/ 195 h 482"/>
                <a:gd name="T106" fmla="*/ 336 w 496"/>
                <a:gd name="T107" fmla="*/ 206 h 482"/>
                <a:gd name="T108" fmla="*/ 460 w 496"/>
                <a:gd name="T109" fmla="*/ 210 h 482"/>
                <a:gd name="T110" fmla="*/ 133 w 496"/>
                <a:gd name="T111" fmla="*/ 109 h 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96" h="482">
                  <a:moveTo>
                    <a:pt x="478" y="73"/>
                  </a:moveTo>
                  <a:lnTo>
                    <a:pt x="120" y="73"/>
                  </a:lnTo>
                  <a:lnTo>
                    <a:pt x="99" y="25"/>
                  </a:lnTo>
                  <a:lnTo>
                    <a:pt x="99" y="25"/>
                  </a:lnTo>
                  <a:lnTo>
                    <a:pt x="96" y="22"/>
                  </a:lnTo>
                  <a:lnTo>
                    <a:pt x="94" y="19"/>
                  </a:lnTo>
                  <a:lnTo>
                    <a:pt x="87" y="16"/>
                  </a:lnTo>
                  <a:lnTo>
                    <a:pt x="20" y="1"/>
                  </a:lnTo>
                  <a:lnTo>
                    <a:pt x="20" y="1"/>
                  </a:lnTo>
                  <a:lnTo>
                    <a:pt x="14" y="0"/>
                  </a:lnTo>
                  <a:lnTo>
                    <a:pt x="8" y="3"/>
                  </a:lnTo>
                  <a:lnTo>
                    <a:pt x="3" y="7"/>
                  </a:lnTo>
                  <a:lnTo>
                    <a:pt x="0" y="13"/>
                  </a:lnTo>
                  <a:lnTo>
                    <a:pt x="0" y="13"/>
                  </a:lnTo>
                  <a:lnTo>
                    <a:pt x="0" y="21"/>
                  </a:lnTo>
                  <a:lnTo>
                    <a:pt x="2" y="27"/>
                  </a:lnTo>
                  <a:lnTo>
                    <a:pt x="6" y="31"/>
                  </a:lnTo>
                  <a:lnTo>
                    <a:pt x="12" y="34"/>
                  </a:lnTo>
                  <a:lnTo>
                    <a:pt x="70" y="48"/>
                  </a:lnTo>
                  <a:lnTo>
                    <a:pt x="220" y="398"/>
                  </a:lnTo>
                  <a:lnTo>
                    <a:pt x="220" y="398"/>
                  </a:lnTo>
                  <a:lnTo>
                    <a:pt x="217" y="404"/>
                  </a:lnTo>
                  <a:lnTo>
                    <a:pt x="214" y="412"/>
                  </a:lnTo>
                  <a:lnTo>
                    <a:pt x="212" y="418"/>
                  </a:lnTo>
                  <a:lnTo>
                    <a:pt x="212" y="425"/>
                  </a:lnTo>
                  <a:lnTo>
                    <a:pt x="212" y="425"/>
                  </a:lnTo>
                  <a:lnTo>
                    <a:pt x="214" y="437"/>
                  </a:lnTo>
                  <a:lnTo>
                    <a:pt x="217" y="448"/>
                  </a:lnTo>
                  <a:lnTo>
                    <a:pt x="223" y="457"/>
                  </a:lnTo>
                  <a:lnTo>
                    <a:pt x="229" y="466"/>
                  </a:lnTo>
                  <a:lnTo>
                    <a:pt x="238" y="472"/>
                  </a:lnTo>
                  <a:lnTo>
                    <a:pt x="246" y="478"/>
                  </a:lnTo>
                  <a:lnTo>
                    <a:pt x="257" y="481"/>
                  </a:lnTo>
                  <a:lnTo>
                    <a:pt x="269" y="482"/>
                  </a:lnTo>
                  <a:lnTo>
                    <a:pt x="269" y="482"/>
                  </a:lnTo>
                  <a:lnTo>
                    <a:pt x="279" y="481"/>
                  </a:lnTo>
                  <a:lnTo>
                    <a:pt x="290" y="478"/>
                  </a:lnTo>
                  <a:lnTo>
                    <a:pt x="300" y="472"/>
                  </a:lnTo>
                  <a:lnTo>
                    <a:pt x="308" y="464"/>
                  </a:lnTo>
                  <a:lnTo>
                    <a:pt x="315" y="457"/>
                  </a:lnTo>
                  <a:lnTo>
                    <a:pt x="320" y="446"/>
                  </a:lnTo>
                  <a:lnTo>
                    <a:pt x="324" y="436"/>
                  </a:lnTo>
                  <a:lnTo>
                    <a:pt x="324" y="424"/>
                  </a:lnTo>
                  <a:lnTo>
                    <a:pt x="324" y="424"/>
                  </a:lnTo>
                  <a:lnTo>
                    <a:pt x="324" y="415"/>
                  </a:lnTo>
                  <a:lnTo>
                    <a:pt x="320" y="401"/>
                  </a:lnTo>
                  <a:lnTo>
                    <a:pt x="381" y="401"/>
                  </a:lnTo>
                  <a:lnTo>
                    <a:pt x="381" y="401"/>
                  </a:lnTo>
                  <a:lnTo>
                    <a:pt x="378" y="415"/>
                  </a:lnTo>
                  <a:lnTo>
                    <a:pt x="376" y="424"/>
                  </a:lnTo>
                  <a:lnTo>
                    <a:pt x="376" y="424"/>
                  </a:lnTo>
                  <a:lnTo>
                    <a:pt x="378" y="436"/>
                  </a:lnTo>
                  <a:lnTo>
                    <a:pt x="381" y="446"/>
                  </a:lnTo>
                  <a:lnTo>
                    <a:pt x="387" y="457"/>
                  </a:lnTo>
                  <a:lnTo>
                    <a:pt x="393" y="464"/>
                  </a:lnTo>
                  <a:lnTo>
                    <a:pt x="402" y="472"/>
                  </a:lnTo>
                  <a:lnTo>
                    <a:pt x="411" y="476"/>
                  </a:lnTo>
                  <a:lnTo>
                    <a:pt x="421" y="481"/>
                  </a:lnTo>
                  <a:lnTo>
                    <a:pt x="433" y="481"/>
                  </a:lnTo>
                  <a:lnTo>
                    <a:pt x="433" y="481"/>
                  </a:lnTo>
                  <a:lnTo>
                    <a:pt x="444" y="481"/>
                  </a:lnTo>
                  <a:lnTo>
                    <a:pt x="455" y="478"/>
                  </a:lnTo>
                  <a:lnTo>
                    <a:pt x="464" y="472"/>
                  </a:lnTo>
                  <a:lnTo>
                    <a:pt x="472" y="466"/>
                  </a:lnTo>
                  <a:lnTo>
                    <a:pt x="479" y="457"/>
                  </a:lnTo>
                  <a:lnTo>
                    <a:pt x="485" y="448"/>
                  </a:lnTo>
                  <a:lnTo>
                    <a:pt x="488" y="437"/>
                  </a:lnTo>
                  <a:lnTo>
                    <a:pt x="490" y="425"/>
                  </a:lnTo>
                  <a:lnTo>
                    <a:pt x="490" y="425"/>
                  </a:lnTo>
                  <a:lnTo>
                    <a:pt x="488" y="415"/>
                  </a:lnTo>
                  <a:lnTo>
                    <a:pt x="485" y="403"/>
                  </a:lnTo>
                  <a:lnTo>
                    <a:pt x="479" y="394"/>
                  </a:lnTo>
                  <a:lnTo>
                    <a:pt x="472" y="386"/>
                  </a:lnTo>
                  <a:lnTo>
                    <a:pt x="464" y="379"/>
                  </a:lnTo>
                  <a:lnTo>
                    <a:pt x="455" y="375"/>
                  </a:lnTo>
                  <a:lnTo>
                    <a:pt x="444" y="370"/>
                  </a:lnTo>
                  <a:lnTo>
                    <a:pt x="433" y="370"/>
                  </a:lnTo>
                  <a:lnTo>
                    <a:pt x="245" y="372"/>
                  </a:lnTo>
                  <a:lnTo>
                    <a:pt x="221" y="318"/>
                  </a:lnTo>
                  <a:lnTo>
                    <a:pt x="478" y="318"/>
                  </a:lnTo>
                  <a:lnTo>
                    <a:pt x="478" y="318"/>
                  </a:lnTo>
                  <a:lnTo>
                    <a:pt x="485" y="316"/>
                  </a:lnTo>
                  <a:lnTo>
                    <a:pt x="490" y="312"/>
                  </a:lnTo>
                  <a:lnTo>
                    <a:pt x="494" y="306"/>
                  </a:lnTo>
                  <a:lnTo>
                    <a:pt x="496" y="298"/>
                  </a:lnTo>
                  <a:lnTo>
                    <a:pt x="496" y="92"/>
                  </a:lnTo>
                  <a:lnTo>
                    <a:pt x="496" y="92"/>
                  </a:lnTo>
                  <a:lnTo>
                    <a:pt x="494" y="85"/>
                  </a:lnTo>
                  <a:lnTo>
                    <a:pt x="490" y="79"/>
                  </a:lnTo>
                  <a:lnTo>
                    <a:pt x="485" y="74"/>
                  </a:lnTo>
                  <a:lnTo>
                    <a:pt x="478" y="73"/>
                  </a:lnTo>
                  <a:lnTo>
                    <a:pt x="478" y="73"/>
                  </a:lnTo>
                  <a:close/>
                  <a:moveTo>
                    <a:pt x="433" y="403"/>
                  </a:moveTo>
                  <a:lnTo>
                    <a:pt x="433" y="403"/>
                  </a:lnTo>
                  <a:lnTo>
                    <a:pt x="438" y="404"/>
                  </a:lnTo>
                  <a:lnTo>
                    <a:pt x="442" y="406"/>
                  </a:lnTo>
                  <a:lnTo>
                    <a:pt x="448" y="410"/>
                  </a:lnTo>
                  <a:lnTo>
                    <a:pt x="454" y="416"/>
                  </a:lnTo>
                  <a:lnTo>
                    <a:pt x="454" y="421"/>
                  </a:lnTo>
                  <a:lnTo>
                    <a:pt x="455" y="425"/>
                  </a:lnTo>
                  <a:lnTo>
                    <a:pt x="455" y="425"/>
                  </a:lnTo>
                  <a:lnTo>
                    <a:pt x="454" y="430"/>
                  </a:lnTo>
                  <a:lnTo>
                    <a:pt x="454" y="434"/>
                  </a:lnTo>
                  <a:lnTo>
                    <a:pt x="448" y="442"/>
                  </a:lnTo>
                  <a:lnTo>
                    <a:pt x="442" y="446"/>
                  </a:lnTo>
                  <a:lnTo>
                    <a:pt x="438" y="448"/>
                  </a:lnTo>
                  <a:lnTo>
                    <a:pt x="433" y="448"/>
                  </a:lnTo>
                  <a:lnTo>
                    <a:pt x="433" y="448"/>
                  </a:lnTo>
                  <a:lnTo>
                    <a:pt x="429" y="448"/>
                  </a:lnTo>
                  <a:lnTo>
                    <a:pt x="424" y="446"/>
                  </a:lnTo>
                  <a:lnTo>
                    <a:pt x="417" y="442"/>
                  </a:lnTo>
                  <a:lnTo>
                    <a:pt x="412" y="434"/>
                  </a:lnTo>
                  <a:lnTo>
                    <a:pt x="411" y="430"/>
                  </a:lnTo>
                  <a:lnTo>
                    <a:pt x="411" y="425"/>
                  </a:lnTo>
                  <a:lnTo>
                    <a:pt x="411" y="425"/>
                  </a:lnTo>
                  <a:lnTo>
                    <a:pt x="411" y="421"/>
                  </a:lnTo>
                  <a:lnTo>
                    <a:pt x="412" y="416"/>
                  </a:lnTo>
                  <a:lnTo>
                    <a:pt x="417" y="410"/>
                  </a:lnTo>
                  <a:lnTo>
                    <a:pt x="424" y="406"/>
                  </a:lnTo>
                  <a:lnTo>
                    <a:pt x="429" y="404"/>
                  </a:lnTo>
                  <a:lnTo>
                    <a:pt x="433" y="403"/>
                  </a:lnTo>
                  <a:lnTo>
                    <a:pt x="433" y="403"/>
                  </a:lnTo>
                  <a:close/>
                  <a:moveTo>
                    <a:pt x="269" y="403"/>
                  </a:moveTo>
                  <a:lnTo>
                    <a:pt x="269" y="403"/>
                  </a:lnTo>
                  <a:lnTo>
                    <a:pt x="273" y="404"/>
                  </a:lnTo>
                  <a:lnTo>
                    <a:pt x="278" y="406"/>
                  </a:lnTo>
                  <a:lnTo>
                    <a:pt x="284" y="410"/>
                  </a:lnTo>
                  <a:lnTo>
                    <a:pt x="288" y="416"/>
                  </a:lnTo>
                  <a:lnTo>
                    <a:pt x="290" y="421"/>
                  </a:lnTo>
                  <a:lnTo>
                    <a:pt x="291" y="425"/>
                  </a:lnTo>
                  <a:lnTo>
                    <a:pt x="291" y="425"/>
                  </a:lnTo>
                  <a:lnTo>
                    <a:pt x="290" y="430"/>
                  </a:lnTo>
                  <a:lnTo>
                    <a:pt x="288" y="434"/>
                  </a:lnTo>
                  <a:lnTo>
                    <a:pt x="284" y="442"/>
                  </a:lnTo>
                  <a:lnTo>
                    <a:pt x="278" y="446"/>
                  </a:lnTo>
                  <a:lnTo>
                    <a:pt x="273" y="448"/>
                  </a:lnTo>
                  <a:lnTo>
                    <a:pt x="269" y="448"/>
                  </a:lnTo>
                  <a:lnTo>
                    <a:pt x="269" y="448"/>
                  </a:lnTo>
                  <a:lnTo>
                    <a:pt x="264" y="448"/>
                  </a:lnTo>
                  <a:lnTo>
                    <a:pt x="260" y="446"/>
                  </a:lnTo>
                  <a:lnTo>
                    <a:pt x="252" y="442"/>
                  </a:lnTo>
                  <a:lnTo>
                    <a:pt x="248" y="434"/>
                  </a:lnTo>
                  <a:lnTo>
                    <a:pt x="246" y="430"/>
                  </a:lnTo>
                  <a:lnTo>
                    <a:pt x="246" y="425"/>
                  </a:lnTo>
                  <a:lnTo>
                    <a:pt x="246" y="425"/>
                  </a:lnTo>
                  <a:lnTo>
                    <a:pt x="246" y="421"/>
                  </a:lnTo>
                  <a:lnTo>
                    <a:pt x="248" y="416"/>
                  </a:lnTo>
                  <a:lnTo>
                    <a:pt x="252" y="410"/>
                  </a:lnTo>
                  <a:lnTo>
                    <a:pt x="260" y="406"/>
                  </a:lnTo>
                  <a:lnTo>
                    <a:pt x="264" y="404"/>
                  </a:lnTo>
                  <a:lnTo>
                    <a:pt x="269" y="403"/>
                  </a:lnTo>
                  <a:lnTo>
                    <a:pt x="269" y="403"/>
                  </a:lnTo>
                  <a:close/>
                  <a:moveTo>
                    <a:pt x="460" y="180"/>
                  </a:moveTo>
                  <a:lnTo>
                    <a:pt x="348" y="180"/>
                  </a:lnTo>
                  <a:lnTo>
                    <a:pt x="348" y="180"/>
                  </a:lnTo>
                  <a:lnTo>
                    <a:pt x="342" y="182"/>
                  </a:lnTo>
                  <a:lnTo>
                    <a:pt x="336" y="185"/>
                  </a:lnTo>
                  <a:lnTo>
                    <a:pt x="333" y="189"/>
                  </a:lnTo>
                  <a:lnTo>
                    <a:pt x="332" y="195"/>
                  </a:lnTo>
                  <a:lnTo>
                    <a:pt x="332" y="195"/>
                  </a:lnTo>
                  <a:lnTo>
                    <a:pt x="333" y="201"/>
                  </a:lnTo>
                  <a:lnTo>
                    <a:pt x="336" y="206"/>
                  </a:lnTo>
                  <a:lnTo>
                    <a:pt x="342" y="209"/>
                  </a:lnTo>
                  <a:lnTo>
                    <a:pt x="348" y="210"/>
                  </a:lnTo>
                  <a:lnTo>
                    <a:pt x="460" y="210"/>
                  </a:lnTo>
                  <a:lnTo>
                    <a:pt x="460" y="282"/>
                  </a:lnTo>
                  <a:lnTo>
                    <a:pt x="206" y="282"/>
                  </a:lnTo>
                  <a:lnTo>
                    <a:pt x="133" y="109"/>
                  </a:lnTo>
                  <a:lnTo>
                    <a:pt x="460" y="109"/>
                  </a:lnTo>
                  <a:lnTo>
                    <a:pt x="460" y="180"/>
                  </a:lnTo>
                  <a:close/>
                </a:path>
              </a:pathLst>
            </a:custGeom>
            <a:solidFill>
              <a:schemeClr val="bg1"/>
            </a:solidFill>
            <a:ln>
              <a:noFill/>
            </a:ln>
          </p:spPr>
          <p:txBody>
            <a:bodyPr vert="horz" wrap="square" lIns="91440" tIns="45720" rIns="91440" bIns="45720" numCol="1" anchor="t" anchorCtr="0" compatLnSpc="1"/>
            <a:lstStyle/>
            <a:p>
              <a:endParaRPr lang="en-IN" sz="2000" dirty="0">
                <a:solidFill>
                  <a:schemeClr val="tx1">
                    <a:lumMod val="75000"/>
                    <a:lumOff val="25000"/>
                  </a:schemeClr>
                </a:solidFill>
                <a:latin typeface="微软雅黑" panose="020B0503020204020204" charset="-122"/>
                <a:ea typeface="微软雅黑" panose="020B0503020204020204" charset="-122"/>
                <a:sym typeface="Source Han Serif SC" panose="02020400000000000000" pitchFamily="18" charset="-122"/>
              </a:endParaRPr>
            </a:p>
          </p:txBody>
        </p:sp>
      </p:grpSp>
      <p:grpSp>
        <p:nvGrpSpPr>
          <p:cNvPr id="17" name="Group 16"/>
          <p:cNvGrpSpPr/>
          <p:nvPr/>
        </p:nvGrpSpPr>
        <p:grpSpPr>
          <a:xfrm>
            <a:off x="1740129" y="3379431"/>
            <a:ext cx="4045360" cy="727125"/>
            <a:chOff x="1693635" y="1499965"/>
            <a:chExt cx="4045360" cy="727125"/>
          </a:xfrm>
        </p:grpSpPr>
        <p:sp>
          <p:nvSpPr>
            <p:cNvPr id="18" name="Rectangle 17"/>
            <p:cNvSpPr/>
            <p:nvPr/>
          </p:nvSpPr>
          <p:spPr>
            <a:xfrm>
              <a:off x="1698398" y="1766715"/>
              <a:ext cx="4040597" cy="460375"/>
            </a:xfrm>
            <a:prstGeom prst="rect">
              <a:avLst/>
            </a:prstGeom>
          </p:spPr>
          <p:txBody>
            <a:bodyPr wrap="square">
              <a:spAutoFit/>
            </a:bodyPr>
            <a:lstStyle/>
            <a:p>
              <a:r>
                <a:rPr lang="zh-CN" altLang="en-US" sz="1200" dirty="0">
                  <a:solidFill>
                    <a:schemeClr val="tx1">
                      <a:lumMod val="75000"/>
                      <a:lumOff val="25000"/>
                    </a:schemeClr>
                  </a:solidFill>
                  <a:latin typeface="微软雅黑" panose="020B0503020204020204" charset="-122"/>
                  <a:ea typeface="微软雅黑" panose="020B0503020204020204" charset="-122"/>
                  <a:sym typeface="Source Han Serif SC" panose="02020400000000000000" pitchFamily="18" charset="-122"/>
                </a:rPr>
                <a:t>点击添加标题点击添加标题点击添加标题点击添加标题点击添加标题</a:t>
              </a:r>
              <a:endParaRPr lang="zh-CN" altLang="en-US" sz="1200" dirty="0">
                <a:solidFill>
                  <a:schemeClr val="tx1">
                    <a:lumMod val="75000"/>
                    <a:lumOff val="25000"/>
                  </a:schemeClr>
                </a:solidFill>
                <a:latin typeface="微软雅黑" panose="020B0503020204020204" charset="-122"/>
                <a:ea typeface="微软雅黑" panose="020B0503020204020204" charset="-122"/>
                <a:sym typeface="Source Han Serif SC" panose="02020400000000000000" pitchFamily="18" charset="-122"/>
              </a:endParaRPr>
            </a:p>
          </p:txBody>
        </p:sp>
        <p:sp>
          <p:nvSpPr>
            <p:cNvPr id="19" name="TextBox 18"/>
            <p:cNvSpPr txBox="1"/>
            <p:nvPr/>
          </p:nvSpPr>
          <p:spPr>
            <a:xfrm>
              <a:off x="1693635" y="1499965"/>
              <a:ext cx="2971800" cy="368300"/>
            </a:xfrm>
            <a:prstGeom prst="rect">
              <a:avLst/>
            </a:prstGeom>
            <a:noFill/>
          </p:spPr>
          <p:txBody>
            <a:bodyPr wrap="square" rtlCol="0">
              <a:spAutoFit/>
            </a:bodyPr>
            <a:lstStyle/>
            <a:p>
              <a:r>
                <a:rPr lang="zh-CN" altLang="en-US" b="1" dirty="0">
                  <a:solidFill>
                    <a:schemeClr val="tx1">
                      <a:lumMod val="75000"/>
                      <a:lumOff val="25000"/>
                    </a:schemeClr>
                  </a:solidFill>
                  <a:latin typeface="微软雅黑" panose="020B0503020204020204" charset="-122"/>
                  <a:ea typeface="微软雅黑" panose="020B0503020204020204" charset="-122"/>
                  <a:sym typeface="Source Han Serif SC" panose="02020400000000000000" pitchFamily="18" charset="-122"/>
                </a:rPr>
                <a:t>点击添加标题</a:t>
              </a:r>
              <a:endParaRPr lang="zh-CN" altLang="en-US" b="1" dirty="0">
                <a:solidFill>
                  <a:schemeClr val="tx1">
                    <a:lumMod val="75000"/>
                    <a:lumOff val="25000"/>
                  </a:schemeClr>
                </a:solidFill>
                <a:latin typeface="微软雅黑" panose="020B0503020204020204" charset="-122"/>
                <a:ea typeface="微软雅黑" panose="020B0503020204020204" charset="-122"/>
                <a:sym typeface="Source Han Serif SC" panose="02020400000000000000" pitchFamily="18" charset="-122"/>
              </a:endParaRPr>
            </a:p>
          </p:txBody>
        </p:sp>
      </p:grpSp>
      <p:grpSp>
        <p:nvGrpSpPr>
          <p:cNvPr id="20" name="Group 19"/>
          <p:cNvGrpSpPr/>
          <p:nvPr/>
        </p:nvGrpSpPr>
        <p:grpSpPr>
          <a:xfrm>
            <a:off x="1740129" y="4259644"/>
            <a:ext cx="4045360" cy="727125"/>
            <a:chOff x="1693635" y="1499965"/>
            <a:chExt cx="4045360" cy="727125"/>
          </a:xfrm>
        </p:grpSpPr>
        <p:sp>
          <p:nvSpPr>
            <p:cNvPr id="21" name="Rectangle 20"/>
            <p:cNvSpPr/>
            <p:nvPr/>
          </p:nvSpPr>
          <p:spPr>
            <a:xfrm>
              <a:off x="1698398" y="1766715"/>
              <a:ext cx="4040597" cy="460375"/>
            </a:xfrm>
            <a:prstGeom prst="rect">
              <a:avLst/>
            </a:prstGeom>
          </p:spPr>
          <p:txBody>
            <a:bodyPr wrap="square">
              <a:spAutoFit/>
            </a:bodyPr>
            <a:lstStyle/>
            <a:p>
              <a:r>
                <a:rPr lang="zh-CN" altLang="en-US" sz="1200" dirty="0">
                  <a:solidFill>
                    <a:schemeClr val="tx1">
                      <a:lumMod val="75000"/>
                      <a:lumOff val="25000"/>
                    </a:schemeClr>
                  </a:solidFill>
                  <a:latin typeface="微软雅黑" panose="020B0503020204020204" charset="-122"/>
                  <a:ea typeface="微软雅黑" panose="020B0503020204020204" charset="-122"/>
                  <a:sym typeface="Source Han Serif SC" panose="02020400000000000000" pitchFamily="18" charset="-122"/>
                </a:rPr>
                <a:t>点击添加标题点击添加标题点击添加标题点击添加标题点击添加标题</a:t>
              </a:r>
              <a:endParaRPr lang="zh-CN" altLang="en-US" sz="1200" dirty="0">
                <a:solidFill>
                  <a:schemeClr val="tx1">
                    <a:lumMod val="75000"/>
                    <a:lumOff val="25000"/>
                  </a:schemeClr>
                </a:solidFill>
                <a:latin typeface="微软雅黑" panose="020B0503020204020204" charset="-122"/>
                <a:ea typeface="微软雅黑" panose="020B0503020204020204" charset="-122"/>
                <a:sym typeface="Source Han Serif SC" panose="02020400000000000000" pitchFamily="18" charset="-122"/>
              </a:endParaRPr>
            </a:p>
          </p:txBody>
        </p:sp>
        <p:sp>
          <p:nvSpPr>
            <p:cNvPr id="22" name="TextBox 21"/>
            <p:cNvSpPr txBox="1"/>
            <p:nvPr/>
          </p:nvSpPr>
          <p:spPr>
            <a:xfrm>
              <a:off x="1693635" y="1499965"/>
              <a:ext cx="2971800" cy="368300"/>
            </a:xfrm>
            <a:prstGeom prst="rect">
              <a:avLst/>
            </a:prstGeom>
            <a:noFill/>
          </p:spPr>
          <p:txBody>
            <a:bodyPr wrap="square" rtlCol="0">
              <a:spAutoFit/>
            </a:bodyPr>
            <a:lstStyle/>
            <a:p>
              <a:r>
                <a:rPr lang="zh-CN" altLang="en-US" b="1" dirty="0">
                  <a:solidFill>
                    <a:schemeClr val="tx1">
                      <a:lumMod val="75000"/>
                      <a:lumOff val="25000"/>
                    </a:schemeClr>
                  </a:solidFill>
                  <a:latin typeface="微软雅黑" panose="020B0503020204020204" charset="-122"/>
                  <a:ea typeface="微软雅黑" panose="020B0503020204020204" charset="-122"/>
                  <a:sym typeface="Source Han Serif SC" panose="02020400000000000000" pitchFamily="18" charset="-122"/>
                </a:rPr>
                <a:t>点击添加标题</a:t>
              </a:r>
              <a:endParaRPr lang="zh-CN" altLang="en-US" b="1" dirty="0">
                <a:solidFill>
                  <a:schemeClr val="tx1">
                    <a:lumMod val="75000"/>
                    <a:lumOff val="25000"/>
                  </a:schemeClr>
                </a:solidFill>
                <a:latin typeface="微软雅黑" panose="020B0503020204020204" charset="-122"/>
                <a:ea typeface="微软雅黑" panose="020B0503020204020204" charset="-122"/>
                <a:sym typeface="Source Han Serif SC" panose="02020400000000000000" pitchFamily="18" charset="-122"/>
              </a:endParaRPr>
            </a:p>
          </p:txBody>
        </p:sp>
      </p:grpSp>
      <p:grpSp>
        <p:nvGrpSpPr>
          <p:cNvPr id="23" name="Group 22"/>
          <p:cNvGrpSpPr/>
          <p:nvPr/>
        </p:nvGrpSpPr>
        <p:grpSpPr>
          <a:xfrm>
            <a:off x="1740129" y="5181779"/>
            <a:ext cx="4045360" cy="727125"/>
            <a:chOff x="1693635" y="1499965"/>
            <a:chExt cx="4045360" cy="727125"/>
          </a:xfrm>
        </p:grpSpPr>
        <p:sp>
          <p:nvSpPr>
            <p:cNvPr id="24" name="Rectangle 23"/>
            <p:cNvSpPr/>
            <p:nvPr/>
          </p:nvSpPr>
          <p:spPr>
            <a:xfrm>
              <a:off x="1698398" y="1766715"/>
              <a:ext cx="4040597" cy="460375"/>
            </a:xfrm>
            <a:prstGeom prst="rect">
              <a:avLst/>
            </a:prstGeom>
          </p:spPr>
          <p:txBody>
            <a:bodyPr wrap="square">
              <a:spAutoFit/>
            </a:bodyPr>
            <a:lstStyle/>
            <a:p>
              <a:r>
                <a:rPr lang="zh-CN" altLang="en-US" sz="1200" dirty="0">
                  <a:solidFill>
                    <a:schemeClr val="tx1">
                      <a:lumMod val="75000"/>
                      <a:lumOff val="25000"/>
                    </a:schemeClr>
                  </a:solidFill>
                  <a:latin typeface="微软雅黑" panose="020B0503020204020204" charset="-122"/>
                  <a:ea typeface="微软雅黑" panose="020B0503020204020204" charset="-122"/>
                  <a:sym typeface="Source Han Serif SC" panose="02020400000000000000" pitchFamily="18" charset="-122"/>
                </a:rPr>
                <a:t>点击添加标题点击添加标题点击添加标题点击添加标题点击添加标题</a:t>
              </a:r>
              <a:endParaRPr lang="zh-CN" altLang="en-US" sz="1200" dirty="0">
                <a:solidFill>
                  <a:schemeClr val="tx1">
                    <a:lumMod val="75000"/>
                    <a:lumOff val="25000"/>
                  </a:schemeClr>
                </a:solidFill>
                <a:latin typeface="微软雅黑" panose="020B0503020204020204" charset="-122"/>
                <a:ea typeface="微软雅黑" panose="020B0503020204020204" charset="-122"/>
                <a:sym typeface="Source Han Serif SC" panose="02020400000000000000" pitchFamily="18" charset="-122"/>
              </a:endParaRPr>
            </a:p>
          </p:txBody>
        </p:sp>
        <p:sp>
          <p:nvSpPr>
            <p:cNvPr id="25" name="TextBox 24"/>
            <p:cNvSpPr txBox="1"/>
            <p:nvPr/>
          </p:nvSpPr>
          <p:spPr>
            <a:xfrm>
              <a:off x="1693635" y="1499965"/>
              <a:ext cx="2971800" cy="368300"/>
            </a:xfrm>
            <a:prstGeom prst="rect">
              <a:avLst/>
            </a:prstGeom>
            <a:noFill/>
          </p:spPr>
          <p:txBody>
            <a:bodyPr wrap="square" rtlCol="0">
              <a:spAutoFit/>
            </a:bodyPr>
            <a:lstStyle/>
            <a:p>
              <a:r>
                <a:rPr lang="zh-CN" altLang="en-US" b="1" dirty="0">
                  <a:solidFill>
                    <a:schemeClr val="tx1">
                      <a:lumMod val="75000"/>
                      <a:lumOff val="25000"/>
                    </a:schemeClr>
                  </a:solidFill>
                  <a:latin typeface="微软雅黑" panose="020B0503020204020204" charset="-122"/>
                  <a:ea typeface="微软雅黑" panose="020B0503020204020204" charset="-122"/>
                  <a:sym typeface="Source Han Serif SC" panose="02020400000000000000" pitchFamily="18" charset="-122"/>
                </a:rPr>
                <a:t>点击添加标题</a:t>
              </a:r>
              <a:endParaRPr lang="zh-CN" altLang="en-US" b="1" dirty="0">
                <a:solidFill>
                  <a:schemeClr val="tx1">
                    <a:lumMod val="75000"/>
                    <a:lumOff val="25000"/>
                  </a:schemeClr>
                </a:solidFill>
                <a:latin typeface="微软雅黑" panose="020B0503020204020204" charset="-122"/>
                <a:ea typeface="微软雅黑" panose="020B0503020204020204" charset="-122"/>
                <a:sym typeface="Source Han Serif SC" panose="02020400000000000000" pitchFamily="18" charset="-122"/>
              </a:endParaRPr>
            </a:p>
          </p:txBody>
        </p:sp>
      </p:grpSp>
      <p:grpSp>
        <p:nvGrpSpPr>
          <p:cNvPr id="26" name="Group 25"/>
          <p:cNvGrpSpPr/>
          <p:nvPr/>
        </p:nvGrpSpPr>
        <p:grpSpPr>
          <a:xfrm>
            <a:off x="7284951" y="1708315"/>
            <a:ext cx="4045360" cy="727125"/>
            <a:chOff x="1693635" y="1499965"/>
            <a:chExt cx="4045360" cy="727125"/>
          </a:xfrm>
        </p:grpSpPr>
        <p:sp>
          <p:nvSpPr>
            <p:cNvPr id="27" name="Rectangle 26"/>
            <p:cNvSpPr/>
            <p:nvPr/>
          </p:nvSpPr>
          <p:spPr>
            <a:xfrm>
              <a:off x="1698398" y="1766715"/>
              <a:ext cx="4040597" cy="460375"/>
            </a:xfrm>
            <a:prstGeom prst="rect">
              <a:avLst/>
            </a:prstGeom>
          </p:spPr>
          <p:txBody>
            <a:bodyPr wrap="square">
              <a:spAutoFit/>
            </a:bodyPr>
            <a:lstStyle/>
            <a:p>
              <a:r>
                <a:rPr lang="zh-CN" altLang="en-US" sz="1200" dirty="0">
                  <a:solidFill>
                    <a:schemeClr val="tx1">
                      <a:lumMod val="75000"/>
                      <a:lumOff val="25000"/>
                    </a:schemeClr>
                  </a:solidFill>
                  <a:latin typeface="微软雅黑" panose="020B0503020204020204" charset="-122"/>
                  <a:ea typeface="微软雅黑" panose="020B0503020204020204" charset="-122"/>
                  <a:sym typeface="Source Han Serif SC" panose="02020400000000000000" pitchFamily="18" charset="-122"/>
                </a:rPr>
                <a:t>点击添加标题点击添加标题点击添加标题点击添加标题点击添加标题</a:t>
              </a:r>
              <a:endParaRPr lang="zh-CN" altLang="en-US" sz="1200" dirty="0">
                <a:solidFill>
                  <a:schemeClr val="tx1">
                    <a:lumMod val="75000"/>
                    <a:lumOff val="25000"/>
                  </a:schemeClr>
                </a:solidFill>
                <a:latin typeface="微软雅黑" panose="020B0503020204020204" charset="-122"/>
                <a:ea typeface="微软雅黑" panose="020B0503020204020204" charset="-122"/>
                <a:sym typeface="Source Han Serif SC" panose="02020400000000000000" pitchFamily="18" charset="-122"/>
              </a:endParaRPr>
            </a:p>
          </p:txBody>
        </p:sp>
        <p:sp>
          <p:nvSpPr>
            <p:cNvPr id="28" name="TextBox 27"/>
            <p:cNvSpPr txBox="1"/>
            <p:nvPr/>
          </p:nvSpPr>
          <p:spPr>
            <a:xfrm>
              <a:off x="1693635" y="1499965"/>
              <a:ext cx="2971800" cy="368300"/>
            </a:xfrm>
            <a:prstGeom prst="rect">
              <a:avLst/>
            </a:prstGeom>
            <a:noFill/>
          </p:spPr>
          <p:txBody>
            <a:bodyPr wrap="square" rtlCol="0">
              <a:spAutoFit/>
            </a:bodyPr>
            <a:lstStyle/>
            <a:p>
              <a:r>
                <a:rPr lang="zh-CN" altLang="en-US" b="1" dirty="0">
                  <a:solidFill>
                    <a:schemeClr val="tx1">
                      <a:lumMod val="75000"/>
                      <a:lumOff val="25000"/>
                    </a:schemeClr>
                  </a:solidFill>
                  <a:latin typeface="微软雅黑" panose="020B0503020204020204" charset="-122"/>
                  <a:ea typeface="微软雅黑" panose="020B0503020204020204" charset="-122"/>
                  <a:sym typeface="Source Han Serif SC" panose="02020400000000000000" pitchFamily="18" charset="-122"/>
                </a:rPr>
                <a:t>点击添加标题</a:t>
              </a:r>
              <a:endParaRPr lang="zh-CN" altLang="en-US" b="1" dirty="0">
                <a:solidFill>
                  <a:schemeClr val="tx1">
                    <a:lumMod val="75000"/>
                    <a:lumOff val="25000"/>
                  </a:schemeClr>
                </a:solidFill>
                <a:latin typeface="微软雅黑" panose="020B0503020204020204" charset="-122"/>
                <a:ea typeface="微软雅黑" panose="020B0503020204020204" charset="-122"/>
                <a:sym typeface="Source Han Serif SC" panose="02020400000000000000" pitchFamily="18" charset="-122"/>
              </a:endParaRPr>
            </a:p>
          </p:txBody>
        </p:sp>
      </p:grpSp>
      <p:grpSp>
        <p:nvGrpSpPr>
          <p:cNvPr id="29" name="Group 28"/>
          <p:cNvGrpSpPr/>
          <p:nvPr/>
        </p:nvGrpSpPr>
        <p:grpSpPr>
          <a:xfrm>
            <a:off x="7284951" y="2548227"/>
            <a:ext cx="4045360" cy="727125"/>
            <a:chOff x="1693635" y="1499965"/>
            <a:chExt cx="4045360" cy="727125"/>
          </a:xfrm>
        </p:grpSpPr>
        <p:sp>
          <p:nvSpPr>
            <p:cNvPr id="30" name="Rectangle 29"/>
            <p:cNvSpPr/>
            <p:nvPr/>
          </p:nvSpPr>
          <p:spPr>
            <a:xfrm>
              <a:off x="1698398" y="1766715"/>
              <a:ext cx="4040597" cy="460375"/>
            </a:xfrm>
            <a:prstGeom prst="rect">
              <a:avLst/>
            </a:prstGeom>
          </p:spPr>
          <p:txBody>
            <a:bodyPr wrap="square">
              <a:spAutoFit/>
            </a:bodyPr>
            <a:lstStyle/>
            <a:p>
              <a:r>
                <a:rPr lang="zh-CN" altLang="en-US" sz="1200" dirty="0">
                  <a:solidFill>
                    <a:schemeClr val="tx1">
                      <a:lumMod val="75000"/>
                      <a:lumOff val="25000"/>
                    </a:schemeClr>
                  </a:solidFill>
                  <a:latin typeface="微软雅黑" panose="020B0503020204020204" charset="-122"/>
                  <a:ea typeface="微软雅黑" panose="020B0503020204020204" charset="-122"/>
                  <a:sym typeface="Source Han Serif SC" panose="02020400000000000000" pitchFamily="18" charset="-122"/>
                </a:rPr>
                <a:t>点击添加标题点击添加标题点击添加标题点击添加标题点击添加标题</a:t>
              </a:r>
              <a:endParaRPr lang="zh-CN" altLang="en-US" sz="1200" dirty="0">
                <a:solidFill>
                  <a:schemeClr val="tx1">
                    <a:lumMod val="75000"/>
                    <a:lumOff val="25000"/>
                  </a:schemeClr>
                </a:solidFill>
                <a:latin typeface="微软雅黑" panose="020B0503020204020204" charset="-122"/>
                <a:ea typeface="微软雅黑" panose="020B0503020204020204" charset="-122"/>
                <a:sym typeface="Source Han Serif SC" panose="02020400000000000000" pitchFamily="18" charset="-122"/>
              </a:endParaRPr>
            </a:p>
          </p:txBody>
        </p:sp>
        <p:sp>
          <p:nvSpPr>
            <p:cNvPr id="31" name="TextBox 30"/>
            <p:cNvSpPr txBox="1"/>
            <p:nvPr/>
          </p:nvSpPr>
          <p:spPr>
            <a:xfrm>
              <a:off x="1693635" y="1499965"/>
              <a:ext cx="2971800" cy="368300"/>
            </a:xfrm>
            <a:prstGeom prst="rect">
              <a:avLst/>
            </a:prstGeom>
            <a:noFill/>
          </p:spPr>
          <p:txBody>
            <a:bodyPr wrap="square" rtlCol="0">
              <a:spAutoFit/>
            </a:bodyPr>
            <a:lstStyle/>
            <a:p>
              <a:r>
                <a:rPr lang="zh-CN" altLang="en-US" b="1" dirty="0">
                  <a:solidFill>
                    <a:schemeClr val="tx1">
                      <a:lumMod val="75000"/>
                      <a:lumOff val="25000"/>
                    </a:schemeClr>
                  </a:solidFill>
                  <a:latin typeface="微软雅黑" panose="020B0503020204020204" charset="-122"/>
                  <a:ea typeface="微软雅黑" panose="020B0503020204020204" charset="-122"/>
                  <a:sym typeface="Source Han Serif SC" panose="02020400000000000000" pitchFamily="18" charset="-122"/>
                </a:rPr>
                <a:t>点击添加标题</a:t>
              </a:r>
              <a:endParaRPr lang="zh-CN" altLang="en-US" b="1" dirty="0">
                <a:solidFill>
                  <a:schemeClr val="tx1">
                    <a:lumMod val="75000"/>
                    <a:lumOff val="25000"/>
                  </a:schemeClr>
                </a:solidFill>
                <a:latin typeface="微软雅黑" panose="020B0503020204020204" charset="-122"/>
                <a:ea typeface="微软雅黑" panose="020B0503020204020204" charset="-122"/>
                <a:sym typeface="Source Han Serif SC" panose="02020400000000000000" pitchFamily="18" charset="-122"/>
              </a:endParaRPr>
            </a:p>
          </p:txBody>
        </p:sp>
      </p:grpSp>
      <p:grpSp>
        <p:nvGrpSpPr>
          <p:cNvPr id="32" name="Group 31"/>
          <p:cNvGrpSpPr/>
          <p:nvPr/>
        </p:nvGrpSpPr>
        <p:grpSpPr>
          <a:xfrm>
            <a:off x="7284951" y="3427430"/>
            <a:ext cx="4045360" cy="727125"/>
            <a:chOff x="1693635" y="1499965"/>
            <a:chExt cx="4045360" cy="727125"/>
          </a:xfrm>
        </p:grpSpPr>
        <p:sp>
          <p:nvSpPr>
            <p:cNvPr id="33" name="Rectangle 32"/>
            <p:cNvSpPr/>
            <p:nvPr/>
          </p:nvSpPr>
          <p:spPr>
            <a:xfrm>
              <a:off x="1698398" y="1766715"/>
              <a:ext cx="4040597" cy="460375"/>
            </a:xfrm>
            <a:prstGeom prst="rect">
              <a:avLst/>
            </a:prstGeom>
          </p:spPr>
          <p:txBody>
            <a:bodyPr wrap="square">
              <a:spAutoFit/>
            </a:bodyPr>
            <a:lstStyle/>
            <a:p>
              <a:r>
                <a:rPr lang="zh-CN" altLang="en-US" sz="1200" dirty="0">
                  <a:solidFill>
                    <a:schemeClr val="tx1">
                      <a:lumMod val="75000"/>
                      <a:lumOff val="25000"/>
                    </a:schemeClr>
                  </a:solidFill>
                  <a:latin typeface="微软雅黑" panose="020B0503020204020204" charset="-122"/>
                  <a:ea typeface="微软雅黑" panose="020B0503020204020204" charset="-122"/>
                  <a:sym typeface="Source Han Serif SC" panose="02020400000000000000" pitchFamily="18" charset="-122"/>
                </a:rPr>
                <a:t>点击添加标题点击添加标题点击添加标题点击添加标题点击添加标题</a:t>
              </a:r>
              <a:endParaRPr lang="zh-CN" altLang="en-US" sz="1200" dirty="0">
                <a:solidFill>
                  <a:schemeClr val="tx1">
                    <a:lumMod val="75000"/>
                    <a:lumOff val="25000"/>
                  </a:schemeClr>
                </a:solidFill>
                <a:latin typeface="微软雅黑" panose="020B0503020204020204" charset="-122"/>
                <a:ea typeface="微软雅黑" panose="020B0503020204020204" charset="-122"/>
                <a:sym typeface="Source Han Serif SC" panose="02020400000000000000" pitchFamily="18" charset="-122"/>
              </a:endParaRPr>
            </a:p>
          </p:txBody>
        </p:sp>
        <p:sp>
          <p:nvSpPr>
            <p:cNvPr id="34" name="TextBox 33"/>
            <p:cNvSpPr txBox="1"/>
            <p:nvPr/>
          </p:nvSpPr>
          <p:spPr>
            <a:xfrm>
              <a:off x="1693635" y="1499965"/>
              <a:ext cx="2971800" cy="368300"/>
            </a:xfrm>
            <a:prstGeom prst="rect">
              <a:avLst/>
            </a:prstGeom>
            <a:noFill/>
          </p:spPr>
          <p:txBody>
            <a:bodyPr wrap="square" rtlCol="0">
              <a:spAutoFit/>
            </a:bodyPr>
            <a:lstStyle/>
            <a:p>
              <a:r>
                <a:rPr lang="zh-CN" altLang="en-US" b="1" dirty="0">
                  <a:solidFill>
                    <a:schemeClr val="tx1">
                      <a:lumMod val="75000"/>
                      <a:lumOff val="25000"/>
                    </a:schemeClr>
                  </a:solidFill>
                  <a:latin typeface="微软雅黑" panose="020B0503020204020204" charset="-122"/>
                  <a:ea typeface="微软雅黑" panose="020B0503020204020204" charset="-122"/>
                  <a:sym typeface="Source Han Serif SC" panose="02020400000000000000" pitchFamily="18" charset="-122"/>
                </a:rPr>
                <a:t>点击添加标题</a:t>
              </a:r>
              <a:endParaRPr lang="zh-CN" altLang="en-US" b="1" dirty="0">
                <a:solidFill>
                  <a:schemeClr val="tx1">
                    <a:lumMod val="75000"/>
                    <a:lumOff val="25000"/>
                  </a:schemeClr>
                </a:solidFill>
                <a:latin typeface="微软雅黑" panose="020B0503020204020204" charset="-122"/>
                <a:ea typeface="微软雅黑" panose="020B0503020204020204" charset="-122"/>
                <a:sym typeface="Source Han Serif SC" panose="02020400000000000000" pitchFamily="18" charset="-122"/>
              </a:endParaRPr>
            </a:p>
          </p:txBody>
        </p:sp>
      </p:grpSp>
      <p:grpSp>
        <p:nvGrpSpPr>
          <p:cNvPr id="35" name="Group 34"/>
          <p:cNvGrpSpPr/>
          <p:nvPr/>
        </p:nvGrpSpPr>
        <p:grpSpPr>
          <a:xfrm>
            <a:off x="7284951" y="4307643"/>
            <a:ext cx="4045360" cy="727125"/>
            <a:chOff x="1693635" y="1499965"/>
            <a:chExt cx="4045360" cy="727125"/>
          </a:xfrm>
        </p:grpSpPr>
        <p:sp>
          <p:nvSpPr>
            <p:cNvPr id="36" name="Rectangle 35"/>
            <p:cNvSpPr/>
            <p:nvPr/>
          </p:nvSpPr>
          <p:spPr>
            <a:xfrm>
              <a:off x="1698398" y="1766715"/>
              <a:ext cx="4040597" cy="460375"/>
            </a:xfrm>
            <a:prstGeom prst="rect">
              <a:avLst/>
            </a:prstGeom>
          </p:spPr>
          <p:txBody>
            <a:bodyPr wrap="square">
              <a:spAutoFit/>
            </a:bodyPr>
            <a:lstStyle/>
            <a:p>
              <a:r>
                <a:rPr lang="zh-CN" altLang="en-US" sz="1200" dirty="0">
                  <a:solidFill>
                    <a:schemeClr val="tx1">
                      <a:lumMod val="75000"/>
                      <a:lumOff val="25000"/>
                    </a:schemeClr>
                  </a:solidFill>
                  <a:latin typeface="微软雅黑" panose="020B0503020204020204" charset="-122"/>
                  <a:ea typeface="微软雅黑" panose="020B0503020204020204" charset="-122"/>
                  <a:sym typeface="Source Han Serif SC" panose="02020400000000000000" pitchFamily="18" charset="-122"/>
                </a:rPr>
                <a:t>点击添加标题点击添加标题点击添加标题点击添加标题点击添加标题</a:t>
              </a:r>
              <a:endParaRPr lang="zh-CN" altLang="en-US" sz="1200" dirty="0">
                <a:solidFill>
                  <a:schemeClr val="tx1">
                    <a:lumMod val="75000"/>
                    <a:lumOff val="25000"/>
                  </a:schemeClr>
                </a:solidFill>
                <a:latin typeface="微软雅黑" panose="020B0503020204020204" charset="-122"/>
                <a:ea typeface="微软雅黑" panose="020B0503020204020204" charset="-122"/>
                <a:sym typeface="Source Han Serif SC" panose="02020400000000000000" pitchFamily="18" charset="-122"/>
              </a:endParaRPr>
            </a:p>
          </p:txBody>
        </p:sp>
        <p:sp>
          <p:nvSpPr>
            <p:cNvPr id="37" name="TextBox 36"/>
            <p:cNvSpPr txBox="1"/>
            <p:nvPr/>
          </p:nvSpPr>
          <p:spPr>
            <a:xfrm>
              <a:off x="1693635" y="1499965"/>
              <a:ext cx="2971800" cy="368300"/>
            </a:xfrm>
            <a:prstGeom prst="rect">
              <a:avLst/>
            </a:prstGeom>
            <a:noFill/>
          </p:spPr>
          <p:txBody>
            <a:bodyPr wrap="square" rtlCol="0">
              <a:spAutoFit/>
            </a:bodyPr>
            <a:lstStyle/>
            <a:p>
              <a:r>
                <a:rPr lang="zh-CN" altLang="en-US" b="1" dirty="0">
                  <a:solidFill>
                    <a:schemeClr val="tx1">
                      <a:lumMod val="75000"/>
                      <a:lumOff val="25000"/>
                    </a:schemeClr>
                  </a:solidFill>
                  <a:latin typeface="微软雅黑" panose="020B0503020204020204" charset="-122"/>
                  <a:ea typeface="微软雅黑" panose="020B0503020204020204" charset="-122"/>
                  <a:sym typeface="Source Han Serif SC" panose="02020400000000000000" pitchFamily="18" charset="-122"/>
                </a:rPr>
                <a:t>点击添加标题</a:t>
              </a:r>
              <a:endParaRPr lang="zh-CN" altLang="en-US" b="1" dirty="0">
                <a:solidFill>
                  <a:schemeClr val="tx1">
                    <a:lumMod val="75000"/>
                    <a:lumOff val="25000"/>
                  </a:schemeClr>
                </a:solidFill>
                <a:latin typeface="微软雅黑" panose="020B0503020204020204" charset="-122"/>
                <a:ea typeface="微软雅黑" panose="020B0503020204020204" charset="-122"/>
                <a:sym typeface="Source Han Serif SC" panose="02020400000000000000" pitchFamily="18" charset="-122"/>
              </a:endParaRPr>
            </a:p>
          </p:txBody>
        </p:sp>
      </p:grpSp>
      <p:grpSp>
        <p:nvGrpSpPr>
          <p:cNvPr id="38" name="Group 37"/>
          <p:cNvGrpSpPr/>
          <p:nvPr/>
        </p:nvGrpSpPr>
        <p:grpSpPr>
          <a:xfrm>
            <a:off x="7284951" y="5229778"/>
            <a:ext cx="4045360" cy="727125"/>
            <a:chOff x="1693635" y="1499965"/>
            <a:chExt cx="4045360" cy="727125"/>
          </a:xfrm>
        </p:grpSpPr>
        <p:sp>
          <p:nvSpPr>
            <p:cNvPr id="39" name="Rectangle 38"/>
            <p:cNvSpPr/>
            <p:nvPr/>
          </p:nvSpPr>
          <p:spPr>
            <a:xfrm>
              <a:off x="1698398" y="1766715"/>
              <a:ext cx="4040597" cy="460375"/>
            </a:xfrm>
            <a:prstGeom prst="rect">
              <a:avLst/>
            </a:prstGeom>
          </p:spPr>
          <p:txBody>
            <a:bodyPr wrap="square">
              <a:spAutoFit/>
            </a:bodyPr>
            <a:lstStyle/>
            <a:p>
              <a:r>
                <a:rPr lang="zh-CN" altLang="en-US" sz="1200" dirty="0">
                  <a:solidFill>
                    <a:schemeClr val="tx1">
                      <a:lumMod val="75000"/>
                      <a:lumOff val="25000"/>
                    </a:schemeClr>
                  </a:solidFill>
                  <a:latin typeface="微软雅黑" panose="020B0503020204020204" charset="-122"/>
                  <a:ea typeface="微软雅黑" panose="020B0503020204020204" charset="-122"/>
                  <a:sym typeface="Source Han Serif SC" panose="02020400000000000000" pitchFamily="18" charset="-122"/>
                </a:rPr>
                <a:t>点击添加标题点击添加标题点击添加标题点击添加标题点击添加标题</a:t>
              </a:r>
              <a:endParaRPr lang="zh-CN" altLang="en-US" sz="1200" dirty="0">
                <a:solidFill>
                  <a:schemeClr val="tx1">
                    <a:lumMod val="75000"/>
                    <a:lumOff val="25000"/>
                  </a:schemeClr>
                </a:solidFill>
                <a:latin typeface="微软雅黑" panose="020B0503020204020204" charset="-122"/>
                <a:ea typeface="微软雅黑" panose="020B0503020204020204" charset="-122"/>
                <a:sym typeface="Source Han Serif SC" panose="02020400000000000000" pitchFamily="18" charset="-122"/>
              </a:endParaRPr>
            </a:p>
          </p:txBody>
        </p:sp>
        <p:sp>
          <p:nvSpPr>
            <p:cNvPr id="40" name="TextBox 39"/>
            <p:cNvSpPr txBox="1"/>
            <p:nvPr/>
          </p:nvSpPr>
          <p:spPr>
            <a:xfrm>
              <a:off x="1693635" y="1499965"/>
              <a:ext cx="2971800" cy="368300"/>
            </a:xfrm>
            <a:prstGeom prst="rect">
              <a:avLst/>
            </a:prstGeom>
            <a:noFill/>
          </p:spPr>
          <p:txBody>
            <a:bodyPr wrap="square" rtlCol="0">
              <a:spAutoFit/>
            </a:bodyPr>
            <a:lstStyle/>
            <a:p>
              <a:r>
                <a:rPr lang="zh-CN" altLang="en-US" b="1" dirty="0">
                  <a:solidFill>
                    <a:schemeClr val="tx1">
                      <a:lumMod val="75000"/>
                      <a:lumOff val="25000"/>
                    </a:schemeClr>
                  </a:solidFill>
                  <a:latin typeface="微软雅黑" panose="020B0503020204020204" charset="-122"/>
                  <a:ea typeface="微软雅黑" panose="020B0503020204020204" charset="-122"/>
                  <a:sym typeface="Source Han Serif SC" panose="02020400000000000000" pitchFamily="18" charset="-122"/>
                </a:rPr>
                <a:t>点击添加标题</a:t>
              </a:r>
              <a:endParaRPr lang="zh-CN" altLang="en-US" b="1" dirty="0">
                <a:solidFill>
                  <a:schemeClr val="tx1">
                    <a:lumMod val="75000"/>
                    <a:lumOff val="25000"/>
                  </a:schemeClr>
                </a:solidFill>
                <a:latin typeface="微软雅黑" panose="020B0503020204020204" charset="-122"/>
                <a:ea typeface="微软雅黑" panose="020B0503020204020204" charset="-122"/>
                <a:sym typeface="Source Han Serif SC" panose="02020400000000000000" pitchFamily="18" charset="-122"/>
              </a:endParaRPr>
            </a:p>
          </p:txBody>
        </p:sp>
      </p:grpSp>
      <p:grpSp>
        <p:nvGrpSpPr>
          <p:cNvPr id="41" name="Group 40"/>
          <p:cNvGrpSpPr/>
          <p:nvPr/>
        </p:nvGrpSpPr>
        <p:grpSpPr>
          <a:xfrm>
            <a:off x="1102357" y="3449928"/>
            <a:ext cx="604435" cy="577312"/>
            <a:chOff x="1102357" y="3626910"/>
            <a:chExt cx="604434" cy="577312"/>
          </a:xfrm>
        </p:grpSpPr>
        <p:sp>
          <p:nvSpPr>
            <p:cNvPr id="42" name="Rounded Rectangle 28"/>
            <p:cNvSpPr/>
            <p:nvPr/>
          </p:nvSpPr>
          <p:spPr>
            <a:xfrm>
              <a:off x="1102357" y="3626910"/>
              <a:ext cx="604434" cy="577312"/>
            </a:xfrm>
            <a:prstGeom prst="roundRect">
              <a:avLst>
                <a:gd name="adj" fmla="val 26566"/>
              </a:avLst>
            </a:prstGeom>
            <a:solidFill>
              <a:srgbClr val="F9B8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a:solidFill>
                  <a:schemeClr val="tx1">
                    <a:lumMod val="75000"/>
                    <a:lumOff val="25000"/>
                  </a:schemeClr>
                </a:solidFill>
                <a:latin typeface="微软雅黑" panose="020B0503020204020204" charset="-122"/>
                <a:ea typeface="微软雅黑" panose="020B0503020204020204" charset="-122"/>
                <a:sym typeface="Source Han Serif SC" panose="02020400000000000000" pitchFamily="18" charset="-122"/>
              </a:endParaRPr>
            </a:p>
          </p:txBody>
        </p:sp>
        <p:sp>
          <p:nvSpPr>
            <p:cNvPr id="43" name="Freeform 550"/>
            <p:cNvSpPr>
              <a:spLocks noEditPoints="1"/>
            </p:cNvSpPr>
            <p:nvPr/>
          </p:nvSpPr>
          <p:spPr bwMode="auto">
            <a:xfrm>
              <a:off x="1255715" y="3773128"/>
              <a:ext cx="300828" cy="300828"/>
            </a:xfrm>
            <a:custGeom>
              <a:avLst/>
              <a:gdLst>
                <a:gd name="T0" fmla="*/ 405 w 469"/>
                <a:gd name="T1" fmla="*/ 64 h 469"/>
                <a:gd name="T2" fmla="*/ 405 w 469"/>
                <a:gd name="T3" fmla="*/ 64 h 469"/>
                <a:gd name="T4" fmla="*/ 405 w 469"/>
                <a:gd name="T5" fmla="*/ 64 h 469"/>
                <a:gd name="T6" fmla="*/ 345 w 469"/>
                <a:gd name="T7" fmla="*/ 5 h 469"/>
                <a:gd name="T8" fmla="*/ 333 w 469"/>
                <a:gd name="T9" fmla="*/ 0 h 469"/>
                <a:gd name="T10" fmla="*/ 327 w 469"/>
                <a:gd name="T11" fmla="*/ 2 h 469"/>
                <a:gd name="T12" fmla="*/ 36 w 469"/>
                <a:gd name="T13" fmla="*/ 291 h 469"/>
                <a:gd name="T14" fmla="*/ 33 w 469"/>
                <a:gd name="T15" fmla="*/ 294 h 469"/>
                <a:gd name="T16" fmla="*/ 0 w 469"/>
                <a:gd name="T17" fmla="*/ 448 h 469"/>
                <a:gd name="T18" fmla="*/ 0 w 469"/>
                <a:gd name="T19" fmla="*/ 453 h 469"/>
                <a:gd name="T20" fmla="*/ 2 w 469"/>
                <a:gd name="T21" fmla="*/ 460 h 469"/>
                <a:gd name="T22" fmla="*/ 5 w 469"/>
                <a:gd name="T23" fmla="*/ 465 h 469"/>
                <a:gd name="T24" fmla="*/ 17 w 469"/>
                <a:gd name="T25" fmla="*/ 469 h 469"/>
                <a:gd name="T26" fmla="*/ 20 w 469"/>
                <a:gd name="T27" fmla="*/ 469 h 469"/>
                <a:gd name="T28" fmla="*/ 169 w 469"/>
                <a:gd name="T29" fmla="*/ 438 h 469"/>
                <a:gd name="T30" fmla="*/ 178 w 469"/>
                <a:gd name="T31" fmla="*/ 433 h 469"/>
                <a:gd name="T32" fmla="*/ 463 w 469"/>
                <a:gd name="T33" fmla="*/ 148 h 469"/>
                <a:gd name="T34" fmla="*/ 469 w 469"/>
                <a:gd name="T35" fmla="*/ 135 h 469"/>
                <a:gd name="T36" fmla="*/ 463 w 469"/>
                <a:gd name="T37" fmla="*/ 123 h 469"/>
                <a:gd name="T38" fmla="*/ 58 w 469"/>
                <a:gd name="T39" fmla="*/ 338 h 469"/>
                <a:gd name="T40" fmla="*/ 39 w 469"/>
                <a:gd name="T41" fmla="*/ 430 h 469"/>
                <a:gd name="T42" fmla="*/ 166 w 469"/>
                <a:gd name="T43" fmla="*/ 397 h 469"/>
                <a:gd name="T44" fmla="*/ 333 w 469"/>
                <a:gd name="T45" fmla="*/ 40 h 469"/>
                <a:gd name="T46" fmla="*/ 211 w 469"/>
                <a:gd name="T47" fmla="*/ 235 h 469"/>
                <a:gd name="T48" fmla="*/ 206 w 469"/>
                <a:gd name="T49" fmla="*/ 241 h 469"/>
                <a:gd name="T50" fmla="*/ 206 w 469"/>
                <a:gd name="T51" fmla="*/ 252 h 469"/>
                <a:gd name="T52" fmla="*/ 211 w 469"/>
                <a:gd name="T53" fmla="*/ 258 h 469"/>
                <a:gd name="T54" fmla="*/ 223 w 469"/>
                <a:gd name="T55" fmla="*/ 263 h 469"/>
                <a:gd name="T56" fmla="*/ 229 w 469"/>
                <a:gd name="T57" fmla="*/ 263 h 469"/>
                <a:gd name="T58" fmla="*/ 393 w 469"/>
                <a:gd name="T59" fmla="*/ 100 h 469"/>
                <a:gd name="T60" fmla="*/ 166 w 469"/>
                <a:gd name="T61" fmla="*/ 397 h 469"/>
                <a:gd name="T62" fmla="*/ 166 w 469"/>
                <a:gd name="T63" fmla="*/ 397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69" h="469">
                  <a:moveTo>
                    <a:pt x="463" y="123"/>
                  </a:moveTo>
                  <a:lnTo>
                    <a:pt x="405" y="64"/>
                  </a:lnTo>
                  <a:lnTo>
                    <a:pt x="405" y="64"/>
                  </a:lnTo>
                  <a:lnTo>
                    <a:pt x="405" y="64"/>
                  </a:lnTo>
                  <a:lnTo>
                    <a:pt x="405" y="64"/>
                  </a:lnTo>
                  <a:lnTo>
                    <a:pt x="405" y="64"/>
                  </a:lnTo>
                  <a:lnTo>
                    <a:pt x="345" y="5"/>
                  </a:lnTo>
                  <a:lnTo>
                    <a:pt x="345" y="5"/>
                  </a:lnTo>
                  <a:lnTo>
                    <a:pt x="341" y="2"/>
                  </a:lnTo>
                  <a:lnTo>
                    <a:pt x="333" y="0"/>
                  </a:lnTo>
                  <a:lnTo>
                    <a:pt x="333" y="0"/>
                  </a:lnTo>
                  <a:lnTo>
                    <a:pt x="327" y="2"/>
                  </a:lnTo>
                  <a:lnTo>
                    <a:pt x="321" y="5"/>
                  </a:lnTo>
                  <a:lnTo>
                    <a:pt x="36" y="291"/>
                  </a:lnTo>
                  <a:lnTo>
                    <a:pt x="36" y="291"/>
                  </a:lnTo>
                  <a:lnTo>
                    <a:pt x="33" y="294"/>
                  </a:lnTo>
                  <a:lnTo>
                    <a:pt x="32" y="300"/>
                  </a:lnTo>
                  <a:lnTo>
                    <a:pt x="0" y="448"/>
                  </a:lnTo>
                  <a:lnTo>
                    <a:pt x="0" y="448"/>
                  </a:lnTo>
                  <a:lnTo>
                    <a:pt x="0" y="453"/>
                  </a:lnTo>
                  <a:lnTo>
                    <a:pt x="0" y="457"/>
                  </a:lnTo>
                  <a:lnTo>
                    <a:pt x="2" y="460"/>
                  </a:lnTo>
                  <a:lnTo>
                    <a:pt x="5" y="465"/>
                  </a:lnTo>
                  <a:lnTo>
                    <a:pt x="5" y="465"/>
                  </a:lnTo>
                  <a:lnTo>
                    <a:pt x="11" y="467"/>
                  </a:lnTo>
                  <a:lnTo>
                    <a:pt x="17" y="469"/>
                  </a:lnTo>
                  <a:lnTo>
                    <a:pt x="17" y="469"/>
                  </a:lnTo>
                  <a:lnTo>
                    <a:pt x="20" y="469"/>
                  </a:lnTo>
                  <a:lnTo>
                    <a:pt x="169" y="438"/>
                  </a:lnTo>
                  <a:lnTo>
                    <a:pt x="169" y="438"/>
                  </a:lnTo>
                  <a:lnTo>
                    <a:pt x="173" y="436"/>
                  </a:lnTo>
                  <a:lnTo>
                    <a:pt x="178" y="433"/>
                  </a:lnTo>
                  <a:lnTo>
                    <a:pt x="463" y="148"/>
                  </a:lnTo>
                  <a:lnTo>
                    <a:pt x="463" y="148"/>
                  </a:lnTo>
                  <a:lnTo>
                    <a:pt x="468" y="142"/>
                  </a:lnTo>
                  <a:lnTo>
                    <a:pt x="469" y="135"/>
                  </a:lnTo>
                  <a:lnTo>
                    <a:pt x="468" y="129"/>
                  </a:lnTo>
                  <a:lnTo>
                    <a:pt x="463" y="123"/>
                  </a:lnTo>
                  <a:lnTo>
                    <a:pt x="463" y="123"/>
                  </a:lnTo>
                  <a:close/>
                  <a:moveTo>
                    <a:pt x="58" y="338"/>
                  </a:moveTo>
                  <a:lnTo>
                    <a:pt x="132" y="411"/>
                  </a:lnTo>
                  <a:lnTo>
                    <a:pt x="39" y="430"/>
                  </a:lnTo>
                  <a:lnTo>
                    <a:pt x="58" y="338"/>
                  </a:lnTo>
                  <a:close/>
                  <a:moveTo>
                    <a:pt x="166" y="397"/>
                  </a:moveTo>
                  <a:lnTo>
                    <a:pt x="72" y="303"/>
                  </a:lnTo>
                  <a:lnTo>
                    <a:pt x="333" y="40"/>
                  </a:lnTo>
                  <a:lnTo>
                    <a:pt x="369" y="76"/>
                  </a:lnTo>
                  <a:lnTo>
                    <a:pt x="211" y="235"/>
                  </a:lnTo>
                  <a:lnTo>
                    <a:pt x="211" y="235"/>
                  </a:lnTo>
                  <a:lnTo>
                    <a:pt x="206" y="241"/>
                  </a:lnTo>
                  <a:lnTo>
                    <a:pt x="205" y="247"/>
                  </a:lnTo>
                  <a:lnTo>
                    <a:pt x="206" y="252"/>
                  </a:lnTo>
                  <a:lnTo>
                    <a:pt x="211" y="258"/>
                  </a:lnTo>
                  <a:lnTo>
                    <a:pt x="211" y="258"/>
                  </a:lnTo>
                  <a:lnTo>
                    <a:pt x="215" y="263"/>
                  </a:lnTo>
                  <a:lnTo>
                    <a:pt x="223" y="263"/>
                  </a:lnTo>
                  <a:lnTo>
                    <a:pt x="223" y="263"/>
                  </a:lnTo>
                  <a:lnTo>
                    <a:pt x="229" y="263"/>
                  </a:lnTo>
                  <a:lnTo>
                    <a:pt x="235" y="258"/>
                  </a:lnTo>
                  <a:lnTo>
                    <a:pt x="393" y="100"/>
                  </a:lnTo>
                  <a:lnTo>
                    <a:pt x="427" y="135"/>
                  </a:lnTo>
                  <a:lnTo>
                    <a:pt x="166" y="397"/>
                  </a:lnTo>
                  <a:close/>
                  <a:moveTo>
                    <a:pt x="166" y="397"/>
                  </a:moveTo>
                  <a:lnTo>
                    <a:pt x="166" y="397"/>
                  </a:lnTo>
                  <a:close/>
                </a:path>
              </a:pathLst>
            </a:custGeom>
            <a:solidFill>
              <a:schemeClr val="bg1"/>
            </a:solidFill>
            <a:ln>
              <a:noFill/>
            </a:ln>
          </p:spPr>
          <p:txBody>
            <a:bodyPr vert="horz" wrap="square" lIns="91440" tIns="45720" rIns="91440" bIns="45720" numCol="1" anchor="t" anchorCtr="0" compatLnSpc="1"/>
            <a:lstStyle/>
            <a:p>
              <a:endParaRPr lang="en-IN" sz="2000" dirty="0">
                <a:solidFill>
                  <a:schemeClr val="tx1">
                    <a:lumMod val="75000"/>
                    <a:lumOff val="25000"/>
                  </a:schemeClr>
                </a:solidFill>
                <a:latin typeface="微软雅黑" panose="020B0503020204020204" charset="-122"/>
                <a:ea typeface="微软雅黑" panose="020B0503020204020204" charset="-122"/>
                <a:sym typeface="Source Han Serif SC" panose="02020400000000000000" pitchFamily="18" charset="-122"/>
              </a:endParaRPr>
            </a:p>
          </p:txBody>
        </p:sp>
      </p:grpSp>
      <p:grpSp>
        <p:nvGrpSpPr>
          <p:cNvPr id="44" name="Group 43"/>
          <p:cNvGrpSpPr/>
          <p:nvPr/>
        </p:nvGrpSpPr>
        <p:grpSpPr>
          <a:xfrm>
            <a:off x="1102357" y="4330141"/>
            <a:ext cx="604435" cy="577312"/>
            <a:chOff x="1102357" y="4507123"/>
            <a:chExt cx="604434" cy="577312"/>
          </a:xfrm>
        </p:grpSpPr>
        <p:sp>
          <p:nvSpPr>
            <p:cNvPr id="45" name="Rounded Rectangle 33"/>
            <p:cNvSpPr/>
            <p:nvPr/>
          </p:nvSpPr>
          <p:spPr>
            <a:xfrm>
              <a:off x="1102357" y="4507123"/>
              <a:ext cx="604434" cy="577312"/>
            </a:xfrm>
            <a:prstGeom prst="roundRect">
              <a:avLst>
                <a:gd name="adj" fmla="val 26566"/>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a:solidFill>
                  <a:schemeClr val="tx1">
                    <a:lumMod val="75000"/>
                    <a:lumOff val="25000"/>
                  </a:schemeClr>
                </a:solidFill>
                <a:latin typeface="微软雅黑" panose="020B0503020204020204" charset="-122"/>
                <a:ea typeface="微软雅黑" panose="020B0503020204020204" charset="-122"/>
                <a:sym typeface="Source Han Serif SC" panose="02020400000000000000" pitchFamily="18" charset="-122"/>
              </a:endParaRPr>
            </a:p>
          </p:txBody>
        </p:sp>
        <p:sp>
          <p:nvSpPr>
            <p:cNvPr id="46" name="Freeform 564"/>
            <p:cNvSpPr>
              <a:spLocks noEditPoints="1"/>
            </p:cNvSpPr>
            <p:nvPr/>
          </p:nvSpPr>
          <p:spPr bwMode="auto">
            <a:xfrm>
              <a:off x="1259321" y="4647377"/>
              <a:ext cx="311528" cy="312755"/>
            </a:xfrm>
            <a:custGeom>
              <a:avLst/>
              <a:gdLst>
                <a:gd name="T0" fmla="*/ 321 w 510"/>
                <a:gd name="T1" fmla="*/ 4 h 509"/>
                <a:gd name="T2" fmla="*/ 304 w 510"/>
                <a:gd name="T3" fmla="*/ 1 h 509"/>
                <a:gd name="T4" fmla="*/ 292 w 510"/>
                <a:gd name="T5" fmla="*/ 10 h 509"/>
                <a:gd name="T6" fmla="*/ 271 w 510"/>
                <a:gd name="T7" fmla="*/ 64 h 509"/>
                <a:gd name="T8" fmla="*/ 193 w 510"/>
                <a:gd name="T9" fmla="*/ 154 h 509"/>
                <a:gd name="T10" fmla="*/ 172 w 510"/>
                <a:gd name="T11" fmla="*/ 151 h 509"/>
                <a:gd name="T12" fmla="*/ 147 w 510"/>
                <a:gd name="T13" fmla="*/ 155 h 509"/>
                <a:gd name="T14" fmla="*/ 126 w 510"/>
                <a:gd name="T15" fmla="*/ 170 h 509"/>
                <a:gd name="T16" fmla="*/ 108 w 510"/>
                <a:gd name="T17" fmla="*/ 203 h 509"/>
                <a:gd name="T18" fmla="*/ 112 w 510"/>
                <a:gd name="T19" fmla="*/ 240 h 509"/>
                <a:gd name="T20" fmla="*/ 175 w 510"/>
                <a:gd name="T21" fmla="*/ 310 h 509"/>
                <a:gd name="T22" fmla="*/ 2 w 510"/>
                <a:gd name="T23" fmla="*/ 485 h 509"/>
                <a:gd name="T24" fmla="*/ 5 w 510"/>
                <a:gd name="T25" fmla="*/ 505 h 509"/>
                <a:gd name="T26" fmla="*/ 17 w 510"/>
                <a:gd name="T27" fmla="*/ 509 h 509"/>
                <a:gd name="T28" fmla="*/ 29 w 510"/>
                <a:gd name="T29" fmla="*/ 505 h 509"/>
                <a:gd name="T30" fmla="*/ 247 w 510"/>
                <a:gd name="T31" fmla="*/ 384 h 509"/>
                <a:gd name="T32" fmla="*/ 280 w 510"/>
                <a:gd name="T33" fmla="*/ 401 h 509"/>
                <a:gd name="T34" fmla="*/ 307 w 510"/>
                <a:gd name="T35" fmla="*/ 401 h 509"/>
                <a:gd name="T36" fmla="*/ 339 w 510"/>
                <a:gd name="T37" fmla="*/ 384 h 509"/>
                <a:gd name="T38" fmla="*/ 350 w 510"/>
                <a:gd name="T39" fmla="*/ 369 h 509"/>
                <a:gd name="T40" fmla="*/ 359 w 510"/>
                <a:gd name="T41" fmla="*/ 343 h 509"/>
                <a:gd name="T42" fmla="*/ 356 w 510"/>
                <a:gd name="T43" fmla="*/ 316 h 509"/>
                <a:gd name="T44" fmla="*/ 445 w 510"/>
                <a:gd name="T45" fmla="*/ 237 h 509"/>
                <a:gd name="T46" fmla="*/ 498 w 510"/>
                <a:gd name="T47" fmla="*/ 216 h 509"/>
                <a:gd name="T48" fmla="*/ 508 w 510"/>
                <a:gd name="T49" fmla="*/ 206 h 509"/>
                <a:gd name="T50" fmla="*/ 505 w 510"/>
                <a:gd name="T51" fmla="*/ 188 h 509"/>
                <a:gd name="T52" fmla="*/ 417 w 510"/>
                <a:gd name="T53" fmla="*/ 210 h 509"/>
                <a:gd name="T54" fmla="*/ 407 w 510"/>
                <a:gd name="T55" fmla="*/ 216 h 509"/>
                <a:gd name="T56" fmla="*/ 323 w 510"/>
                <a:gd name="T57" fmla="*/ 300 h 509"/>
                <a:gd name="T58" fmla="*/ 319 w 510"/>
                <a:gd name="T59" fmla="*/ 315 h 509"/>
                <a:gd name="T60" fmla="*/ 324 w 510"/>
                <a:gd name="T61" fmla="*/ 331 h 509"/>
                <a:gd name="T62" fmla="*/ 316 w 510"/>
                <a:gd name="T63" fmla="*/ 360 h 509"/>
                <a:gd name="T64" fmla="*/ 305 w 510"/>
                <a:gd name="T65" fmla="*/ 366 h 509"/>
                <a:gd name="T66" fmla="*/ 293 w 510"/>
                <a:gd name="T67" fmla="*/ 369 h 509"/>
                <a:gd name="T68" fmla="*/ 275 w 510"/>
                <a:gd name="T69" fmla="*/ 363 h 509"/>
                <a:gd name="T70" fmla="*/ 211 w 510"/>
                <a:gd name="T71" fmla="*/ 298 h 509"/>
                <a:gd name="T72" fmla="*/ 211 w 510"/>
                <a:gd name="T73" fmla="*/ 298 h 509"/>
                <a:gd name="T74" fmla="*/ 147 w 510"/>
                <a:gd name="T75" fmla="*/ 233 h 509"/>
                <a:gd name="T76" fmla="*/ 141 w 510"/>
                <a:gd name="T77" fmla="*/ 216 h 509"/>
                <a:gd name="T78" fmla="*/ 147 w 510"/>
                <a:gd name="T79" fmla="*/ 198 h 509"/>
                <a:gd name="T80" fmla="*/ 156 w 510"/>
                <a:gd name="T81" fmla="*/ 189 h 509"/>
                <a:gd name="T82" fmla="*/ 172 w 510"/>
                <a:gd name="T83" fmla="*/ 185 h 509"/>
                <a:gd name="T84" fmla="*/ 189 w 510"/>
                <a:gd name="T85" fmla="*/ 189 h 509"/>
                <a:gd name="T86" fmla="*/ 199 w 510"/>
                <a:gd name="T87" fmla="*/ 191 h 509"/>
                <a:gd name="T88" fmla="*/ 292 w 510"/>
                <a:gd name="T89" fmla="*/ 104 h 509"/>
                <a:gd name="T90" fmla="*/ 293 w 510"/>
                <a:gd name="T91" fmla="*/ 101 h 509"/>
                <a:gd name="T92" fmla="*/ 299 w 510"/>
                <a:gd name="T93" fmla="*/ 92 h 509"/>
                <a:gd name="T94" fmla="*/ 465 w 510"/>
                <a:gd name="T95" fmla="*/ 195 h 509"/>
                <a:gd name="T96" fmla="*/ 417 w 510"/>
                <a:gd name="T97" fmla="*/ 210 h 509"/>
                <a:gd name="T98" fmla="*/ 417 w 510"/>
                <a:gd name="T99" fmla="*/ 210 h 5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510" h="509">
                  <a:moveTo>
                    <a:pt x="505" y="188"/>
                  </a:moveTo>
                  <a:lnTo>
                    <a:pt x="321" y="4"/>
                  </a:lnTo>
                  <a:lnTo>
                    <a:pt x="321" y="4"/>
                  </a:lnTo>
                  <a:lnTo>
                    <a:pt x="316" y="1"/>
                  </a:lnTo>
                  <a:lnTo>
                    <a:pt x="310" y="0"/>
                  </a:lnTo>
                  <a:lnTo>
                    <a:pt x="304" y="1"/>
                  </a:lnTo>
                  <a:lnTo>
                    <a:pt x="298" y="4"/>
                  </a:lnTo>
                  <a:lnTo>
                    <a:pt x="298" y="4"/>
                  </a:lnTo>
                  <a:lnTo>
                    <a:pt x="292" y="10"/>
                  </a:lnTo>
                  <a:lnTo>
                    <a:pt x="287" y="19"/>
                  </a:lnTo>
                  <a:lnTo>
                    <a:pt x="278" y="42"/>
                  </a:lnTo>
                  <a:lnTo>
                    <a:pt x="271" y="64"/>
                  </a:lnTo>
                  <a:lnTo>
                    <a:pt x="266" y="80"/>
                  </a:lnTo>
                  <a:lnTo>
                    <a:pt x="266" y="80"/>
                  </a:lnTo>
                  <a:lnTo>
                    <a:pt x="193" y="154"/>
                  </a:lnTo>
                  <a:lnTo>
                    <a:pt x="193" y="154"/>
                  </a:lnTo>
                  <a:lnTo>
                    <a:pt x="183" y="152"/>
                  </a:lnTo>
                  <a:lnTo>
                    <a:pt x="172" y="151"/>
                  </a:lnTo>
                  <a:lnTo>
                    <a:pt x="172" y="151"/>
                  </a:lnTo>
                  <a:lnTo>
                    <a:pt x="160" y="152"/>
                  </a:lnTo>
                  <a:lnTo>
                    <a:pt x="147" y="155"/>
                  </a:lnTo>
                  <a:lnTo>
                    <a:pt x="136" y="161"/>
                  </a:lnTo>
                  <a:lnTo>
                    <a:pt x="126" y="170"/>
                  </a:lnTo>
                  <a:lnTo>
                    <a:pt x="126" y="170"/>
                  </a:lnTo>
                  <a:lnTo>
                    <a:pt x="118" y="180"/>
                  </a:lnTo>
                  <a:lnTo>
                    <a:pt x="112" y="191"/>
                  </a:lnTo>
                  <a:lnTo>
                    <a:pt x="108" y="203"/>
                  </a:lnTo>
                  <a:lnTo>
                    <a:pt x="106" y="216"/>
                  </a:lnTo>
                  <a:lnTo>
                    <a:pt x="108" y="228"/>
                  </a:lnTo>
                  <a:lnTo>
                    <a:pt x="112" y="240"/>
                  </a:lnTo>
                  <a:lnTo>
                    <a:pt x="118" y="252"/>
                  </a:lnTo>
                  <a:lnTo>
                    <a:pt x="126" y="263"/>
                  </a:lnTo>
                  <a:lnTo>
                    <a:pt x="175" y="310"/>
                  </a:lnTo>
                  <a:lnTo>
                    <a:pt x="5" y="479"/>
                  </a:lnTo>
                  <a:lnTo>
                    <a:pt x="5" y="479"/>
                  </a:lnTo>
                  <a:lnTo>
                    <a:pt x="2" y="485"/>
                  </a:lnTo>
                  <a:lnTo>
                    <a:pt x="0" y="493"/>
                  </a:lnTo>
                  <a:lnTo>
                    <a:pt x="2" y="499"/>
                  </a:lnTo>
                  <a:lnTo>
                    <a:pt x="5" y="505"/>
                  </a:lnTo>
                  <a:lnTo>
                    <a:pt x="5" y="505"/>
                  </a:lnTo>
                  <a:lnTo>
                    <a:pt x="11" y="507"/>
                  </a:lnTo>
                  <a:lnTo>
                    <a:pt x="17" y="509"/>
                  </a:lnTo>
                  <a:lnTo>
                    <a:pt x="17" y="509"/>
                  </a:lnTo>
                  <a:lnTo>
                    <a:pt x="24" y="507"/>
                  </a:lnTo>
                  <a:lnTo>
                    <a:pt x="29" y="505"/>
                  </a:lnTo>
                  <a:lnTo>
                    <a:pt x="199" y="334"/>
                  </a:lnTo>
                  <a:lnTo>
                    <a:pt x="247" y="384"/>
                  </a:lnTo>
                  <a:lnTo>
                    <a:pt x="247" y="384"/>
                  </a:lnTo>
                  <a:lnTo>
                    <a:pt x="257" y="391"/>
                  </a:lnTo>
                  <a:lnTo>
                    <a:pt x="268" y="397"/>
                  </a:lnTo>
                  <a:lnTo>
                    <a:pt x="280" y="401"/>
                  </a:lnTo>
                  <a:lnTo>
                    <a:pt x="293" y="401"/>
                  </a:lnTo>
                  <a:lnTo>
                    <a:pt x="293" y="401"/>
                  </a:lnTo>
                  <a:lnTo>
                    <a:pt x="307" y="401"/>
                  </a:lnTo>
                  <a:lnTo>
                    <a:pt x="319" y="397"/>
                  </a:lnTo>
                  <a:lnTo>
                    <a:pt x="329" y="391"/>
                  </a:lnTo>
                  <a:lnTo>
                    <a:pt x="339" y="384"/>
                  </a:lnTo>
                  <a:lnTo>
                    <a:pt x="339" y="384"/>
                  </a:lnTo>
                  <a:lnTo>
                    <a:pt x="345" y="376"/>
                  </a:lnTo>
                  <a:lnTo>
                    <a:pt x="350" y="369"/>
                  </a:lnTo>
                  <a:lnTo>
                    <a:pt x="354" y="360"/>
                  </a:lnTo>
                  <a:lnTo>
                    <a:pt x="357" y="352"/>
                  </a:lnTo>
                  <a:lnTo>
                    <a:pt x="359" y="343"/>
                  </a:lnTo>
                  <a:lnTo>
                    <a:pt x="359" y="334"/>
                  </a:lnTo>
                  <a:lnTo>
                    <a:pt x="357" y="325"/>
                  </a:lnTo>
                  <a:lnTo>
                    <a:pt x="356" y="316"/>
                  </a:lnTo>
                  <a:lnTo>
                    <a:pt x="429" y="242"/>
                  </a:lnTo>
                  <a:lnTo>
                    <a:pt x="429" y="242"/>
                  </a:lnTo>
                  <a:lnTo>
                    <a:pt x="445" y="237"/>
                  </a:lnTo>
                  <a:lnTo>
                    <a:pt x="468" y="231"/>
                  </a:lnTo>
                  <a:lnTo>
                    <a:pt x="489" y="222"/>
                  </a:lnTo>
                  <a:lnTo>
                    <a:pt x="498" y="216"/>
                  </a:lnTo>
                  <a:lnTo>
                    <a:pt x="505" y="212"/>
                  </a:lnTo>
                  <a:lnTo>
                    <a:pt x="505" y="212"/>
                  </a:lnTo>
                  <a:lnTo>
                    <a:pt x="508" y="206"/>
                  </a:lnTo>
                  <a:lnTo>
                    <a:pt x="510" y="200"/>
                  </a:lnTo>
                  <a:lnTo>
                    <a:pt x="508" y="194"/>
                  </a:lnTo>
                  <a:lnTo>
                    <a:pt x="505" y="188"/>
                  </a:lnTo>
                  <a:lnTo>
                    <a:pt x="505" y="188"/>
                  </a:lnTo>
                  <a:close/>
                  <a:moveTo>
                    <a:pt x="417" y="210"/>
                  </a:moveTo>
                  <a:lnTo>
                    <a:pt x="417" y="210"/>
                  </a:lnTo>
                  <a:lnTo>
                    <a:pt x="411" y="212"/>
                  </a:lnTo>
                  <a:lnTo>
                    <a:pt x="407" y="216"/>
                  </a:lnTo>
                  <a:lnTo>
                    <a:pt x="407" y="216"/>
                  </a:lnTo>
                  <a:lnTo>
                    <a:pt x="405" y="218"/>
                  </a:lnTo>
                  <a:lnTo>
                    <a:pt x="323" y="300"/>
                  </a:lnTo>
                  <a:lnTo>
                    <a:pt x="323" y="300"/>
                  </a:lnTo>
                  <a:lnTo>
                    <a:pt x="320" y="304"/>
                  </a:lnTo>
                  <a:lnTo>
                    <a:pt x="319" y="310"/>
                  </a:lnTo>
                  <a:lnTo>
                    <a:pt x="319" y="315"/>
                  </a:lnTo>
                  <a:lnTo>
                    <a:pt x="320" y="321"/>
                  </a:lnTo>
                  <a:lnTo>
                    <a:pt x="320" y="321"/>
                  </a:lnTo>
                  <a:lnTo>
                    <a:pt x="324" y="331"/>
                  </a:lnTo>
                  <a:lnTo>
                    <a:pt x="324" y="340"/>
                  </a:lnTo>
                  <a:lnTo>
                    <a:pt x="321" y="351"/>
                  </a:lnTo>
                  <a:lnTo>
                    <a:pt x="316" y="360"/>
                  </a:lnTo>
                  <a:lnTo>
                    <a:pt x="316" y="360"/>
                  </a:lnTo>
                  <a:lnTo>
                    <a:pt x="311" y="363"/>
                  </a:lnTo>
                  <a:lnTo>
                    <a:pt x="305" y="366"/>
                  </a:lnTo>
                  <a:lnTo>
                    <a:pt x="299" y="367"/>
                  </a:lnTo>
                  <a:lnTo>
                    <a:pt x="293" y="369"/>
                  </a:lnTo>
                  <a:lnTo>
                    <a:pt x="293" y="369"/>
                  </a:lnTo>
                  <a:lnTo>
                    <a:pt x="287" y="367"/>
                  </a:lnTo>
                  <a:lnTo>
                    <a:pt x="281" y="366"/>
                  </a:lnTo>
                  <a:lnTo>
                    <a:pt x="275" y="363"/>
                  </a:lnTo>
                  <a:lnTo>
                    <a:pt x="271" y="360"/>
                  </a:lnTo>
                  <a:lnTo>
                    <a:pt x="211" y="298"/>
                  </a:lnTo>
                  <a:lnTo>
                    <a:pt x="211" y="298"/>
                  </a:lnTo>
                  <a:lnTo>
                    <a:pt x="211" y="298"/>
                  </a:lnTo>
                  <a:lnTo>
                    <a:pt x="211" y="298"/>
                  </a:lnTo>
                  <a:lnTo>
                    <a:pt x="211" y="298"/>
                  </a:lnTo>
                  <a:lnTo>
                    <a:pt x="150" y="239"/>
                  </a:lnTo>
                  <a:lnTo>
                    <a:pt x="150" y="239"/>
                  </a:lnTo>
                  <a:lnTo>
                    <a:pt x="147" y="233"/>
                  </a:lnTo>
                  <a:lnTo>
                    <a:pt x="144" y="228"/>
                  </a:lnTo>
                  <a:lnTo>
                    <a:pt x="142" y="222"/>
                  </a:lnTo>
                  <a:lnTo>
                    <a:pt x="141" y="216"/>
                  </a:lnTo>
                  <a:lnTo>
                    <a:pt x="142" y="210"/>
                  </a:lnTo>
                  <a:lnTo>
                    <a:pt x="144" y="204"/>
                  </a:lnTo>
                  <a:lnTo>
                    <a:pt x="147" y="198"/>
                  </a:lnTo>
                  <a:lnTo>
                    <a:pt x="150" y="194"/>
                  </a:lnTo>
                  <a:lnTo>
                    <a:pt x="150" y="194"/>
                  </a:lnTo>
                  <a:lnTo>
                    <a:pt x="156" y="189"/>
                  </a:lnTo>
                  <a:lnTo>
                    <a:pt x="160" y="186"/>
                  </a:lnTo>
                  <a:lnTo>
                    <a:pt x="166" y="185"/>
                  </a:lnTo>
                  <a:lnTo>
                    <a:pt x="172" y="185"/>
                  </a:lnTo>
                  <a:lnTo>
                    <a:pt x="172" y="185"/>
                  </a:lnTo>
                  <a:lnTo>
                    <a:pt x="181" y="186"/>
                  </a:lnTo>
                  <a:lnTo>
                    <a:pt x="189" y="189"/>
                  </a:lnTo>
                  <a:lnTo>
                    <a:pt x="189" y="189"/>
                  </a:lnTo>
                  <a:lnTo>
                    <a:pt x="193" y="191"/>
                  </a:lnTo>
                  <a:lnTo>
                    <a:pt x="199" y="191"/>
                  </a:lnTo>
                  <a:lnTo>
                    <a:pt x="205" y="189"/>
                  </a:lnTo>
                  <a:lnTo>
                    <a:pt x="210" y="186"/>
                  </a:lnTo>
                  <a:lnTo>
                    <a:pt x="292" y="104"/>
                  </a:lnTo>
                  <a:lnTo>
                    <a:pt x="292" y="104"/>
                  </a:lnTo>
                  <a:lnTo>
                    <a:pt x="293" y="101"/>
                  </a:lnTo>
                  <a:lnTo>
                    <a:pt x="293" y="101"/>
                  </a:lnTo>
                  <a:lnTo>
                    <a:pt x="298" y="98"/>
                  </a:lnTo>
                  <a:lnTo>
                    <a:pt x="299" y="92"/>
                  </a:lnTo>
                  <a:lnTo>
                    <a:pt x="299" y="92"/>
                  </a:lnTo>
                  <a:lnTo>
                    <a:pt x="305" y="70"/>
                  </a:lnTo>
                  <a:lnTo>
                    <a:pt x="314" y="45"/>
                  </a:lnTo>
                  <a:lnTo>
                    <a:pt x="465" y="195"/>
                  </a:lnTo>
                  <a:lnTo>
                    <a:pt x="465" y="195"/>
                  </a:lnTo>
                  <a:lnTo>
                    <a:pt x="439" y="204"/>
                  </a:lnTo>
                  <a:lnTo>
                    <a:pt x="417" y="210"/>
                  </a:lnTo>
                  <a:lnTo>
                    <a:pt x="417" y="210"/>
                  </a:lnTo>
                  <a:close/>
                  <a:moveTo>
                    <a:pt x="417" y="210"/>
                  </a:moveTo>
                  <a:lnTo>
                    <a:pt x="417" y="210"/>
                  </a:lnTo>
                  <a:close/>
                </a:path>
              </a:pathLst>
            </a:custGeom>
            <a:solidFill>
              <a:schemeClr val="bg1"/>
            </a:solidFill>
            <a:ln>
              <a:noFill/>
            </a:ln>
          </p:spPr>
          <p:txBody>
            <a:bodyPr vert="horz" wrap="square" lIns="91440" tIns="45720" rIns="91440" bIns="45720" numCol="1" anchor="t" anchorCtr="0" compatLnSpc="1"/>
            <a:lstStyle/>
            <a:p>
              <a:endParaRPr lang="en-IN" sz="2000" dirty="0">
                <a:solidFill>
                  <a:schemeClr val="tx1">
                    <a:lumMod val="75000"/>
                    <a:lumOff val="25000"/>
                  </a:schemeClr>
                </a:solidFill>
                <a:latin typeface="微软雅黑" panose="020B0503020204020204" charset="-122"/>
                <a:ea typeface="微软雅黑" panose="020B0503020204020204" charset="-122"/>
                <a:sym typeface="Source Han Serif SC" panose="02020400000000000000" pitchFamily="18" charset="-122"/>
              </a:endParaRPr>
            </a:p>
          </p:txBody>
        </p:sp>
      </p:grpSp>
      <p:grpSp>
        <p:nvGrpSpPr>
          <p:cNvPr id="47" name="Group 46"/>
          <p:cNvGrpSpPr/>
          <p:nvPr/>
        </p:nvGrpSpPr>
        <p:grpSpPr>
          <a:xfrm>
            <a:off x="1102357" y="5252276"/>
            <a:ext cx="604435" cy="577312"/>
            <a:chOff x="1102357" y="5429258"/>
            <a:chExt cx="604434" cy="577312"/>
          </a:xfrm>
        </p:grpSpPr>
        <p:sp>
          <p:nvSpPr>
            <p:cNvPr id="48" name="Rounded Rectangle 37"/>
            <p:cNvSpPr/>
            <p:nvPr/>
          </p:nvSpPr>
          <p:spPr>
            <a:xfrm>
              <a:off x="1102357" y="5429258"/>
              <a:ext cx="604434" cy="577312"/>
            </a:xfrm>
            <a:prstGeom prst="roundRect">
              <a:avLst>
                <a:gd name="adj" fmla="val 26566"/>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a:solidFill>
                  <a:schemeClr val="tx1">
                    <a:lumMod val="75000"/>
                    <a:lumOff val="25000"/>
                  </a:schemeClr>
                </a:solidFill>
                <a:latin typeface="微软雅黑" panose="020B0503020204020204" charset="-122"/>
                <a:ea typeface="微软雅黑" panose="020B0503020204020204" charset="-122"/>
                <a:sym typeface="Source Han Serif SC" panose="02020400000000000000" pitchFamily="18" charset="-122"/>
              </a:endParaRPr>
            </a:p>
          </p:txBody>
        </p:sp>
        <p:sp>
          <p:nvSpPr>
            <p:cNvPr id="49" name="Freeform 428"/>
            <p:cNvSpPr>
              <a:spLocks noEditPoints="1"/>
            </p:cNvSpPr>
            <p:nvPr/>
          </p:nvSpPr>
          <p:spPr bwMode="auto">
            <a:xfrm>
              <a:off x="1330780" y="5563499"/>
              <a:ext cx="225763" cy="324781"/>
            </a:xfrm>
            <a:custGeom>
              <a:avLst/>
              <a:gdLst>
                <a:gd name="T0" fmla="*/ 338 w 341"/>
                <a:gd name="T1" fmla="*/ 238 h 493"/>
                <a:gd name="T2" fmla="*/ 280 w 341"/>
                <a:gd name="T3" fmla="*/ 141 h 493"/>
                <a:gd name="T4" fmla="*/ 338 w 341"/>
                <a:gd name="T5" fmla="*/ 42 h 493"/>
                <a:gd name="T6" fmla="*/ 338 w 341"/>
                <a:gd name="T7" fmla="*/ 42 h 493"/>
                <a:gd name="T8" fmla="*/ 340 w 341"/>
                <a:gd name="T9" fmla="*/ 38 h 493"/>
                <a:gd name="T10" fmla="*/ 341 w 341"/>
                <a:gd name="T11" fmla="*/ 33 h 493"/>
                <a:gd name="T12" fmla="*/ 340 w 341"/>
                <a:gd name="T13" fmla="*/ 29 h 493"/>
                <a:gd name="T14" fmla="*/ 338 w 341"/>
                <a:gd name="T15" fmla="*/ 24 h 493"/>
                <a:gd name="T16" fmla="*/ 338 w 341"/>
                <a:gd name="T17" fmla="*/ 24 h 493"/>
                <a:gd name="T18" fmla="*/ 335 w 341"/>
                <a:gd name="T19" fmla="*/ 21 h 493"/>
                <a:gd name="T20" fmla="*/ 332 w 341"/>
                <a:gd name="T21" fmla="*/ 18 h 493"/>
                <a:gd name="T22" fmla="*/ 328 w 341"/>
                <a:gd name="T23" fmla="*/ 17 h 493"/>
                <a:gd name="T24" fmla="*/ 324 w 341"/>
                <a:gd name="T25" fmla="*/ 17 h 493"/>
                <a:gd name="T26" fmla="*/ 32 w 341"/>
                <a:gd name="T27" fmla="*/ 17 h 493"/>
                <a:gd name="T28" fmla="*/ 32 w 341"/>
                <a:gd name="T29" fmla="*/ 17 h 493"/>
                <a:gd name="T30" fmla="*/ 31 w 341"/>
                <a:gd name="T31" fmla="*/ 9 h 493"/>
                <a:gd name="T32" fmla="*/ 28 w 341"/>
                <a:gd name="T33" fmla="*/ 5 h 493"/>
                <a:gd name="T34" fmla="*/ 22 w 341"/>
                <a:gd name="T35" fmla="*/ 0 h 493"/>
                <a:gd name="T36" fmla="*/ 16 w 341"/>
                <a:gd name="T37" fmla="*/ 0 h 493"/>
                <a:gd name="T38" fmla="*/ 16 w 341"/>
                <a:gd name="T39" fmla="*/ 0 h 493"/>
                <a:gd name="T40" fmla="*/ 8 w 341"/>
                <a:gd name="T41" fmla="*/ 0 h 493"/>
                <a:gd name="T42" fmla="*/ 4 w 341"/>
                <a:gd name="T43" fmla="*/ 5 h 493"/>
                <a:gd name="T44" fmla="*/ 0 w 341"/>
                <a:gd name="T45" fmla="*/ 11 h 493"/>
                <a:gd name="T46" fmla="*/ 0 w 341"/>
                <a:gd name="T47" fmla="*/ 17 h 493"/>
                <a:gd name="T48" fmla="*/ 0 w 341"/>
                <a:gd name="T49" fmla="*/ 477 h 493"/>
                <a:gd name="T50" fmla="*/ 0 w 341"/>
                <a:gd name="T51" fmla="*/ 477 h 493"/>
                <a:gd name="T52" fmla="*/ 0 w 341"/>
                <a:gd name="T53" fmla="*/ 483 h 493"/>
                <a:gd name="T54" fmla="*/ 4 w 341"/>
                <a:gd name="T55" fmla="*/ 489 h 493"/>
                <a:gd name="T56" fmla="*/ 8 w 341"/>
                <a:gd name="T57" fmla="*/ 492 h 493"/>
                <a:gd name="T58" fmla="*/ 16 w 341"/>
                <a:gd name="T59" fmla="*/ 493 h 493"/>
                <a:gd name="T60" fmla="*/ 16 w 341"/>
                <a:gd name="T61" fmla="*/ 493 h 493"/>
                <a:gd name="T62" fmla="*/ 22 w 341"/>
                <a:gd name="T63" fmla="*/ 492 h 493"/>
                <a:gd name="T64" fmla="*/ 28 w 341"/>
                <a:gd name="T65" fmla="*/ 489 h 493"/>
                <a:gd name="T66" fmla="*/ 31 w 341"/>
                <a:gd name="T67" fmla="*/ 483 h 493"/>
                <a:gd name="T68" fmla="*/ 32 w 341"/>
                <a:gd name="T69" fmla="*/ 477 h 493"/>
                <a:gd name="T70" fmla="*/ 32 w 341"/>
                <a:gd name="T71" fmla="*/ 265 h 493"/>
                <a:gd name="T72" fmla="*/ 324 w 341"/>
                <a:gd name="T73" fmla="*/ 265 h 493"/>
                <a:gd name="T74" fmla="*/ 324 w 341"/>
                <a:gd name="T75" fmla="*/ 265 h 493"/>
                <a:gd name="T76" fmla="*/ 324 w 341"/>
                <a:gd name="T77" fmla="*/ 265 h 493"/>
                <a:gd name="T78" fmla="*/ 324 w 341"/>
                <a:gd name="T79" fmla="*/ 265 h 493"/>
                <a:gd name="T80" fmla="*/ 331 w 341"/>
                <a:gd name="T81" fmla="*/ 263 h 493"/>
                <a:gd name="T82" fmla="*/ 335 w 341"/>
                <a:gd name="T83" fmla="*/ 260 h 493"/>
                <a:gd name="T84" fmla="*/ 340 w 341"/>
                <a:gd name="T85" fmla="*/ 254 h 493"/>
                <a:gd name="T86" fmla="*/ 341 w 341"/>
                <a:gd name="T87" fmla="*/ 248 h 493"/>
                <a:gd name="T88" fmla="*/ 341 w 341"/>
                <a:gd name="T89" fmla="*/ 248 h 493"/>
                <a:gd name="T90" fmla="*/ 340 w 341"/>
                <a:gd name="T91" fmla="*/ 242 h 493"/>
                <a:gd name="T92" fmla="*/ 338 w 341"/>
                <a:gd name="T93" fmla="*/ 238 h 493"/>
                <a:gd name="T94" fmla="*/ 338 w 341"/>
                <a:gd name="T95" fmla="*/ 238 h 493"/>
                <a:gd name="T96" fmla="*/ 32 w 341"/>
                <a:gd name="T97" fmla="*/ 230 h 493"/>
                <a:gd name="T98" fmla="*/ 32 w 341"/>
                <a:gd name="T99" fmla="*/ 50 h 493"/>
                <a:gd name="T100" fmla="*/ 294 w 341"/>
                <a:gd name="T101" fmla="*/ 50 h 493"/>
                <a:gd name="T102" fmla="*/ 246 w 341"/>
                <a:gd name="T103" fmla="*/ 132 h 493"/>
                <a:gd name="T104" fmla="*/ 246 w 341"/>
                <a:gd name="T105" fmla="*/ 132 h 493"/>
                <a:gd name="T106" fmla="*/ 244 w 341"/>
                <a:gd name="T107" fmla="*/ 136 h 493"/>
                <a:gd name="T108" fmla="*/ 244 w 341"/>
                <a:gd name="T109" fmla="*/ 141 h 493"/>
                <a:gd name="T110" fmla="*/ 244 w 341"/>
                <a:gd name="T111" fmla="*/ 145 h 493"/>
                <a:gd name="T112" fmla="*/ 246 w 341"/>
                <a:gd name="T113" fmla="*/ 150 h 493"/>
                <a:gd name="T114" fmla="*/ 294 w 341"/>
                <a:gd name="T115" fmla="*/ 230 h 493"/>
                <a:gd name="T116" fmla="*/ 32 w 341"/>
                <a:gd name="T117" fmla="*/ 230 h 493"/>
                <a:gd name="T118" fmla="*/ 32 w 341"/>
                <a:gd name="T119" fmla="*/ 230 h 493"/>
                <a:gd name="T120" fmla="*/ 32 w 341"/>
                <a:gd name="T121" fmla="*/ 230 h 4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41" h="493">
                  <a:moveTo>
                    <a:pt x="338" y="238"/>
                  </a:moveTo>
                  <a:lnTo>
                    <a:pt x="280" y="141"/>
                  </a:lnTo>
                  <a:lnTo>
                    <a:pt x="338" y="42"/>
                  </a:lnTo>
                  <a:lnTo>
                    <a:pt x="338" y="42"/>
                  </a:lnTo>
                  <a:lnTo>
                    <a:pt x="340" y="38"/>
                  </a:lnTo>
                  <a:lnTo>
                    <a:pt x="341" y="33"/>
                  </a:lnTo>
                  <a:lnTo>
                    <a:pt x="340" y="29"/>
                  </a:lnTo>
                  <a:lnTo>
                    <a:pt x="338" y="24"/>
                  </a:lnTo>
                  <a:lnTo>
                    <a:pt x="338" y="24"/>
                  </a:lnTo>
                  <a:lnTo>
                    <a:pt x="335" y="21"/>
                  </a:lnTo>
                  <a:lnTo>
                    <a:pt x="332" y="18"/>
                  </a:lnTo>
                  <a:lnTo>
                    <a:pt x="328" y="17"/>
                  </a:lnTo>
                  <a:lnTo>
                    <a:pt x="324" y="17"/>
                  </a:lnTo>
                  <a:lnTo>
                    <a:pt x="32" y="17"/>
                  </a:lnTo>
                  <a:lnTo>
                    <a:pt x="32" y="17"/>
                  </a:lnTo>
                  <a:lnTo>
                    <a:pt x="31" y="9"/>
                  </a:lnTo>
                  <a:lnTo>
                    <a:pt x="28" y="5"/>
                  </a:lnTo>
                  <a:lnTo>
                    <a:pt x="22" y="0"/>
                  </a:lnTo>
                  <a:lnTo>
                    <a:pt x="16" y="0"/>
                  </a:lnTo>
                  <a:lnTo>
                    <a:pt x="16" y="0"/>
                  </a:lnTo>
                  <a:lnTo>
                    <a:pt x="8" y="0"/>
                  </a:lnTo>
                  <a:lnTo>
                    <a:pt x="4" y="5"/>
                  </a:lnTo>
                  <a:lnTo>
                    <a:pt x="0" y="11"/>
                  </a:lnTo>
                  <a:lnTo>
                    <a:pt x="0" y="17"/>
                  </a:lnTo>
                  <a:lnTo>
                    <a:pt x="0" y="477"/>
                  </a:lnTo>
                  <a:lnTo>
                    <a:pt x="0" y="477"/>
                  </a:lnTo>
                  <a:lnTo>
                    <a:pt x="0" y="483"/>
                  </a:lnTo>
                  <a:lnTo>
                    <a:pt x="4" y="489"/>
                  </a:lnTo>
                  <a:lnTo>
                    <a:pt x="8" y="492"/>
                  </a:lnTo>
                  <a:lnTo>
                    <a:pt x="16" y="493"/>
                  </a:lnTo>
                  <a:lnTo>
                    <a:pt x="16" y="493"/>
                  </a:lnTo>
                  <a:lnTo>
                    <a:pt x="22" y="492"/>
                  </a:lnTo>
                  <a:lnTo>
                    <a:pt x="28" y="489"/>
                  </a:lnTo>
                  <a:lnTo>
                    <a:pt x="31" y="483"/>
                  </a:lnTo>
                  <a:lnTo>
                    <a:pt x="32" y="477"/>
                  </a:lnTo>
                  <a:lnTo>
                    <a:pt x="32" y="265"/>
                  </a:lnTo>
                  <a:lnTo>
                    <a:pt x="324" y="265"/>
                  </a:lnTo>
                  <a:lnTo>
                    <a:pt x="324" y="265"/>
                  </a:lnTo>
                  <a:lnTo>
                    <a:pt x="324" y="265"/>
                  </a:lnTo>
                  <a:lnTo>
                    <a:pt x="324" y="265"/>
                  </a:lnTo>
                  <a:lnTo>
                    <a:pt x="331" y="263"/>
                  </a:lnTo>
                  <a:lnTo>
                    <a:pt x="335" y="260"/>
                  </a:lnTo>
                  <a:lnTo>
                    <a:pt x="340" y="254"/>
                  </a:lnTo>
                  <a:lnTo>
                    <a:pt x="341" y="248"/>
                  </a:lnTo>
                  <a:lnTo>
                    <a:pt x="341" y="248"/>
                  </a:lnTo>
                  <a:lnTo>
                    <a:pt x="340" y="242"/>
                  </a:lnTo>
                  <a:lnTo>
                    <a:pt x="338" y="238"/>
                  </a:lnTo>
                  <a:lnTo>
                    <a:pt x="338" y="238"/>
                  </a:lnTo>
                  <a:close/>
                  <a:moveTo>
                    <a:pt x="32" y="230"/>
                  </a:moveTo>
                  <a:lnTo>
                    <a:pt x="32" y="50"/>
                  </a:lnTo>
                  <a:lnTo>
                    <a:pt x="294" y="50"/>
                  </a:lnTo>
                  <a:lnTo>
                    <a:pt x="246" y="132"/>
                  </a:lnTo>
                  <a:lnTo>
                    <a:pt x="246" y="132"/>
                  </a:lnTo>
                  <a:lnTo>
                    <a:pt x="244" y="136"/>
                  </a:lnTo>
                  <a:lnTo>
                    <a:pt x="244" y="141"/>
                  </a:lnTo>
                  <a:lnTo>
                    <a:pt x="244" y="145"/>
                  </a:lnTo>
                  <a:lnTo>
                    <a:pt x="246" y="150"/>
                  </a:lnTo>
                  <a:lnTo>
                    <a:pt x="294" y="230"/>
                  </a:lnTo>
                  <a:lnTo>
                    <a:pt x="32" y="230"/>
                  </a:lnTo>
                  <a:close/>
                  <a:moveTo>
                    <a:pt x="32" y="230"/>
                  </a:moveTo>
                  <a:lnTo>
                    <a:pt x="32" y="230"/>
                  </a:lnTo>
                  <a:close/>
                </a:path>
              </a:pathLst>
            </a:custGeom>
            <a:solidFill>
              <a:schemeClr val="bg1"/>
            </a:solidFill>
            <a:ln>
              <a:noFill/>
            </a:ln>
          </p:spPr>
          <p:txBody>
            <a:bodyPr vert="horz" wrap="square" lIns="91440" tIns="45720" rIns="91440" bIns="45720" numCol="1" anchor="t" anchorCtr="0" compatLnSpc="1"/>
            <a:lstStyle/>
            <a:p>
              <a:endParaRPr lang="en-IN" sz="2000" dirty="0">
                <a:solidFill>
                  <a:schemeClr val="tx1">
                    <a:lumMod val="75000"/>
                    <a:lumOff val="25000"/>
                  </a:schemeClr>
                </a:solidFill>
                <a:latin typeface="微软雅黑" panose="020B0503020204020204" charset="-122"/>
                <a:ea typeface="微软雅黑" panose="020B0503020204020204" charset="-122"/>
                <a:sym typeface="Source Han Serif SC" panose="02020400000000000000" pitchFamily="18" charset="-122"/>
              </a:endParaRPr>
            </a:p>
          </p:txBody>
        </p:sp>
      </p:grpSp>
      <p:grpSp>
        <p:nvGrpSpPr>
          <p:cNvPr id="50" name="Group 49"/>
          <p:cNvGrpSpPr/>
          <p:nvPr/>
        </p:nvGrpSpPr>
        <p:grpSpPr>
          <a:xfrm>
            <a:off x="6647177" y="1778811"/>
            <a:ext cx="604435" cy="577312"/>
            <a:chOff x="6647178" y="1955793"/>
            <a:chExt cx="604434" cy="577312"/>
          </a:xfrm>
        </p:grpSpPr>
        <p:sp>
          <p:nvSpPr>
            <p:cNvPr id="51" name="Rounded Rectangle 53"/>
            <p:cNvSpPr/>
            <p:nvPr/>
          </p:nvSpPr>
          <p:spPr>
            <a:xfrm>
              <a:off x="6647178" y="1955793"/>
              <a:ext cx="604434" cy="577312"/>
            </a:xfrm>
            <a:prstGeom prst="roundRect">
              <a:avLst>
                <a:gd name="adj" fmla="val 26566"/>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a:solidFill>
                  <a:schemeClr val="tx1">
                    <a:lumMod val="75000"/>
                    <a:lumOff val="25000"/>
                  </a:schemeClr>
                </a:solidFill>
                <a:latin typeface="微软雅黑" panose="020B0503020204020204" charset="-122"/>
                <a:ea typeface="微软雅黑" panose="020B0503020204020204" charset="-122"/>
                <a:sym typeface="Source Han Serif SC" panose="02020400000000000000" pitchFamily="18" charset="-122"/>
              </a:endParaRPr>
            </a:p>
          </p:txBody>
        </p:sp>
        <p:sp>
          <p:nvSpPr>
            <p:cNvPr id="52" name="Freeform 444"/>
            <p:cNvSpPr>
              <a:spLocks noEditPoints="1"/>
            </p:cNvSpPr>
            <p:nvPr/>
          </p:nvSpPr>
          <p:spPr bwMode="auto">
            <a:xfrm>
              <a:off x="6826777" y="2073103"/>
              <a:ext cx="254295" cy="326389"/>
            </a:xfrm>
            <a:custGeom>
              <a:avLst/>
              <a:gdLst>
                <a:gd name="T0" fmla="*/ 360 w 388"/>
                <a:gd name="T1" fmla="*/ 116 h 497"/>
                <a:gd name="T2" fmla="*/ 370 w 388"/>
                <a:gd name="T3" fmla="*/ 80 h 497"/>
                <a:gd name="T4" fmla="*/ 358 w 388"/>
                <a:gd name="T5" fmla="*/ 37 h 497"/>
                <a:gd name="T6" fmla="*/ 330 w 388"/>
                <a:gd name="T7" fmla="*/ 10 h 497"/>
                <a:gd name="T8" fmla="*/ 293 w 388"/>
                <a:gd name="T9" fmla="*/ 0 h 497"/>
                <a:gd name="T10" fmla="*/ 261 w 388"/>
                <a:gd name="T11" fmla="*/ 7 h 497"/>
                <a:gd name="T12" fmla="*/ 237 w 388"/>
                <a:gd name="T13" fmla="*/ 25 h 497"/>
                <a:gd name="T14" fmla="*/ 195 w 388"/>
                <a:gd name="T15" fmla="*/ 94 h 497"/>
                <a:gd name="T16" fmla="*/ 163 w 388"/>
                <a:gd name="T17" fmla="*/ 35 h 497"/>
                <a:gd name="T18" fmla="*/ 139 w 388"/>
                <a:gd name="T19" fmla="*/ 11 h 497"/>
                <a:gd name="T20" fmla="*/ 98 w 388"/>
                <a:gd name="T21" fmla="*/ 1 h 497"/>
                <a:gd name="T22" fmla="*/ 70 w 388"/>
                <a:gd name="T23" fmla="*/ 5 h 497"/>
                <a:gd name="T24" fmla="*/ 39 w 388"/>
                <a:gd name="T25" fmla="*/ 29 h 497"/>
                <a:gd name="T26" fmla="*/ 22 w 388"/>
                <a:gd name="T27" fmla="*/ 65 h 497"/>
                <a:gd name="T28" fmla="*/ 28 w 388"/>
                <a:gd name="T29" fmla="*/ 109 h 497"/>
                <a:gd name="T30" fmla="*/ 18 w 388"/>
                <a:gd name="T31" fmla="*/ 120 h 497"/>
                <a:gd name="T32" fmla="*/ 0 w 388"/>
                <a:gd name="T33" fmla="*/ 140 h 497"/>
                <a:gd name="T34" fmla="*/ 4 w 388"/>
                <a:gd name="T35" fmla="*/ 494 h 497"/>
                <a:gd name="T36" fmla="*/ 375 w 388"/>
                <a:gd name="T37" fmla="*/ 497 h 497"/>
                <a:gd name="T38" fmla="*/ 388 w 388"/>
                <a:gd name="T39" fmla="*/ 483 h 497"/>
                <a:gd name="T40" fmla="*/ 385 w 388"/>
                <a:gd name="T41" fmla="*/ 126 h 497"/>
                <a:gd name="T42" fmla="*/ 375 w 388"/>
                <a:gd name="T43" fmla="*/ 120 h 497"/>
                <a:gd name="T44" fmla="*/ 77 w 388"/>
                <a:gd name="T45" fmla="*/ 40 h 497"/>
                <a:gd name="T46" fmla="*/ 110 w 388"/>
                <a:gd name="T47" fmla="*/ 35 h 497"/>
                <a:gd name="T48" fmla="*/ 131 w 388"/>
                <a:gd name="T49" fmla="*/ 50 h 497"/>
                <a:gd name="T50" fmla="*/ 164 w 388"/>
                <a:gd name="T51" fmla="*/ 106 h 497"/>
                <a:gd name="T52" fmla="*/ 133 w 388"/>
                <a:gd name="T53" fmla="*/ 85 h 497"/>
                <a:gd name="T54" fmla="*/ 115 w 388"/>
                <a:gd name="T55" fmla="*/ 77 h 497"/>
                <a:gd name="T56" fmla="*/ 101 w 388"/>
                <a:gd name="T57" fmla="*/ 89 h 497"/>
                <a:gd name="T58" fmla="*/ 112 w 388"/>
                <a:gd name="T59" fmla="*/ 113 h 497"/>
                <a:gd name="T60" fmla="*/ 88 w 388"/>
                <a:gd name="T61" fmla="*/ 119 h 497"/>
                <a:gd name="T62" fmla="*/ 70 w 388"/>
                <a:gd name="T63" fmla="*/ 110 h 497"/>
                <a:gd name="T64" fmla="*/ 57 w 388"/>
                <a:gd name="T65" fmla="*/ 88 h 497"/>
                <a:gd name="T66" fmla="*/ 61 w 388"/>
                <a:gd name="T67" fmla="*/ 55 h 497"/>
                <a:gd name="T68" fmla="*/ 36 w 388"/>
                <a:gd name="T69" fmla="*/ 156 h 497"/>
                <a:gd name="T70" fmla="*/ 270 w 388"/>
                <a:gd name="T71" fmla="*/ 41 h 497"/>
                <a:gd name="T72" fmla="*/ 303 w 388"/>
                <a:gd name="T73" fmla="*/ 35 h 497"/>
                <a:gd name="T74" fmla="*/ 330 w 388"/>
                <a:gd name="T75" fmla="*/ 55 h 497"/>
                <a:gd name="T76" fmla="*/ 334 w 388"/>
                <a:gd name="T77" fmla="*/ 88 h 497"/>
                <a:gd name="T78" fmla="*/ 322 w 388"/>
                <a:gd name="T79" fmla="*/ 110 h 497"/>
                <a:gd name="T80" fmla="*/ 303 w 388"/>
                <a:gd name="T81" fmla="*/ 119 h 497"/>
                <a:gd name="T82" fmla="*/ 279 w 388"/>
                <a:gd name="T83" fmla="*/ 113 h 497"/>
                <a:gd name="T84" fmla="*/ 290 w 388"/>
                <a:gd name="T85" fmla="*/ 89 h 497"/>
                <a:gd name="T86" fmla="*/ 276 w 388"/>
                <a:gd name="T87" fmla="*/ 77 h 497"/>
                <a:gd name="T88" fmla="*/ 260 w 388"/>
                <a:gd name="T89" fmla="*/ 85 h 497"/>
                <a:gd name="T90" fmla="*/ 228 w 388"/>
                <a:gd name="T91" fmla="*/ 106 h 497"/>
                <a:gd name="T92" fmla="*/ 260 w 388"/>
                <a:gd name="T93" fmla="*/ 50 h 497"/>
                <a:gd name="T94" fmla="*/ 358 w 388"/>
                <a:gd name="T95" fmla="*/ 467 h 497"/>
                <a:gd name="T96" fmla="*/ 358 w 388"/>
                <a:gd name="T97" fmla="*/ 467 h 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88" h="497">
                  <a:moveTo>
                    <a:pt x="375" y="120"/>
                  </a:moveTo>
                  <a:lnTo>
                    <a:pt x="355" y="120"/>
                  </a:lnTo>
                  <a:lnTo>
                    <a:pt x="355" y="120"/>
                  </a:lnTo>
                  <a:lnTo>
                    <a:pt x="360" y="116"/>
                  </a:lnTo>
                  <a:lnTo>
                    <a:pt x="363" y="109"/>
                  </a:lnTo>
                  <a:lnTo>
                    <a:pt x="367" y="95"/>
                  </a:lnTo>
                  <a:lnTo>
                    <a:pt x="367" y="95"/>
                  </a:lnTo>
                  <a:lnTo>
                    <a:pt x="370" y="80"/>
                  </a:lnTo>
                  <a:lnTo>
                    <a:pt x="369" y="65"/>
                  </a:lnTo>
                  <a:lnTo>
                    <a:pt x="366" y="50"/>
                  </a:lnTo>
                  <a:lnTo>
                    <a:pt x="358" y="37"/>
                  </a:lnTo>
                  <a:lnTo>
                    <a:pt x="358" y="37"/>
                  </a:lnTo>
                  <a:lnTo>
                    <a:pt x="352" y="29"/>
                  </a:lnTo>
                  <a:lnTo>
                    <a:pt x="346" y="22"/>
                  </a:lnTo>
                  <a:lnTo>
                    <a:pt x="339" y="14"/>
                  </a:lnTo>
                  <a:lnTo>
                    <a:pt x="330" y="10"/>
                  </a:lnTo>
                  <a:lnTo>
                    <a:pt x="321" y="5"/>
                  </a:lnTo>
                  <a:lnTo>
                    <a:pt x="312" y="2"/>
                  </a:lnTo>
                  <a:lnTo>
                    <a:pt x="303" y="1"/>
                  </a:lnTo>
                  <a:lnTo>
                    <a:pt x="293" y="0"/>
                  </a:lnTo>
                  <a:lnTo>
                    <a:pt x="293" y="0"/>
                  </a:lnTo>
                  <a:lnTo>
                    <a:pt x="282" y="1"/>
                  </a:lnTo>
                  <a:lnTo>
                    <a:pt x="272" y="2"/>
                  </a:lnTo>
                  <a:lnTo>
                    <a:pt x="261" y="7"/>
                  </a:lnTo>
                  <a:lnTo>
                    <a:pt x="252" y="11"/>
                  </a:lnTo>
                  <a:lnTo>
                    <a:pt x="252" y="11"/>
                  </a:lnTo>
                  <a:lnTo>
                    <a:pt x="245" y="17"/>
                  </a:lnTo>
                  <a:lnTo>
                    <a:pt x="237" y="25"/>
                  </a:lnTo>
                  <a:lnTo>
                    <a:pt x="228" y="35"/>
                  </a:lnTo>
                  <a:lnTo>
                    <a:pt x="221" y="46"/>
                  </a:lnTo>
                  <a:lnTo>
                    <a:pt x="207" y="70"/>
                  </a:lnTo>
                  <a:lnTo>
                    <a:pt x="195" y="94"/>
                  </a:lnTo>
                  <a:lnTo>
                    <a:pt x="195" y="94"/>
                  </a:lnTo>
                  <a:lnTo>
                    <a:pt x="184" y="70"/>
                  </a:lnTo>
                  <a:lnTo>
                    <a:pt x="170" y="46"/>
                  </a:lnTo>
                  <a:lnTo>
                    <a:pt x="163" y="35"/>
                  </a:lnTo>
                  <a:lnTo>
                    <a:pt x="155" y="25"/>
                  </a:lnTo>
                  <a:lnTo>
                    <a:pt x="146" y="17"/>
                  </a:lnTo>
                  <a:lnTo>
                    <a:pt x="139" y="11"/>
                  </a:lnTo>
                  <a:lnTo>
                    <a:pt x="139" y="11"/>
                  </a:lnTo>
                  <a:lnTo>
                    <a:pt x="130" y="7"/>
                  </a:lnTo>
                  <a:lnTo>
                    <a:pt x="119" y="2"/>
                  </a:lnTo>
                  <a:lnTo>
                    <a:pt x="109" y="1"/>
                  </a:lnTo>
                  <a:lnTo>
                    <a:pt x="98" y="1"/>
                  </a:lnTo>
                  <a:lnTo>
                    <a:pt x="98" y="1"/>
                  </a:lnTo>
                  <a:lnTo>
                    <a:pt x="89" y="1"/>
                  </a:lnTo>
                  <a:lnTo>
                    <a:pt x="79" y="2"/>
                  </a:lnTo>
                  <a:lnTo>
                    <a:pt x="70" y="5"/>
                  </a:lnTo>
                  <a:lnTo>
                    <a:pt x="61" y="10"/>
                  </a:lnTo>
                  <a:lnTo>
                    <a:pt x="52" y="16"/>
                  </a:lnTo>
                  <a:lnTo>
                    <a:pt x="45" y="22"/>
                  </a:lnTo>
                  <a:lnTo>
                    <a:pt x="39" y="29"/>
                  </a:lnTo>
                  <a:lnTo>
                    <a:pt x="33" y="37"/>
                  </a:lnTo>
                  <a:lnTo>
                    <a:pt x="33" y="37"/>
                  </a:lnTo>
                  <a:lnTo>
                    <a:pt x="27" y="52"/>
                  </a:lnTo>
                  <a:lnTo>
                    <a:pt x="22" y="65"/>
                  </a:lnTo>
                  <a:lnTo>
                    <a:pt x="21" y="80"/>
                  </a:lnTo>
                  <a:lnTo>
                    <a:pt x="24" y="95"/>
                  </a:lnTo>
                  <a:lnTo>
                    <a:pt x="24" y="95"/>
                  </a:lnTo>
                  <a:lnTo>
                    <a:pt x="28" y="109"/>
                  </a:lnTo>
                  <a:lnTo>
                    <a:pt x="31" y="116"/>
                  </a:lnTo>
                  <a:lnTo>
                    <a:pt x="36" y="120"/>
                  </a:lnTo>
                  <a:lnTo>
                    <a:pt x="18" y="120"/>
                  </a:lnTo>
                  <a:lnTo>
                    <a:pt x="18" y="120"/>
                  </a:lnTo>
                  <a:lnTo>
                    <a:pt x="10" y="122"/>
                  </a:lnTo>
                  <a:lnTo>
                    <a:pt x="4" y="126"/>
                  </a:lnTo>
                  <a:lnTo>
                    <a:pt x="1" y="132"/>
                  </a:lnTo>
                  <a:lnTo>
                    <a:pt x="0" y="140"/>
                  </a:lnTo>
                  <a:lnTo>
                    <a:pt x="0" y="483"/>
                  </a:lnTo>
                  <a:lnTo>
                    <a:pt x="0" y="483"/>
                  </a:lnTo>
                  <a:lnTo>
                    <a:pt x="1" y="489"/>
                  </a:lnTo>
                  <a:lnTo>
                    <a:pt x="4" y="494"/>
                  </a:lnTo>
                  <a:lnTo>
                    <a:pt x="10" y="495"/>
                  </a:lnTo>
                  <a:lnTo>
                    <a:pt x="18" y="497"/>
                  </a:lnTo>
                  <a:lnTo>
                    <a:pt x="375" y="497"/>
                  </a:lnTo>
                  <a:lnTo>
                    <a:pt x="375" y="497"/>
                  </a:lnTo>
                  <a:lnTo>
                    <a:pt x="381" y="495"/>
                  </a:lnTo>
                  <a:lnTo>
                    <a:pt x="385" y="494"/>
                  </a:lnTo>
                  <a:lnTo>
                    <a:pt x="387" y="489"/>
                  </a:lnTo>
                  <a:lnTo>
                    <a:pt x="388" y="483"/>
                  </a:lnTo>
                  <a:lnTo>
                    <a:pt x="388" y="140"/>
                  </a:lnTo>
                  <a:lnTo>
                    <a:pt x="388" y="140"/>
                  </a:lnTo>
                  <a:lnTo>
                    <a:pt x="387" y="132"/>
                  </a:lnTo>
                  <a:lnTo>
                    <a:pt x="385" y="126"/>
                  </a:lnTo>
                  <a:lnTo>
                    <a:pt x="381" y="122"/>
                  </a:lnTo>
                  <a:lnTo>
                    <a:pt x="378" y="120"/>
                  </a:lnTo>
                  <a:lnTo>
                    <a:pt x="375" y="120"/>
                  </a:lnTo>
                  <a:lnTo>
                    <a:pt x="375" y="120"/>
                  </a:lnTo>
                  <a:close/>
                  <a:moveTo>
                    <a:pt x="61" y="55"/>
                  </a:moveTo>
                  <a:lnTo>
                    <a:pt x="61" y="55"/>
                  </a:lnTo>
                  <a:lnTo>
                    <a:pt x="69" y="46"/>
                  </a:lnTo>
                  <a:lnTo>
                    <a:pt x="77" y="40"/>
                  </a:lnTo>
                  <a:lnTo>
                    <a:pt x="88" y="35"/>
                  </a:lnTo>
                  <a:lnTo>
                    <a:pt x="98" y="34"/>
                  </a:lnTo>
                  <a:lnTo>
                    <a:pt x="98" y="34"/>
                  </a:lnTo>
                  <a:lnTo>
                    <a:pt x="110" y="35"/>
                  </a:lnTo>
                  <a:lnTo>
                    <a:pt x="121" y="41"/>
                  </a:lnTo>
                  <a:lnTo>
                    <a:pt x="121" y="41"/>
                  </a:lnTo>
                  <a:lnTo>
                    <a:pt x="125" y="44"/>
                  </a:lnTo>
                  <a:lnTo>
                    <a:pt x="131" y="50"/>
                  </a:lnTo>
                  <a:lnTo>
                    <a:pt x="142" y="65"/>
                  </a:lnTo>
                  <a:lnTo>
                    <a:pt x="152" y="85"/>
                  </a:lnTo>
                  <a:lnTo>
                    <a:pt x="164" y="106"/>
                  </a:lnTo>
                  <a:lnTo>
                    <a:pt x="164" y="106"/>
                  </a:lnTo>
                  <a:lnTo>
                    <a:pt x="152" y="101"/>
                  </a:lnTo>
                  <a:lnTo>
                    <a:pt x="145" y="97"/>
                  </a:lnTo>
                  <a:lnTo>
                    <a:pt x="137" y="91"/>
                  </a:lnTo>
                  <a:lnTo>
                    <a:pt x="133" y="85"/>
                  </a:lnTo>
                  <a:lnTo>
                    <a:pt x="133" y="85"/>
                  </a:lnTo>
                  <a:lnTo>
                    <a:pt x="127" y="80"/>
                  </a:lnTo>
                  <a:lnTo>
                    <a:pt x="121" y="77"/>
                  </a:lnTo>
                  <a:lnTo>
                    <a:pt x="115" y="77"/>
                  </a:lnTo>
                  <a:lnTo>
                    <a:pt x="109" y="79"/>
                  </a:lnTo>
                  <a:lnTo>
                    <a:pt x="109" y="79"/>
                  </a:lnTo>
                  <a:lnTo>
                    <a:pt x="104" y="83"/>
                  </a:lnTo>
                  <a:lnTo>
                    <a:pt x="101" y="89"/>
                  </a:lnTo>
                  <a:lnTo>
                    <a:pt x="101" y="97"/>
                  </a:lnTo>
                  <a:lnTo>
                    <a:pt x="103" y="103"/>
                  </a:lnTo>
                  <a:lnTo>
                    <a:pt x="103" y="103"/>
                  </a:lnTo>
                  <a:lnTo>
                    <a:pt x="112" y="113"/>
                  </a:lnTo>
                  <a:lnTo>
                    <a:pt x="122" y="122"/>
                  </a:lnTo>
                  <a:lnTo>
                    <a:pt x="122" y="122"/>
                  </a:lnTo>
                  <a:lnTo>
                    <a:pt x="101" y="120"/>
                  </a:lnTo>
                  <a:lnTo>
                    <a:pt x="88" y="119"/>
                  </a:lnTo>
                  <a:lnTo>
                    <a:pt x="80" y="116"/>
                  </a:lnTo>
                  <a:lnTo>
                    <a:pt x="76" y="114"/>
                  </a:lnTo>
                  <a:lnTo>
                    <a:pt x="76" y="114"/>
                  </a:lnTo>
                  <a:lnTo>
                    <a:pt x="70" y="110"/>
                  </a:lnTo>
                  <a:lnTo>
                    <a:pt x="64" y="104"/>
                  </a:lnTo>
                  <a:lnTo>
                    <a:pt x="60" y="97"/>
                  </a:lnTo>
                  <a:lnTo>
                    <a:pt x="57" y="88"/>
                  </a:lnTo>
                  <a:lnTo>
                    <a:pt x="57" y="88"/>
                  </a:lnTo>
                  <a:lnTo>
                    <a:pt x="55" y="80"/>
                  </a:lnTo>
                  <a:lnTo>
                    <a:pt x="57" y="71"/>
                  </a:lnTo>
                  <a:lnTo>
                    <a:pt x="58" y="62"/>
                  </a:lnTo>
                  <a:lnTo>
                    <a:pt x="61" y="55"/>
                  </a:lnTo>
                  <a:lnTo>
                    <a:pt x="61" y="55"/>
                  </a:lnTo>
                  <a:close/>
                  <a:moveTo>
                    <a:pt x="179" y="467"/>
                  </a:moveTo>
                  <a:lnTo>
                    <a:pt x="36" y="467"/>
                  </a:lnTo>
                  <a:lnTo>
                    <a:pt x="36" y="156"/>
                  </a:lnTo>
                  <a:lnTo>
                    <a:pt x="179" y="156"/>
                  </a:lnTo>
                  <a:lnTo>
                    <a:pt x="179" y="467"/>
                  </a:lnTo>
                  <a:close/>
                  <a:moveTo>
                    <a:pt x="270" y="41"/>
                  </a:moveTo>
                  <a:lnTo>
                    <a:pt x="270" y="41"/>
                  </a:lnTo>
                  <a:lnTo>
                    <a:pt x="281" y="35"/>
                  </a:lnTo>
                  <a:lnTo>
                    <a:pt x="293" y="34"/>
                  </a:lnTo>
                  <a:lnTo>
                    <a:pt x="293" y="34"/>
                  </a:lnTo>
                  <a:lnTo>
                    <a:pt x="303" y="35"/>
                  </a:lnTo>
                  <a:lnTo>
                    <a:pt x="313" y="40"/>
                  </a:lnTo>
                  <a:lnTo>
                    <a:pt x="322" y="46"/>
                  </a:lnTo>
                  <a:lnTo>
                    <a:pt x="330" y="55"/>
                  </a:lnTo>
                  <a:lnTo>
                    <a:pt x="330" y="55"/>
                  </a:lnTo>
                  <a:lnTo>
                    <a:pt x="333" y="62"/>
                  </a:lnTo>
                  <a:lnTo>
                    <a:pt x="336" y="71"/>
                  </a:lnTo>
                  <a:lnTo>
                    <a:pt x="336" y="80"/>
                  </a:lnTo>
                  <a:lnTo>
                    <a:pt x="334" y="88"/>
                  </a:lnTo>
                  <a:lnTo>
                    <a:pt x="334" y="88"/>
                  </a:lnTo>
                  <a:lnTo>
                    <a:pt x="331" y="97"/>
                  </a:lnTo>
                  <a:lnTo>
                    <a:pt x="327" y="104"/>
                  </a:lnTo>
                  <a:lnTo>
                    <a:pt x="322" y="110"/>
                  </a:lnTo>
                  <a:lnTo>
                    <a:pt x="315" y="114"/>
                  </a:lnTo>
                  <a:lnTo>
                    <a:pt x="315" y="114"/>
                  </a:lnTo>
                  <a:lnTo>
                    <a:pt x="312" y="116"/>
                  </a:lnTo>
                  <a:lnTo>
                    <a:pt x="303" y="119"/>
                  </a:lnTo>
                  <a:lnTo>
                    <a:pt x="290" y="120"/>
                  </a:lnTo>
                  <a:lnTo>
                    <a:pt x="269" y="122"/>
                  </a:lnTo>
                  <a:lnTo>
                    <a:pt x="269" y="122"/>
                  </a:lnTo>
                  <a:lnTo>
                    <a:pt x="279" y="113"/>
                  </a:lnTo>
                  <a:lnTo>
                    <a:pt x="288" y="103"/>
                  </a:lnTo>
                  <a:lnTo>
                    <a:pt x="288" y="103"/>
                  </a:lnTo>
                  <a:lnTo>
                    <a:pt x="290" y="97"/>
                  </a:lnTo>
                  <a:lnTo>
                    <a:pt x="290" y="89"/>
                  </a:lnTo>
                  <a:lnTo>
                    <a:pt x="288" y="83"/>
                  </a:lnTo>
                  <a:lnTo>
                    <a:pt x="282" y="79"/>
                  </a:lnTo>
                  <a:lnTo>
                    <a:pt x="282" y="79"/>
                  </a:lnTo>
                  <a:lnTo>
                    <a:pt x="276" y="77"/>
                  </a:lnTo>
                  <a:lnTo>
                    <a:pt x="270" y="77"/>
                  </a:lnTo>
                  <a:lnTo>
                    <a:pt x="264" y="80"/>
                  </a:lnTo>
                  <a:lnTo>
                    <a:pt x="260" y="85"/>
                  </a:lnTo>
                  <a:lnTo>
                    <a:pt x="260" y="85"/>
                  </a:lnTo>
                  <a:lnTo>
                    <a:pt x="254" y="91"/>
                  </a:lnTo>
                  <a:lnTo>
                    <a:pt x="248" y="97"/>
                  </a:lnTo>
                  <a:lnTo>
                    <a:pt x="239" y="101"/>
                  </a:lnTo>
                  <a:lnTo>
                    <a:pt x="228" y="106"/>
                  </a:lnTo>
                  <a:lnTo>
                    <a:pt x="228" y="106"/>
                  </a:lnTo>
                  <a:lnTo>
                    <a:pt x="239" y="85"/>
                  </a:lnTo>
                  <a:lnTo>
                    <a:pt x="249" y="65"/>
                  </a:lnTo>
                  <a:lnTo>
                    <a:pt x="260" y="50"/>
                  </a:lnTo>
                  <a:lnTo>
                    <a:pt x="266" y="44"/>
                  </a:lnTo>
                  <a:lnTo>
                    <a:pt x="270" y="41"/>
                  </a:lnTo>
                  <a:lnTo>
                    <a:pt x="270" y="41"/>
                  </a:lnTo>
                  <a:close/>
                  <a:moveTo>
                    <a:pt x="358" y="467"/>
                  </a:moveTo>
                  <a:lnTo>
                    <a:pt x="215" y="467"/>
                  </a:lnTo>
                  <a:lnTo>
                    <a:pt x="215" y="156"/>
                  </a:lnTo>
                  <a:lnTo>
                    <a:pt x="358" y="156"/>
                  </a:lnTo>
                  <a:lnTo>
                    <a:pt x="358" y="467"/>
                  </a:lnTo>
                  <a:close/>
                </a:path>
              </a:pathLst>
            </a:custGeom>
            <a:solidFill>
              <a:schemeClr val="bg1"/>
            </a:solidFill>
            <a:ln>
              <a:noFill/>
            </a:ln>
          </p:spPr>
          <p:txBody>
            <a:bodyPr vert="horz" wrap="square" lIns="91440" tIns="45720" rIns="91440" bIns="45720" numCol="1" anchor="t" anchorCtr="0" compatLnSpc="1"/>
            <a:lstStyle/>
            <a:p>
              <a:endParaRPr lang="en-IN" sz="2000" dirty="0">
                <a:solidFill>
                  <a:schemeClr val="tx1">
                    <a:lumMod val="75000"/>
                    <a:lumOff val="25000"/>
                  </a:schemeClr>
                </a:solidFill>
                <a:latin typeface="微软雅黑" panose="020B0503020204020204" charset="-122"/>
                <a:ea typeface="微软雅黑" panose="020B0503020204020204" charset="-122"/>
                <a:sym typeface="Source Han Serif SC" panose="02020400000000000000" pitchFamily="18" charset="-122"/>
              </a:endParaRPr>
            </a:p>
          </p:txBody>
        </p:sp>
      </p:grpSp>
      <p:grpSp>
        <p:nvGrpSpPr>
          <p:cNvPr id="53" name="Group 52"/>
          <p:cNvGrpSpPr/>
          <p:nvPr/>
        </p:nvGrpSpPr>
        <p:grpSpPr>
          <a:xfrm>
            <a:off x="6647177" y="2618724"/>
            <a:ext cx="604435" cy="577312"/>
            <a:chOff x="6647178" y="2795706"/>
            <a:chExt cx="604434" cy="577312"/>
          </a:xfrm>
        </p:grpSpPr>
        <p:sp>
          <p:nvSpPr>
            <p:cNvPr id="54" name="Rounded Rectangle 61"/>
            <p:cNvSpPr/>
            <p:nvPr/>
          </p:nvSpPr>
          <p:spPr>
            <a:xfrm>
              <a:off x="6647178" y="2795706"/>
              <a:ext cx="604434" cy="577312"/>
            </a:xfrm>
            <a:prstGeom prst="roundRect">
              <a:avLst>
                <a:gd name="adj" fmla="val 26566"/>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a:solidFill>
                  <a:schemeClr val="tx1">
                    <a:lumMod val="75000"/>
                    <a:lumOff val="25000"/>
                  </a:schemeClr>
                </a:solidFill>
                <a:latin typeface="微软雅黑" panose="020B0503020204020204" charset="-122"/>
                <a:ea typeface="微软雅黑" panose="020B0503020204020204" charset="-122"/>
                <a:sym typeface="Source Han Serif SC" panose="02020400000000000000" pitchFamily="18" charset="-122"/>
              </a:endParaRPr>
            </a:p>
          </p:txBody>
        </p:sp>
        <p:sp>
          <p:nvSpPr>
            <p:cNvPr id="55" name="Freeform 485"/>
            <p:cNvSpPr>
              <a:spLocks noEditPoints="1"/>
            </p:cNvSpPr>
            <p:nvPr/>
          </p:nvSpPr>
          <p:spPr bwMode="auto">
            <a:xfrm>
              <a:off x="6791937" y="2959180"/>
              <a:ext cx="335258" cy="266315"/>
            </a:xfrm>
            <a:custGeom>
              <a:avLst/>
              <a:gdLst>
                <a:gd name="T0" fmla="*/ 17 w 495"/>
                <a:gd name="T1" fmla="*/ 0 h 394"/>
                <a:gd name="T2" fmla="*/ 10 w 495"/>
                <a:gd name="T3" fmla="*/ 0 h 394"/>
                <a:gd name="T4" fmla="*/ 1 w 495"/>
                <a:gd name="T5" fmla="*/ 10 h 394"/>
                <a:gd name="T6" fmla="*/ 0 w 495"/>
                <a:gd name="T7" fmla="*/ 310 h 394"/>
                <a:gd name="T8" fmla="*/ 1 w 495"/>
                <a:gd name="T9" fmla="*/ 318 h 394"/>
                <a:gd name="T10" fmla="*/ 10 w 495"/>
                <a:gd name="T11" fmla="*/ 327 h 394"/>
                <a:gd name="T12" fmla="*/ 182 w 495"/>
                <a:gd name="T13" fmla="*/ 328 h 394"/>
                <a:gd name="T14" fmla="*/ 141 w 495"/>
                <a:gd name="T15" fmla="*/ 359 h 394"/>
                <a:gd name="T16" fmla="*/ 135 w 495"/>
                <a:gd name="T17" fmla="*/ 361 h 394"/>
                <a:gd name="T18" fmla="*/ 126 w 495"/>
                <a:gd name="T19" fmla="*/ 370 h 394"/>
                <a:gd name="T20" fmla="*/ 125 w 495"/>
                <a:gd name="T21" fmla="*/ 377 h 394"/>
                <a:gd name="T22" fmla="*/ 129 w 495"/>
                <a:gd name="T23" fmla="*/ 389 h 394"/>
                <a:gd name="T24" fmla="*/ 141 w 495"/>
                <a:gd name="T25" fmla="*/ 394 h 394"/>
                <a:gd name="T26" fmla="*/ 353 w 495"/>
                <a:gd name="T27" fmla="*/ 394 h 394"/>
                <a:gd name="T28" fmla="*/ 365 w 495"/>
                <a:gd name="T29" fmla="*/ 389 h 394"/>
                <a:gd name="T30" fmla="*/ 370 w 495"/>
                <a:gd name="T31" fmla="*/ 377 h 394"/>
                <a:gd name="T32" fmla="*/ 368 w 495"/>
                <a:gd name="T33" fmla="*/ 370 h 394"/>
                <a:gd name="T34" fmla="*/ 359 w 495"/>
                <a:gd name="T35" fmla="*/ 361 h 394"/>
                <a:gd name="T36" fmla="*/ 313 w 495"/>
                <a:gd name="T37" fmla="*/ 359 h 394"/>
                <a:gd name="T38" fmla="*/ 477 w 495"/>
                <a:gd name="T39" fmla="*/ 328 h 394"/>
                <a:gd name="T40" fmla="*/ 485 w 495"/>
                <a:gd name="T41" fmla="*/ 327 h 394"/>
                <a:gd name="T42" fmla="*/ 494 w 495"/>
                <a:gd name="T43" fmla="*/ 318 h 394"/>
                <a:gd name="T44" fmla="*/ 495 w 495"/>
                <a:gd name="T45" fmla="*/ 16 h 394"/>
                <a:gd name="T46" fmla="*/ 494 w 495"/>
                <a:gd name="T47" fmla="*/ 10 h 394"/>
                <a:gd name="T48" fmla="*/ 485 w 495"/>
                <a:gd name="T49" fmla="*/ 0 h 394"/>
                <a:gd name="T50" fmla="*/ 477 w 495"/>
                <a:gd name="T51" fmla="*/ 0 h 394"/>
                <a:gd name="T52" fmla="*/ 216 w 495"/>
                <a:gd name="T53" fmla="*/ 359 h 394"/>
                <a:gd name="T54" fmla="*/ 279 w 495"/>
                <a:gd name="T55" fmla="*/ 328 h 394"/>
                <a:gd name="T56" fmla="*/ 461 w 495"/>
                <a:gd name="T57" fmla="*/ 294 h 394"/>
                <a:gd name="T58" fmla="*/ 442 w 495"/>
                <a:gd name="T59" fmla="*/ 279 h 394"/>
                <a:gd name="T60" fmla="*/ 440 w 495"/>
                <a:gd name="T61" fmla="*/ 273 h 394"/>
                <a:gd name="T62" fmla="*/ 431 w 495"/>
                <a:gd name="T63" fmla="*/ 264 h 394"/>
                <a:gd name="T64" fmla="*/ 424 w 495"/>
                <a:gd name="T65" fmla="*/ 262 h 394"/>
                <a:gd name="T66" fmla="*/ 412 w 495"/>
                <a:gd name="T67" fmla="*/ 267 h 394"/>
                <a:gd name="T68" fmla="*/ 407 w 495"/>
                <a:gd name="T69" fmla="*/ 279 h 394"/>
                <a:gd name="T70" fmla="*/ 379 w 495"/>
                <a:gd name="T71" fmla="*/ 294 h 394"/>
                <a:gd name="T72" fmla="*/ 379 w 495"/>
                <a:gd name="T73" fmla="*/ 279 h 394"/>
                <a:gd name="T74" fmla="*/ 374 w 495"/>
                <a:gd name="T75" fmla="*/ 267 h 394"/>
                <a:gd name="T76" fmla="*/ 362 w 495"/>
                <a:gd name="T77" fmla="*/ 262 h 394"/>
                <a:gd name="T78" fmla="*/ 356 w 495"/>
                <a:gd name="T79" fmla="*/ 264 h 394"/>
                <a:gd name="T80" fmla="*/ 347 w 495"/>
                <a:gd name="T81" fmla="*/ 273 h 394"/>
                <a:gd name="T82" fmla="*/ 346 w 495"/>
                <a:gd name="T83" fmla="*/ 294 h 394"/>
                <a:gd name="T84" fmla="*/ 34 w 495"/>
                <a:gd name="T85" fmla="*/ 32 h 394"/>
                <a:gd name="T86" fmla="*/ 461 w 495"/>
                <a:gd name="T87" fmla="*/ 294 h 394"/>
                <a:gd name="T88" fmla="*/ 461 w 495"/>
                <a:gd name="T89" fmla="*/ 294 h 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95" h="394">
                  <a:moveTo>
                    <a:pt x="477" y="0"/>
                  </a:moveTo>
                  <a:lnTo>
                    <a:pt x="17" y="0"/>
                  </a:lnTo>
                  <a:lnTo>
                    <a:pt x="17" y="0"/>
                  </a:lnTo>
                  <a:lnTo>
                    <a:pt x="10" y="0"/>
                  </a:lnTo>
                  <a:lnTo>
                    <a:pt x="6" y="4"/>
                  </a:lnTo>
                  <a:lnTo>
                    <a:pt x="1" y="10"/>
                  </a:lnTo>
                  <a:lnTo>
                    <a:pt x="0" y="16"/>
                  </a:lnTo>
                  <a:lnTo>
                    <a:pt x="0" y="310"/>
                  </a:lnTo>
                  <a:lnTo>
                    <a:pt x="0" y="310"/>
                  </a:lnTo>
                  <a:lnTo>
                    <a:pt x="1" y="318"/>
                  </a:lnTo>
                  <a:lnTo>
                    <a:pt x="6" y="322"/>
                  </a:lnTo>
                  <a:lnTo>
                    <a:pt x="10" y="327"/>
                  </a:lnTo>
                  <a:lnTo>
                    <a:pt x="17" y="328"/>
                  </a:lnTo>
                  <a:lnTo>
                    <a:pt x="182" y="328"/>
                  </a:lnTo>
                  <a:lnTo>
                    <a:pt x="182" y="359"/>
                  </a:lnTo>
                  <a:lnTo>
                    <a:pt x="141" y="359"/>
                  </a:lnTo>
                  <a:lnTo>
                    <a:pt x="141" y="359"/>
                  </a:lnTo>
                  <a:lnTo>
                    <a:pt x="135" y="361"/>
                  </a:lnTo>
                  <a:lnTo>
                    <a:pt x="129" y="364"/>
                  </a:lnTo>
                  <a:lnTo>
                    <a:pt x="126" y="370"/>
                  </a:lnTo>
                  <a:lnTo>
                    <a:pt x="125" y="377"/>
                  </a:lnTo>
                  <a:lnTo>
                    <a:pt x="125" y="377"/>
                  </a:lnTo>
                  <a:lnTo>
                    <a:pt x="126" y="383"/>
                  </a:lnTo>
                  <a:lnTo>
                    <a:pt x="129" y="389"/>
                  </a:lnTo>
                  <a:lnTo>
                    <a:pt x="135" y="392"/>
                  </a:lnTo>
                  <a:lnTo>
                    <a:pt x="141" y="394"/>
                  </a:lnTo>
                  <a:lnTo>
                    <a:pt x="353" y="394"/>
                  </a:lnTo>
                  <a:lnTo>
                    <a:pt x="353" y="394"/>
                  </a:lnTo>
                  <a:lnTo>
                    <a:pt x="359" y="392"/>
                  </a:lnTo>
                  <a:lnTo>
                    <a:pt x="365" y="389"/>
                  </a:lnTo>
                  <a:lnTo>
                    <a:pt x="368" y="383"/>
                  </a:lnTo>
                  <a:lnTo>
                    <a:pt x="370" y="377"/>
                  </a:lnTo>
                  <a:lnTo>
                    <a:pt x="370" y="377"/>
                  </a:lnTo>
                  <a:lnTo>
                    <a:pt x="368" y="370"/>
                  </a:lnTo>
                  <a:lnTo>
                    <a:pt x="365" y="364"/>
                  </a:lnTo>
                  <a:lnTo>
                    <a:pt x="359" y="361"/>
                  </a:lnTo>
                  <a:lnTo>
                    <a:pt x="353" y="359"/>
                  </a:lnTo>
                  <a:lnTo>
                    <a:pt x="313" y="359"/>
                  </a:lnTo>
                  <a:lnTo>
                    <a:pt x="313" y="328"/>
                  </a:lnTo>
                  <a:lnTo>
                    <a:pt x="477" y="328"/>
                  </a:lnTo>
                  <a:lnTo>
                    <a:pt x="477" y="328"/>
                  </a:lnTo>
                  <a:lnTo>
                    <a:pt x="485" y="327"/>
                  </a:lnTo>
                  <a:lnTo>
                    <a:pt x="489" y="322"/>
                  </a:lnTo>
                  <a:lnTo>
                    <a:pt x="494" y="318"/>
                  </a:lnTo>
                  <a:lnTo>
                    <a:pt x="495" y="310"/>
                  </a:lnTo>
                  <a:lnTo>
                    <a:pt x="495" y="16"/>
                  </a:lnTo>
                  <a:lnTo>
                    <a:pt x="495" y="16"/>
                  </a:lnTo>
                  <a:lnTo>
                    <a:pt x="494" y="10"/>
                  </a:lnTo>
                  <a:lnTo>
                    <a:pt x="489" y="4"/>
                  </a:lnTo>
                  <a:lnTo>
                    <a:pt x="485" y="0"/>
                  </a:lnTo>
                  <a:lnTo>
                    <a:pt x="477" y="0"/>
                  </a:lnTo>
                  <a:lnTo>
                    <a:pt x="477" y="0"/>
                  </a:lnTo>
                  <a:close/>
                  <a:moveTo>
                    <a:pt x="279" y="359"/>
                  </a:moveTo>
                  <a:lnTo>
                    <a:pt x="216" y="359"/>
                  </a:lnTo>
                  <a:lnTo>
                    <a:pt x="216" y="328"/>
                  </a:lnTo>
                  <a:lnTo>
                    <a:pt x="279" y="328"/>
                  </a:lnTo>
                  <a:lnTo>
                    <a:pt x="279" y="359"/>
                  </a:lnTo>
                  <a:close/>
                  <a:moveTo>
                    <a:pt x="461" y="294"/>
                  </a:moveTo>
                  <a:lnTo>
                    <a:pt x="442" y="294"/>
                  </a:lnTo>
                  <a:lnTo>
                    <a:pt x="442" y="279"/>
                  </a:lnTo>
                  <a:lnTo>
                    <a:pt x="442" y="279"/>
                  </a:lnTo>
                  <a:lnTo>
                    <a:pt x="440" y="273"/>
                  </a:lnTo>
                  <a:lnTo>
                    <a:pt x="436" y="267"/>
                  </a:lnTo>
                  <a:lnTo>
                    <a:pt x="431" y="264"/>
                  </a:lnTo>
                  <a:lnTo>
                    <a:pt x="424" y="262"/>
                  </a:lnTo>
                  <a:lnTo>
                    <a:pt x="424" y="262"/>
                  </a:lnTo>
                  <a:lnTo>
                    <a:pt x="418" y="264"/>
                  </a:lnTo>
                  <a:lnTo>
                    <a:pt x="412" y="267"/>
                  </a:lnTo>
                  <a:lnTo>
                    <a:pt x="409" y="273"/>
                  </a:lnTo>
                  <a:lnTo>
                    <a:pt x="407" y="279"/>
                  </a:lnTo>
                  <a:lnTo>
                    <a:pt x="407" y="294"/>
                  </a:lnTo>
                  <a:lnTo>
                    <a:pt x="379" y="294"/>
                  </a:lnTo>
                  <a:lnTo>
                    <a:pt x="379" y="279"/>
                  </a:lnTo>
                  <a:lnTo>
                    <a:pt x="379" y="279"/>
                  </a:lnTo>
                  <a:lnTo>
                    <a:pt x="379" y="273"/>
                  </a:lnTo>
                  <a:lnTo>
                    <a:pt x="374" y="267"/>
                  </a:lnTo>
                  <a:lnTo>
                    <a:pt x="368" y="264"/>
                  </a:lnTo>
                  <a:lnTo>
                    <a:pt x="362" y="262"/>
                  </a:lnTo>
                  <a:lnTo>
                    <a:pt x="362" y="262"/>
                  </a:lnTo>
                  <a:lnTo>
                    <a:pt x="356" y="264"/>
                  </a:lnTo>
                  <a:lnTo>
                    <a:pt x="350" y="267"/>
                  </a:lnTo>
                  <a:lnTo>
                    <a:pt x="347" y="273"/>
                  </a:lnTo>
                  <a:lnTo>
                    <a:pt x="346" y="279"/>
                  </a:lnTo>
                  <a:lnTo>
                    <a:pt x="346" y="294"/>
                  </a:lnTo>
                  <a:lnTo>
                    <a:pt x="34" y="294"/>
                  </a:lnTo>
                  <a:lnTo>
                    <a:pt x="34" y="32"/>
                  </a:lnTo>
                  <a:lnTo>
                    <a:pt x="461" y="32"/>
                  </a:lnTo>
                  <a:lnTo>
                    <a:pt x="461" y="294"/>
                  </a:lnTo>
                  <a:close/>
                  <a:moveTo>
                    <a:pt x="461" y="294"/>
                  </a:moveTo>
                  <a:lnTo>
                    <a:pt x="461" y="294"/>
                  </a:lnTo>
                  <a:close/>
                </a:path>
              </a:pathLst>
            </a:custGeom>
            <a:solidFill>
              <a:schemeClr val="bg1"/>
            </a:solidFill>
            <a:ln>
              <a:noFill/>
            </a:ln>
          </p:spPr>
          <p:txBody>
            <a:bodyPr vert="horz" wrap="square" lIns="91440" tIns="45720" rIns="91440" bIns="45720" numCol="1" anchor="t" anchorCtr="0" compatLnSpc="1"/>
            <a:lstStyle/>
            <a:p>
              <a:endParaRPr lang="en-IN" sz="2000" dirty="0">
                <a:solidFill>
                  <a:schemeClr val="tx1">
                    <a:lumMod val="75000"/>
                    <a:lumOff val="25000"/>
                  </a:schemeClr>
                </a:solidFill>
                <a:latin typeface="微软雅黑" panose="020B0503020204020204" charset="-122"/>
                <a:ea typeface="微软雅黑" panose="020B0503020204020204" charset="-122"/>
                <a:sym typeface="Source Han Serif SC" panose="02020400000000000000" pitchFamily="18" charset="-122"/>
              </a:endParaRPr>
            </a:p>
          </p:txBody>
        </p:sp>
      </p:grpSp>
      <p:grpSp>
        <p:nvGrpSpPr>
          <p:cNvPr id="56" name="Group 55"/>
          <p:cNvGrpSpPr/>
          <p:nvPr/>
        </p:nvGrpSpPr>
        <p:grpSpPr>
          <a:xfrm>
            <a:off x="6647177" y="3497927"/>
            <a:ext cx="604435" cy="577312"/>
            <a:chOff x="6647178" y="3674908"/>
            <a:chExt cx="604434" cy="577312"/>
          </a:xfrm>
        </p:grpSpPr>
        <p:sp>
          <p:nvSpPr>
            <p:cNvPr id="57" name="Rounded Rectangle 66"/>
            <p:cNvSpPr/>
            <p:nvPr/>
          </p:nvSpPr>
          <p:spPr>
            <a:xfrm>
              <a:off x="6647178" y="3674908"/>
              <a:ext cx="604434" cy="577312"/>
            </a:xfrm>
            <a:prstGeom prst="roundRect">
              <a:avLst>
                <a:gd name="adj" fmla="val 26566"/>
              </a:avLst>
            </a:prstGeom>
            <a:solidFill>
              <a:srgbClr val="F9B8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a:solidFill>
                  <a:schemeClr val="tx1">
                    <a:lumMod val="75000"/>
                    <a:lumOff val="25000"/>
                  </a:schemeClr>
                </a:solidFill>
                <a:latin typeface="微软雅黑" panose="020B0503020204020204" charset="-122"/>
                <a:ea typeface="微软雅黑" panose="020B0503020204020204" charset="-122"/>
                <a:sym typeface="Source Han Serif SC" panose="02020400000000000000" pitchFamily="18" charset="-122"/>
              </a:endParaRPr>
            </a:p>
          </p:txBody>
        </p:sp>
        <p:sp>
          <p:nvSpPr>
            <p:cNvPr id="58" name="Freeform 6"/>
            <p:cNvSpPr>
              <a:spLocks noEditPoints="1"/>
            </p:cNvSpPr>
            <p:nvPr/>
          </p:nvSpPr>
          <p:spPr bwMode="auto">
            <a:xfrm>
              <a:off x="6809756" y="3815180"/>
              <a:ext cx="293059" cy="296768"/>
            </a:xfrm>
            <a:custGeom>
              <a:avLst/>
              <a:gdLst>
                <a:gd name="T0" fmla="*/ 3418 w 3952"/>
                <a:gd name="T1" fmla="*/ 3340 h 3998"/>
                <a:gd name="T2" fmla="*/ 3497 w 3952"/>
                <a:gd name="T3" fmla="*/ 3360 h 3998"/>
                <a:gd name="T4" fmla="*/ 3555 w 3952"/>
                <a:gd name="T5" fmla="*/ 3303 h 3998"/>
                <a:gd name="T6" fmla="*/ 3534 w 3952"/>
                <a:gd name="T7" fmla="*/ 3225 h 3998"/>
                <a:gd name="T8" fmla="*/ 725 w 3952"/>
                <a:gd name="T9" fmla="*/ 483 h 3998"/>
                <a:gd name="T10" fmla="*/ 570 w 3952"/>
                <a:gd name="T11" fmla="*/ 571 h 3998"/>
                <a:gd name="T12" fmla="*/ 481 w 3952"/>
                <a:gd name="T13" fmla="*/ 725 h 3998"/>
                <a:gd name="T14" fmla="*/ 481 w 3952"/>
                <a:gd name="T15" fmla="*/ 897 h 3998"/>
                <a:gd name="T16" fmla="*/ 570 w 3952"/>
                <a:gd name="T17" fmla="*/ 1051 h 3998"/>
                <a:gd name="T18" fmla="*/ 725 w 3952"/>
                <a:gd name="T19" fmla="*/ 1140 h 3998"/>
                <a:gd name="T20" fmla="*/ 896 w 3952"/>
                <a:gd name="T21" fmla="*/ 1140 h 3998"/>
                <a:gd name="T22" fmla="*/ 1051 w 3952"/>
                <a:gd name="T23" fmla="*/ 1051 h 3998"/>
                <a:gd name="T24" fmla="*/ 1140 w 3952"/>
                <a:gd name="T25" fmla="*/ 897 h 3998"/>
                <a:gd name="T26" fmla="*/ 1140 w 3952"/>
                <a:gd name="T27" fmla="*/ 725 h 3998"/>
                <a:gd name="T28" fmla="*/ 1051 w 3952"/>
                <a:gd name="T29" fmla="*/ 571 h 3998"/>
                <a:gd name="T30" fmla="*/ 896 w 3952"/>
                <a:gd name="T31" fmla="*/ 482 h 3998"/>
                <a:gd name="T32" fmla="*/ 1282 w 3952"/>
                <a:gd name="T33" fmla="*/ 4 h 3998"/>
                <a:gd name="T34" fmla="*/ 1614 w 3952"/>
                <a:gd name="T35" fmla="*/ 75 h 3998"/>
                <a:gd name="T36" fmla="*/ 1911 w 3952"/>
                <a:gd name="T37" fmla="*/ 237 h 3998"/>
                <a:gd name="T38" fmla="*/ 2154 w 3952"/>
                <a:gd name="T39" fmla="*/ 481 h 3998"/>
                <a:gd name="T40" fmla="*/ 2316 w 3952"/>
                <a:gd name="T41" fmla="*/ 777 h 3998"/>
                <a:gd name="T42" fmla="*/ 2388 w 3952"/>
                <a:gd name="T43" fmla="*/ 1110 h 3998"/>
                <a:gd name="T44" fmla="*/ 2367 w 3952"/>
                <a:gd name="T45" fmla="*/ 1436 h 3998"/>
                <a:gd name="T46" fmla="*/ 3872 w 3952"/>
                <a:gd name="T47" fmla="*/ 3238 h 3998"/>
                <a:gd name="T48" fmla="*/ 3952 w 3952"/>
                <a:gd name="T49" fmla="*/ 3833 h 3998"/>
                <a:gd name="T50" fmla="*/ 3920 w 3952"/>
                <a:gd name="T51" fmla="*/ 3919 h 3998"/>
                <a:gd name="T52" fmla="*/ 3423 w 3952"/>
                <a:gd name="T53" fmla="*/ 3998 h 3998"/>
                <a:gd name="T54" fmla="*/ 3338 w 3952"/>
                <a:gd name="T55" fmla="*/ 3969 h 3998"/>
                <a:gd name="T56" fmla="*/ 3304 w 3952"/>
                <a:gd name="T57" fmla="*/ 3886 h 3998"/>
                <a:gd name="T58" fmla="*/ 2986 w 3952"/>
                <a:gd name="T59" fmla="*/ 3606 h 3998"/>
                <a:gd name="T60" fmla="*/ 2926 w 3952"/>
                <a:gd name="T61" fmla="*/ 3545 h 3998"/>
                <a:gd name="T62" fmla="*/ 2645 w 3952"/>
                <a:gd name="T63" fmla="*/ 3229 h 3998"/>
                <a:gd name="T64" fmla="*/ 2566 w 3952"/>
                <a:gd name="T65" fmla="*/ 3197 h 3998"/>
                <a:gd name="T66" fmla="*/ 2534 w 3952"/>
                <a:gd name="T67" fmla="*/ 3118 h 3998"/>
                <a:gd name="T68" fmla="*/ 2218 w 3952"/>
                <a:gd name="T69" fmla="*/ 2837 h 3998"/>
                <a:gd name="T70" fmla="*/ 1573 w 3952"/>
                <a:gd name="T71" fmla="*/ 2330 h 3998"/>
                <a:gd name="T72" fmla="*/ 1196 w 3952"/>
                <a:gd name="T73" fmla="*/ 2391 h 3998"/>
                <a:gd name="T74" fmla="*/ 857 w 3952"/>
                <a:gd name="T75" fmla="*/ 2342 h 3998"/>
                <a:gd name="T76" fmla="*/ 550 w 3952"/>
                <a:gd name="T77" fmla="*/ 2202 h 3998"/>
                <a:gd name="T78" fmla="*/ 289 w 3952"/>
                <a:gd name="T79" fmla="*/ 1975 h 3998"/>
                <a:gd name="T80" fmla="*/ 104 w 3952"/>
                <a:gd name="T81" fmla="*/ 1684 h 3998"/>
                <a:gd name="T82" fmla="*/ 11 w 3952"/>
                <a:gd name="T83" fmla="*/ 1361 h 3998"/>
                <a:gd name="T84" fmla="*/ 11 w 3952"/>
                <a:gd name="T85" fmla="*/ 1029 h 3998"/>
                <a:gd name="T86" fmla="*/ 104 w 3952"/>
                <a:gd name="T87" fmla="*/ 707 h 3998"/>
                <a:gd name="T88" fmla="*/ 289 w 3952"/>
                <a:gd name="T89" fmla="*/ 416 h 3998"/>
                <a:gd name="T90" fmla="*/ 550 w 3952"/>
                <a:gd name="T91" fmla="*/ 189 h 3998"/>
                <a:gd name="T92" fmla="*/ 857 w 3952"/>
                <a:gd name="T93" fmla="*/ 49 h 3998"/>
                <a:gd name="T94" fmla="*/ 1196 w 3952"/>
                <a:gd name="T95" fmla="*/ 0 h 39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952" h="3998">
                  <a:moveTo>
                    <a:pt x="2180" y="1872"/>
                  </a:moveTo>
                  <a:lnTo>
                    <a:pt x="2131" y="1938"/>
                  </a:lnTo>
                  <a:lnTo>
                    <a:pt x="2077" y="2000"/>
                  </a:lnTo>
                  <a:lnTo>
                    <a:pt x="3418" y="3340"/>
                  </a:lnTo>
                  <a:lnTo>
                    <a:pt x="3436" y="3353"/>
                  </a:lnTo>
                  <a:lnTo>
                    <a:pt x="3456" y="3360"/>
                  </a:lnTo>
                  <a:lnTo>
                    <a:pt x="3477" y="3363"/>
                  </a:lnTo>
                  <a:lnTo>
                    <a:pt x="3497" y="3360"/>
                  </a:lnTo>
                  <a:lnTo>
                    <a:pt x="3517" y="3353"/>
                  </a:lnTo>
                  <a:lnTo>
                    <a:pt x="3534" y="3340"/>
                  </a:lnTo>
                  <a:lnTo>
                    <a:pt x="3547" y="3323"/>
                  </a:lnTo>
                  <a:lnTo>
                    <a:pt x="3555" y="3303"/>
                  </a:lnTo>
                  <a:lnTo>
                    <a:pt x="3557" y="3283"/>
                  </a:lnTo>
                  <a:lnTo>
                    <a:pt x="3555" y="3262"/>
                  </a:lnTo>
                  <a:lnTo>
                    <a:pt x="3547" y="3242"/>
                  </a:lnTo>
                  <a:lnTo>
                    <a:pt x="3534" y="3225"/>
                  </a:lnTo>
                  <a:lnTo>
                    <a:pt x="2180" y="1872"/>
                  </a:lnTo>
                  <a:close/>
                  <a:moveTo>
                    <a:pt x="810" y="471"/>
                  </a:moveTo>
                  <a:lnTo>
                    <a:pt x="767" y="475"/>
                  </a:lnTo>
                  <a:lnTo>
                    <a:pt x="725" y="483"/>
                  </a:lnTo>
                  <a:lnTo>
                    <a:pt x="682" y="496"/>
                  </a:lnTo>
                  <a:lnTo>
                    <a:pt x="643" y="516"/>
                  </a:lnTo>
                  <a:lnTo>
                    <a:pt x="605" y="540"/>
                  </a:lnTo>
                  <a:lnTo>
                    <a:pt x="570" y="571"/>
                  </a:lnTo>
                  <a:lnTo>
                    <a:pt x="539" y="606"/>
                  </a:lnTo>
                  <a:lnTo>
                    <a:pt x="515" y="644"/>
                  </a:lnTo>
                  <a:lnTo>
                    <a:pt x="496" y="684"/>
                  </a:lnTo>
                  <a:lnTo>
                    <a:pt x="481" y="725"/>
                  </a:lnTo>
                  <a:lnTo>
                    <a:pt x="474" y="768"/>
                  </a:lnTo>
                  <a:lnTo>
                    <a:pt x="470" y="812"/>
                  </a:lnTo>
                  <a:lnTo>
                    <a:pt x="474" y="854"/>
                  </a:lnTo>
                  <a:lnTo>
                    <a:pt x="481" y="897"/>
                  </a:lnTo>
                  <a:lnTo>
                    <a:pt x="496" y="939"/>
                  </a:lnTo>
                  <a:lnTo>
                    <a:pt x="515" y="978"/>
                  </a:lnTo>
                  <a:lnTo>
                    <a:pt x="539" y="1016"/>
                  </a:lnTo>
                  <a:lnTo>
                    <a:pt x="570" y="1051"/>
                  </a:lnTo>
                  <a:lnTo>
                    <a:pt x="605" y="1082"/>
                  </a:lnTo>
                  <a:lnTo>
                    <a:pt x="643" y="1107"/>
                  </a:lnTo>
                  <a:lnTo>
                    <a:pt x="682" y="1125"/>
                  </a:lnTo>
                  <a:lnTo>
                    <a:pt x="725" y="1140"/>
                  </a:lnTo>
                  <a:lnTo>
                    <a:pt x="767" y="1149"/>
                  </a:lnTo>
                  <a:lnTo>
                    <a:pt x="810" y="1151"/>
                  </a:lnTo>
                  <a:lnTo>
                    <a:pt x="854" y="1149"/>
                  </a:lnTo>
                  <a:lnTo>
                    <a:pt x="896" y="1140"/>
                  </a:lnTo>
                  <a:lnTo>
                    <a:pt x="939" y="1125"/>
                  </a:lnTo>
                  <a:lnTo>
                    <a:pt x="978" y="1107"/>
                  </a:lnTo>
                  <a:lnTo>
                    <a:pt x="1016" y="1082"/>
                  </a:lnTo>
                  <a:lnTo>
                    <a:pt x="1051" y="1051"/>
                  </a:lnTo>
                  <a:lnTo>
                    <a:pt x="1081" y="1016"/>
                  </a:lnTo>
                  <a:lnTo>
                    <a:pt x="1106" y="979"/>
                  </a:lnTo>
                  <a:lnTo>
                    <a:pt x="1125" y="939"/>
                  </a:lnTo>
                  <a:lnTo>
                    <a:pt x="1140" y="897"/>
                  </a:lnTo>
                  <a:lnTo>
                    <a:pt x="1147" y="854"/>
                  </a:lnTo>
                  <a:lnTo>
                    <a:pt x="1151" y="812"/>
                  </a:lnTo>
                  <a:lnTo>
                    <a:pt x="1147" y="768"/>
                  </a:lnTo>
                  <a:lnTo>
                    <a:pt x="1140" y="725"/>
                  </a:lnTo>
                  <a:lnTo>
                    <a:pt x="1125" y="684"/>
                  </a:lnTo>
                  <a:lnTo>
                    <a:pt x="1106" y="644"/>
                  </a:lnTo>
                  <a:lnTo>
                    <a:pt x="1081" y="606"/>
                  </a:lnTo>
                  <a:lnTo>
                    <a:pt x="1051" y="571"/>
                  </a:lnTo>
                  <a:lnTo>
                    <a:pt x="1016" y="540"/>
                  </a:lnTo>
                  <a:lnTo>
                    <a:pt x="978" y="516"/>
                  </a:lnTo>
                  <a:lnTo>
                    <a:pt x="939" y="496"/>
                  </a:lnTo>
                  <a:lnTo>
                    <a:pt x="896" y="482"/>
                  </a:lnTo>
                  <a:lnTo>
                    <a:pt x="854" y="475"/>
                  </a:lnTo>
                  <a:lnTo>
                    <a:pt x="810" y="471"/>
                  </a:lnTo>
                  <a:close/>
                  <a:moveTo>
                    <a:pt x="1196" y="0"/>
                  </a:moveTo>
                  <a:lnTo>
                    <a:pt x="1282" y="4"/>
                  </a:lnTo>
                  <a:lnTo>
                    <a:pt x="1368" y="12"/>
                  </a:lnTo>
                  <a:lnTo>
                    <a:pt x="1452" y="28"/>
                  </a:lnTo>
                  <a:lnTo>
                    <a:pt x="1534" y="49"/>
                  </a:lnTo>
                  <a:lnTo>
                    <a:pt x="1614" y="75"/>
                  </a:lnTo>
                  <a:lnTo>
                    <a:pt x="1693" y="108"/>
                  </a:lnTo>
                  <a:lnTo>
                    <a:pt x="1768" y="146"/>
                  </a:lnTo>
                  <a:lnTo>
                    <a:pt x="1841" y="189"/>
                  </a:lnTo>
                  <a:lnTo>
                    <a:pt x="1911" y="237"/>
                  </a:lnTo>
                  <a:lnTo>
                    <a:pt x="1978" y="291"/>
                  </a:lnTo>
                  <a:lnTo>
                    <a:pt x="2041" y="350"/>
                  </a:lnTo>
                  <a:lnTo>
                    <a:pt x="2101" y="414"/>
                  </a:lnTo>
                  <a:lnTo>
                    <a:pt x="2154" y="481"/>
                  </a:lnTo>
                  <a:lnTo>
                    <a:pt x="2203" y="550"/>
                  </a:lnTo>
                  <a:lnTo>
                    <a:pt x="2246" y="623"/>
                  </a:lnTo>
                  <a:lnTo>
                    <a:pt x="2285" y="700"/>
                  </a:lnTo>
                  <a:lnTo>
                    <a:pt x="2316" y="777"/>
                  </a:lnTo>
                  <a:lnTo>
                    <a:pt x="2343" y="858"/>
                  </a:lnTo>
                  <a:lnTo>
                    <a:pt x="2364" y="939"/>
                  </a:lnTo>
                  <a:lnTo>
                    <a:pt x="2379" y="1023"/>
                  </a:lnTo>
                  <a:lnTo>
                    <a:pt x="2388" y="1110"/>
                  </a:lnTo>
                  <a:lnTo>
                    <a:pt x="2392" y="1196"/>
                  </a:lnTo>
                  <a:lnTo>
                    <a:pt x="2388" y="1276"/>
                  </a:lnTo>
                  <a:lnTo>
                    <a:pt x="2381" y="1357"/>
                  </a:lnTo>
                  <a:lnTo>
                    <a:pt x="2367" y="1436"/>
                  </a:lnTo>
                  <a:lnTo>
                    <a:pt x="2349" y="1514"/>
                  </a:lnTo>
                  <a:lnTo>
                    <a:pt x="2325" y="1589"/>
                  </a:lnTo>
                  <a:lnTo>
                    <a:pt x="2297" y="1663"/>
                  </a:lnTo>
                  <a:lnTo>
                    <a:pt x="3872" y="3238"/>
                  </a:lnTo>
                  <a:lnTo>
                    <a:pt x="3888" y="3257"/>
                  </a:lnTo>
                  <a:lnTo>
                    <a:pt x="3899" y="3279"/>
                  </a:lnTo>
                  <a:lnTo>
                    <a:pt x="3904" y="3303"/>
                  </a:lnTo>
                  <a:lnTo>
                    <a:pt x="3952" y="3833"/>
                  </a:lnTo>
                  <a:lnTo>
                    <a:pt x="3952" y="3857"/>
                  </a:lnTo>
                  <a:lnTo>
                    <a:pt x="3946" y="3880"/>
                  </a:lnTo>
                  <a:lnTo>
                    <a:pt x="3935" y="3901"/>
                  </a:lnTo>
                  <a:lnTo>
                    <a:pt x="3920" y="3919"/>
                  </a:lnTo>
                  <a:lnTo>
                    <a:pt x="3902" y="3934"/>
                  </a:lnTo>
                  <a:lnTo>
                    <a:pt x="3880" y="3944"/>
                  </a:lnTo>
                  <a:lnTo>
                    <a:pt x="3855" y="3949"/>
                  </a:lnTo>
                  <a:lnTo>
                    <a:pt x="3423" y="3998"/>
                  </a:lnTo>
                  <a:lnTo>
                    <a:pt x="3411" y="3998"/>
                  </a:lnTo>
                  <a:lnTo>
                    <a:pt x="3384" y="3994"/>
                  </a:lnTo>
                  <a:lnTo>
                    <a:pt x="3360" y="3985"/>
                  </a:lnTo>
                  <a:lnTo>
                    <a:pt x="3338" y="3969"/>
                  </a:lnTo>
                  <a:lnTo>
                    <a:pt x="3322" y="3952"/>
                  </a:lnTo>
                  <a:lnTo>
                    <a:pt x="3311" y="3931"/>
                  </a:lnTo>
                  <a:lnTo>
                    <a:pt x="3305" y="3909"/>
                  </a:lnTo>
                  <a:lnTo>
                    <a:pt x="3304" y="3886"/>
                  </a:lnTo>
                  <a:lnTo>
                    <a:pt x="3312" y="3604"/>
                  </a:lnTo>
                  <a:lnTo>
                    <a:pt x="3030" y="3614"/>
                  </a:lnTo>
                  <a:lnTo>
                    <a:pt x="3007" y="3612"/>
                  </a:lnTo>
                  <a:lnTo>
                    <a:pt x="2986" y="3606"/>
                  </a:lnTo>
                  <a:lnTo>
                    <a:pt x="2966" y="3597"/>
                  </a:lnTo>
                  <a:lnTo>
                    <a:pt x="2949" y="3582"/>
                  </a:lnTo>
                  <a:lnTo>
                    <a:pt x="2936" y="3565"/>
                  </a:lnTo>
                  <a:lnTo>
                    <a:pt x="2926" y="3545"/>
                  </a:lnTo>
                  <a:lnTo>
                    <a:pt x="2920" y="3524"/>
                  </a:lnTo>
                  <a:lnTo>
                    <a:pt x="2918" y="3502"/>
                  </a:lnTo>
                  <a:lnTo>
                    <a:pt x="2929" y="3219"/>
                  </a:lnTo>
                  <a:lnTo>
                    <a:pt x="2645" y="3229"/>
                  </a:lnTo>
                  <a:lnTo>
                    <a:pt x="2623" y="3228"/>
                  </a:lnTo>
                  <a:lnTo>
                    <a:pt x="2602" y="3222"/>
                  </a:lnTo>
                  <a:lnTo>
                    <a:pt x="2583" y="3212"/>
                  </a:lnTo>
                  <a:lnTo>
                    <a:pt x="2566" y="3197"/>
                  </a:lnTo>
                  <a:lnTo>
                    <a:pt x="2551" y="3180"/>
                  </a:lnTo>
                  <a:lnTo>
                    <a:pt x="2541" y="3161"/>
                  </a:lnTo>
                  <a:lnTo>
                    <a:pt x="2535" y="3140"/>
                  </a:lnTo>
                  <a:lnTo>
                    <a:pt x="2534" y="3118"/>
                  </a:lnTo>
                  <a:lnTo>
                    <a:pt x="2543" y="2835"/>
                  </a:lnTo>
                  <a:lnTo>
                    <a:pt x="2261" y="2845"/>
                  </a:lnTo>
                  <a:lnTo>
                    <a:pt x="2238" y="2843"/>
                  </a:lnTo>
                  <a:lnTo>
                    <a:pt x="2218" y="2837"/>
                  </a:lnTo>
                  <a:lnTo>
                    <a:pt x="2198" y="2828"/>
                  </a:lnTo>
                  <a:lnTo>
                    <a:pt x="2181" y="2813"/>
                  </a:lnTo>
                  <a:lnTo>
                    <a:pt x="1663" y="2296"/>
                  </a:lnTo>
                  <a:lnTo>
                    <a:pt x="1573" y="2330"/>
                  </a:lnTo>
                  <a:lnTo>
                    <a:pt x="1482" y="2357"/>
                  </a:lnTo>
                  <a:lnTo>
                    <a:pt x="1388" y="2375"/>
                  </a:lnTo>
                  <a:lnTo>
                    <a:pt x="1292" y="2387"/>
                  </a:lnTo>
                  <a:lnTo>
                    <a:pt x="1196" y="2391"/>
                  </a:lnTo>
                  <a:lnTo>
                    <a:pt x="1108" y="2388"/>
                  </a:lnTo>
                  <a:lnTo>
                    <a:pt x="1023" y="2379"/>
                  </a:lnTo>
                  <a:lnTo>
                    <a:pt x="939" y="2364"/>
                  </a:lnTo>
                  <a:lnTo>
                    <a:pt x="857" y="2342"/>
                  </a:lnTo>
                  <a:lnTo>
                    <a:pt x="777" y="2317"/>
                  </a:lnTo>
                  <a:lnTo>
                    <a:pt x="699" y="2284"/>
                  </a:lnTo>
                  <a:lnTo>
                    <a:pt x="623" y="2246"/>
                  </a:lnTo>
                  <a:lnTo>
                    <a:pt x="550" y="2202"/>
                  </a:lnTo>
                  <a:lnTo>
                    <a:pt x="480" y="2154"/>
                  </a:lnTo>
                  <a:lnTo>
                    <a:pt x="413" y="2100"/>
                  </a:lnTo>
                  <a:lnTo>
                    <a:pt x="349" y="2040"/>
                  </a:lnTo>
                  <a:lnTo>
                    <a:pt x="289" y="1975"/>
                  </a:lnTo>
                  <a:lnTo>
                    <a:pt x="234" y="1907"/>
                  </a:lnTo>
                  <a:lnTo>
                    <a:pt x="185" y="1835"/>
                  </a:lnTo>
                  <a:lnTo>
                    <a:pt x="141" y="1761"/>
                  </a:lnTo>
                  <a:lnTo>
                    <a:pt x="104" y="1684"/>
                  </a:lnTo>
                  <a:lnTo>
                    <a:pt x="72" y="1606"/>
                  </a:lnTo>
                  <a:lnTo>
                    <a:pt x="46" y="1526"/>
                  </a:lnTo>
                  <a:lnTo>
                    <a:pt x="26" y="1444"/>
                  </a:lnTo>
                  <a:lnTo>
                    <a:pt x="11" y="1361"/>
                  </a:lnTo>
                  <a:lnTo>
                    <a:pt x="2" y="1279"/>
                  </a:lnTo>
                  <a:lnTo>
                    <a:pt x="0" y="1196"/>
                  </a:lnTo>
                  <a:lnTo>
                    <a:pt x="2" y="1112"/>
                  </a:lnTo>
                  <a:lnTo>
                    <a:pt x="11" y="1029"/>
                  </a:lnTo>
                  <a:lnTo>
                    <a:pt x="26" y="947"/>
                  </a:lnTo>
                  <a:lnTo>
                    <a:pt x="46" y="865"/>
                  </a:lnTo>
                  <a:lnTo>
                    <a:pt x="72" y="785"/>
                  </a:lnTo>
                  <a:lnTo>
                    <a:pt x="104" y="707"/>
                  </a:lnTo>
                  <a:lnTo>
                    <a:pt x="141" y="630"/>
                  </a:lnTo>
                  <a:lnTo>
                    <a:pt x="185" y="556"/>
                  </a:lnTo>
                  <a:lnTo>
                    <a:pt x="234" y="484"/>
                  </a:lnTo>
                  <a:lnTo>
                    <a:pt x="289" y="416"/>
                  </a:lnTo>
                  <a:lnTo>
                    <a:pt x="349" y="350"/>
                  </a:lnTo>
                  <a:lnTo>
                    <a:pt x="413" y="292"/>
                  </a:lnTo>
                  <a:lnTo>
                    <a:pt x="480" y="237"/>
                  </a:lnTo>
                  <a:lnTo>
                    <a:pt x="550" y="189"/>
                  </a:lnTo>
                  <a:lnTo>
                    <a:pt x="623" y="146"/>
                  </a:lnTo>
                  <a:lnTo>
                    <a:pt x="699" y="108"/>
                  </a:lnTo>
                  <a:lnTo>
                    <a:pt x="777" y="75"/>
                  </a:lnTo>
                  <a:lnTo>
                    <a:pt x="857" y="49"/>
                  </a:lnTo>
                  <a:lnTo>
                    <a:pt x="939" y="28"/>
                  </a:lnTo>
                  <a:lnTo>
                    <a:pt x="1023" y="12"/>
                  </a:lnTo>
                  <a:lnTo>
                    <a:pt x="1108" y="4"/>
                  </a:lnTo>
                  <a:lnTo>
                    <a:pt x="1196" y="0"/>
                  </a:lnTo>
                  <a:close/>
                </a:path>
              </a:pathLst>
            </a:custGeom>
            <a:solidFill>
              <a:schemeClr val="bg1"/>
            </a:solidFill>
            <a:ln w="0">
              <a:noFill/>
              <a:prstDash val="solid"/>
              <a:round/>
            </a:ln>
          </p:spPr>
          <p:txBody>
            <a:bodyPr vert="horz" wrap="square" lIns="91440" tIns="45720" rIns="91440" bIns="45720" numCol="1" anchor="t" anchorCtr="0" compatLnSpc="1"/>
            <a:lstStyle/>
            <a:p>
              <a:endParaRPr lang="en-IN" sz="2000" dirty="0">
                <a:solidFill>
                  <a:schemeClr val="tx1">
                    <a:lumMod val="75000"/>
                    <a:lumOff val="25000"/>
                  </a:schemeClr>
                </a:solidFill>
                <a:latin typeface="微软雅黑" panose="020B0503020204020204" charset="-122"/>
                <a:ea typeface="微软雅黑" panose="020B0503020204020204" charset="-122"/>
                <a:sym typeface="Source Han Serif SC" panose="02020400000000000000" pitchFamily="18" charset="-122"/>
              </a:endParaRPr>
            </a:p>
          </p:txBody>
        </p:sp>
      </p:grpSp>
      <p:grpSp>
        <p:nvGrpSpPr>
          <p:cNvPr id="59" name="Group 58"/>
          <p:cNvGrpSpPr/>
          <p:nvPr/>
        </p:nvGrpSpPr>
        <p:grpSpPr>
          <a:xfrm>
            <a:off x="6647177" y="4378139"/>
            <a:ext cx="604435" cy="577312"/>
            <a:chOff x="6647178" y="4555121"/>
            <a:chExt cx="604434" cy="577312"/>
          </a:xfrm>
        </p:grpSpPr>
        <p:sp>
          <p:nvSpPr>
            <p:cNvPr id="60" name="Rounded Rectangle 70"/>
            <p:cNvSpPr/>
            <p:nvPr/>
          </p:nvSpPr>
          <p:spPr>
            <a:xfrm>
              <a:off x="6647178" y="4555121"/>
              <a:ext cx="604434" cy="577312"/>
            </a:xfrm>
            <a:prstGeom prst="roundRect">
              <a:avLst>
                <a:gd name="adj" fmla="val 26566"/>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a:solidFill>
                  <a:schemeClr val="tx1">
                    <a:lumMod val="75000"/>
                    <a:lumOff val="25000"/>
                  </a:schemeClr>
                </a:solidFill>
                <a:latin typeface="微软雅黑" panose="020B0503020204020204" charset="-122"/>
                <a:ea typeface="微软雅黑" panose="020B0503020204020204" charset="-122"/>
                <a:sym typeface="Source Han Serif SC" panose="02020400000000000000" pitchFamily="18" charset="-122"/>
              </a:endParaRPr>
            </a:p>
          </p:txBody>
        </p:sp>
        <p:sp>
          <p:nvSpPr>
            <p:cNvPr id="61" name="Freeform 60"/>
            <p:cNvSpPr>
              <a:spLocks noEditPoints="1"/>
            </p:cNvSpPr>
            <p:nvPr/>
          </p:nvSpPr>
          <p:spPr bwMode="auto">
            <a:xfrm>
              <a:off x="6778189" y="4690149"/>
              <a:ext cx="342411" cy="307256"/>
            </a:xfrm>
            <a:custGeom>
              <a:avLst/>
              <a:gdLst>
                <a:gd name="T0" fmla="*/ 1562 w 3584"/>
                <a:gd name="T1" fmla="*/ 2055 h 3573"/>
                <a:gd name="T2" fmla="*/ 1544 w 3584"/>
                <a:gd name="T3" fmla="*/ 2368 h 3573"/>
                <a:gd name="T4" fmla="*/ 1848 w 3584"/>
                <a:gd name="T5" fmla="*/ 2581 h 3573"/>
                <a:gd name="T6" fmla="*/ 1895 w 3584"/>
                <a:gd name="T7" fmla="*/ 2785 h 3573"/>
                <a:gd name="T8" fmla="*/ 1715 w 3584"/>
                <a:gd name="T9" fmla="*/ 2800 h 3573"/>
                <a:gd name="T10" fmla="*/ 1492 w 3584"/>
                <a:gd name="T11" fmla="*/ 2764 h 3573"/>
                <a:gd name="T12" fmla="*/ 1754 w 3584"/>
                <a:gd name="T13" fmla="*/ 2989 h 3573"/>
                <a:gd name="T14" fmla="*/ 2043 w 3584"/>
                <a:gd name="T15" fmla="*/ 2902 h 3573"/>
                <a:gd name="T16" fmla="*/ 2093 w 3584"/>
                <a:gd name="T17" fmla="*/ 2593 h 3573"/>
                <a:gd name="T18" fmla="*/ 1802 w 3584"/>
                <a:gd name="T19" fmla="*/ 2363 h 3573"/>
                <a:gd name="T20" fmla="*/ 1721 w 3584"/>
                <a:gd name="T21" fmla="*/ 2170 h 3573"/>
                <a:gd name="T22" fmla="*/ 1869 w 3584"/>
                <a:gd name="T23" fmla="*/ 2116 h 3573"/>
                <a:gd name="T24" fmla="*/ 2096 w 3584"/>
                <a:gd name="T25" fmla="*/ 2136 h 3573"/>
                <a:gd name="T26" fmla="*/ 1872 w 3584"/>
                <a:gd name="T27" fmla="*/ 1942 h 3573"/>
                <a:gd name="T28" fmla="*/ 2657 w 3584"/>
                <a:gd name="T29" fmla="*/ 1446 h 3573"/>
                <a:gd name="T30" fmla="*/ 3302 w 3584"/>
                <a:gd name="T31" fmla="*/ 2055 h 3573"/>
                <a:gd name="T32" fmla="*/ 3582 w 3584"/>
                <a:gd name="T33" fmla="*/ 2756 h 3573"/>
                <a:gd name="T34" fmla="*/ 3436 w 3584"/>
                <a:gd name="T35" fmla="*/ 3232 h 3573"/>
                <a:gd name="T36" fmla="*/ 2962 w 3584"/>
                <a:gd name="T37" fmla="*/ 3476 h 3573"/>
                <a:gd name="T38" fmla="*/ 2254 w 3584"/>
                <a:gd name="T39" fmla="*/ 3565 h 3573"/>
                <a:gd name="T40" fmla="*/ 1420 w 3584"/>
                <a:gd name="T41" fmla="*/ 3568 h 3573"/>
                <a:gd name="T42" fmla="*/ 692 w 3584"/>
                <a:gd name="T43" fmla="*/ 3492 h 3573"/>
                <a:gd name="T44" fmla="*/ 187 w 3584"/>
                <a:gd name="T45" fmla="*/ 3269 h 3573"/>
                <a:gd name="T46" fmla="*/ 0 w 3584"/>
                <a:gd name="T47" fmla="*/ 2829 h 3573"/>
                <a:gd name="T48" fmla="*/ 222 w 3584"/>
                <a:gd name="T49" fmla="*/ 2149 h 3573"/>
                <a:gd name="T50" fmla="*/ 810 w 3584"/>
                <a:gd name="T51" fmla="*/ 1524 h 3573"/>
                <a:gd name="T52" fmla="*/ 1480 w 3584"/>
                <a:gd name="T53" fmla="*/ 1290 h 3573"/>
                <a:gd name="T54" fmla="*/ 1759 w 3584"/>
                <a:gd name="T55" fmla="*/ 1304 h 3573"/>
                <a:gd name="T56" fmla="*/ 1645 w 3584"/>
                <a:gd name="T57" fmla="*/ 148 h 3573"/>
                <a:gd name="T58" fmla="*/ 1540 w 3584"/>
                <a:gd name="T59" fmla="*/ 268 h 3573"/>
                <a:gd name="T60" fmla="*/ 1292 w 3584"/>
                <a:gd name="T61" fmla="*/ 435 h 3573"/>
                <a:gd name="T62" fmla="*/ 1098 w 3584"/>
                <a:gd name="T63" fmla="*/ 471 h 3573"/>
                <a:gd name="T64" fmla="*/ 1350 w 3584"/>
                <a:gd name="T65" fmla="*/ 683 h 3573"/>
                <a:gd name="T66" fmla="*/ 1548 w 3584"/>
                <a:gd name="T67" fmla="*/ 610 h 3573"/>
                <a:gd name="T68" fmla="*/ 1685 w 3584"/>
                <a:gd name="T69" fmla="*/ 559 h 3573"/>
                <a:gd name="T70" fmla="*/ 1803 w 3584"/>
                <a:gd name="T71" fmla="*/ 698 h 3573"/>
                <a:gd name="T72" fmla="*/ 2020 w 3584"/>
                <a:gd name="T73" fmla="*/ 657 h 3573"/>
                <a:gd name="T74" fmla="*/ 2212 w 3584"/>
                <a:gd name="T75" fmla="*/ 313 h 3573"/>
                <a:gd name="T76" fmla="*/ 2006 w 3584"/>
                <a:gd name="T77" fmla="*/ 414 h 3573"/>
                <a:gd name="T78" fmla="*/ 1811 w 3584"/>
                <a:gd name="T79" fmla="*/ 350 h 3573"/>
                <a:gd name="T80" fmla="*/ 1665 w 3584"/>
                <a:gd name="T81" fmla="*/ 151 h 3573"/>
                <a:gd name="T82" fmla="*/ 1745 w 3584"/>
                <a:gd name="T83" fmla="*/ 24 h 3573"/>
                <a:gd name="T84" fmla="*/ 1926 w 3584"/>
                <a:gd name="T85" fmla="*/ 254 h 3573"/>
                <a:gd name="T86" fmla="*/ 2105 w 3584"/>
                <a:gd name="T87" fmla="*/ 199 h 3573"/>
                <a:gd name="T88" fmla="*/ 2326 w 3584"/>
                <a:gd name="T89" fmla="*/ 176 h 3573"/>
                <a:gd name="T90" fmla="*/ 2384 w 3584"/>
                <a:gd name="T91" fmla="*/ 339 h 3573"/>
                <a:gd name="T92" fmla="*/ 2316 w 3584"/>
                <a:gd name="T93" fmla="*/ 455 h 3573"/>
                <a:gd name="T94" fmla="*/ 2150 w 3584"/>
                <a:gd name="T95" fmla="*/ 764 h 3573"/>
                <a:gd name="T96" fmla="*/ 2078 w 3584"/>
                <a:gd name="T97" fmla="*/ 1050 h 3573"/>
                <a:gd name="T98" fmla="*/ 1785 w 3584"/>
                <a:gd name="T99" fmla="*/ 1152 h 3573"/>
                <a:gd name="T100" fmla="*/ 1623 w 3584"/>
                <a:gd name="T101" fmla="*/ 1156 h 3573"/>
                <a:gd name="T102" fmla="*/ 1479 w 3584"/>
                <a:gd name="T103" fmla="*/ 1138 h 3573"/>
                <a:gd name="T104" fmla="*/ 1349 w 3584"/>
                <a:gd name="T105" fmla="*/ 1104 h 3573"/>
                <a:gd name="T106" fmla="*/ 1277 w 3584"/>
                <a:gd name="T107" fmla="*/ 1064 h 3573"/>
                <a:gd name="T108" fmla="*/ 1205 w 3584"/>
                <a:gd name="T109" fmla="*/ 958 h 3573"/>
                <a:gd name="T110" fmla="*/ 1027 w 3584"/>
                <a:gd name="T111" fmla="*/ 660 h 3573"/>
                <a:gd name="T112" fmla="*/ 919 w 3584"/>
                <a:gd name="T113" fmla="*/ 482 h 3573"/>
                <a:gd name="T114" fmla="*/ 963 w 3584"/>
                <a:gd name="T115" fmla="*/ 313 h 3573"/>
                <a:gd name="T116" fmla="*/ 1277 w 3584"/>
                <a:gd name="T117" fmla="*/ 287 h 3573"/>
                <a:gd name="T118" fmla="*/ 1451 w 3584"/>
                <a:gd name="T119" fmla="*/ 106 h 35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584" h="3573">
                  <a:moveTo>
                    <a:pt x="1768" y="1791"/>
                  </a:moveTo>
                  <a:lnTo>
                    <a:pt x="1768" y="1940"/>
                  </a:lnTo>
                  <a:lnTo>
                    <a:pt x="1731" y="1945"/>
                  </a:lnTo>
                  <a:lnTo>
                    <a:pt x="1696" y="1955"/>
                  </a:lnTo>
                  <a:lnTo>
                    <a:pt x="1664" y="1969"/>
                  </a:lnTo>
                  <a:lnTo>
                    <a:pt x="1634" y="1985"/>
                  </a:lnTo>
                  <a:lnTo>
                    <a:pt x="1607" y="2005"/>
                  </a:lnTo>
                  <a:lnTo>
                    <a:pt x="1583" y="2029"/>
                  </a:lnTo>
                  <a:lnTo>
                    <a:pt x="1562" y="2055"/>
                  </a:lnTo>
                  <a:lnTo>
                    <a:pt x="1544" y="2084"/>
                  </a:lnTo>
                  <a:lnTo>
                    <a:pt x="1531" y="2115"/>
                  </a:lnTo>
                  <a:lnTo>
                    <a:pt x="1522" y="2149"/>
                  </a:lnTo>
                  <a:lnTo>
                    <a:pt x="1516" y="2184"/>
                  </a:lnTo>
                  <a:lnTo>
                    <a:pt x="1515" y="2223"/>
                  </a:lnTo>
                  <a:lnTo>
                    <a:pt x="1516" y="2263"/>
                  </a:lnTo>
                  <a:lnTo>
                    <a:pt x="1521" y="2302"/>
                  </a:lnTo>
                  <a:lnTo>
                    <a:pt x="1531" y="2337"/>
                  </a:lnTo>
                  <a:lnTo>
                    <a:pt x="1544" y="2368"/>
                  </a:lnTo>
                  <a:lnTo>
                    <a:pt x="1561" y="2396"/>
                  </a:lnTo>
                  <a:lnTo>
                    <a:pt x="1582" y="2422"/>
                  </a:lnTo>
                  <a:lnTo>
                    <a:pt x="1612" y="2449"/>
                  </a:lnTo>
                  <a:lnTo>
                    <a:pt x="1648" y="2475"/>
                  </a:lnTo>
                  <a:lnTo>
                    <a:pt x="1690" y="2500"/>
                  </a:lnTo>
                  <a:lnTo>
                    <a:pt x="1739" y="2524"/>
                  </a:lnTo>
                  <a:lnTo>
                    <a:pt x="1793" y="2546"/>
                  </a:lnTo>
                  <a:lnTo>
                    <a:pt x="1823" y="2564"/>
                  </a:lnTo>
                  <a:lnTo>
                    <a:pt x="1848" y="2581"/>
                  </a:lnTo>
                  <a:lnTo>
                    <a:pt x="1869" y="2598"/>
                  </a:lnTo>
                  <a:lnTo>
                    <a:pt x="1883" y="2615"/>
                  </a:lnTo>
                  <a:lnTo>
                    <a:pt x="1894" y="2634"/>
                  </a:lnTo>
                  <a:lnTo>
                    <a:pt x="1903" y="2657"/>
                  </a:lnTo>
                  <a:lnTo>
                    <a:pt x="1907" y="2681"/>
                  </a:lnTo>
                  <a:lnTo>
                    <a:pt x="1909" y="2710"/>
                  </a:lnTo>
                  <a:lnTo>
                    <a:pt x="1907" y="2739"/>
                  </a:lnTo>
                  <a:lnTo>
                    <a:pt x="1903" y="2763"/>
                  </a:lnTo>
                  <a:lnTo>
                    <a:pt x="1895" y="2785"/>
                  </a:lnTo>
                  <a:lnTo>
                    <a:pt x="1884" y="2803"/>
                  </a:lnTo>
                  <a:lnTo>
                    <a:pt x="1870" y="2819"/>
                  </a:lnTo>
                  <a:lnTo>
                    <a:pt x="1852" y="2830"/>
                  </a:lnTo>
                  <a:lnTo>
                    <a:pt x="1831" y="2836"/>
                  </a:lnTo>
                  <a:lnTo>
                    <a:pt x="1806" y="2839"/>
                  </a:lnTo>
                  <a:lnTo>
                    <a:pt x="1779" y="2836"/>
                  </a:lnTo>
                  <a:lnTo>
                    <a:pt x="1755" y="2829"/>
                  </a:lnTo>
                  <a:lnTo>
                    <a:pt x="1733" y="2817"/>
                  </a:lnTo>
                  <a:lnTo>
                    <a:pt x="1715" y="2800"/>
                  </a:lnTo>
                  <a:lnTo>
                    <a:pt x="1703" y="2781"/>
                  </a:lnTo>
                  <a:lnTo>
                    <a:pt x="1693" y="2759"/>
                  </a:lnTo>
                  <a:lnTo>
                    <a:pt x="1687" y="2733"/>
                  </a:lnTo>
                  <a:lnTo>
                    <a:pt x="1682" y="2702"/>
                  </a:lnTo>
                  <a:lnTo>
                    <a:pt x="1681" y="2668"/>
                  </a:lnTo>
                  <a:lnTo>
                    <a:pt x="1486" y="2668"/>
                  </a:lnTo>
                  <a:lnTo>
                    <a:pt x="1484" y="2671"/>
                  </a:lnTo>
                  <a:lnTo>
                    <a:pt x="1486" y="2720"/>
                  </a:lnTo>
                  <a:lnTo>
                    <a:pt x="1492" y="2764"/>
                  </a:lnTo>
                  <a:lnTo>
                    <a:pt x="1501" y="2803"/>
                  </a:lnTo>
                  <a:lnTo>
                    <a:pt x="1516" y="2840"/>
                  </a:lnTo>
                  <a:lnTo>
                    <a:pt x="1535" y="2872"/>
                  </a:lnTo>
                  <a:lnTo>
                    <a:pt x="1558" y="2899"/>
                  </a:lnTo>
                  <a:lnTo>
                    <a:pt x="1590" y="2928"/>
                  </a:lnTo>
                  <a:lnTo>
                    <a:pt x="1626" y="2951"/>
                  </a:lnTo>
                  <a:lnTo>
                    <a:pt x="1665" y="2968"/>
                  </a:lnTo>
                  <a:lnTo>
                    <a:pt x="1708" y="2982"/>
                  </a:lnTo>
                  <a:lnTo>
                    <a:pt x="1754" y="2989"/>
                  </a:lnTo>
                  <a:lnTo>
                    <a:pt x="1754" y="3129"/>
                  </a:lnTo>
                  <a:lnTo>
                    <a:pt x="1859" y="3129"/>
                  </a:lnTo>
                  <a:lnTo>
                    <a:pt x="1859" y="2989"/>
                  </a:lnTo>
                  <a:lnTo>
                    <a:pt x="1896" y="2983"/>
                  </a:lnTo>
                  <a:lnTo>
                    <a:pt x="1931" y="2974"/>
                  </a:lnTo>
                  <a:lnTo>
                    <a:pt x="1963" y="2961"/>
                  </a:lnTo>
                  <a:lnTo>
                    <a:pt x="1992" y="2945"/>
                  </a:lnTo>
                  <a:lnTo>
                    <a:pt x="2019" y="2926"/>
                  </a:lnTo>
                  <a:lnTo>
                    <a:pt x="2043" y="2902"/>
                  </a:lnTo>
                  <a:lnTo>
                    <a:pt x="2064" y="2877"/>
                  </a:lnTo>
                  <a:lnTo>
                    <a:pt x="2081" y="2849"/>
                  </a:lnTo>
                  <a:lnTo>
                    <a:pt x="2094" y="2818"/>
                  </a:lnTo>
                  <a:lnTo>
                    <a:pt x="2103" y="2785"/>
                  </a:lnTo>
                  <a:lnTo>
                    <a:pt x="2108" y="2748"/>
                  </a:lnTo>
                  <a:lnTo>
                    <a:pt x="2110" y="2709"/>
                  </a:lnTo>
                  <a:lnTo>
                    <a:pt x="2108" y="2667"/>
                  </a:lnTo>
                  <a:lnTo>
                    <a:pt x="2103" y="2629"/>
                  </a:lnTo>
                  <a:lnTo>
                    <a:pt x="2093" y="2593"/>
                  </a:lnTo>
                  <a:lnTo>
                    <a:pt x="2080" y="2561"/>
                  </a:lnTo>
                  <a:lnTo>
                    <a:pt x="2062" y="2533"/>
                  </a:lnTo>
                  <a:lnTo>
                    <a:pt x="2041" y="2506"/>
                  </a:lnTo>
                  <a:lnTo>
                    <a:pt x="2011" y="2479"/>
                  </a:lnTo>
                  <a:lnTo>
                    <a:pt x="1975" y="2451"/>
                  </a:lnTo>
                  <a:lnTo>
                    <a:pt x="1933" y="2427"/>
                  </a:lnTo>
                  <a:lnTo>
                    <a:pt x="1887" y="2404"/>
                  </a:lnTo>
                  <a:lnTo>
                    <a:pt x="1834" y="2383"/>
                  </a:lnTo>
                  <a:lnTo>
                    <a:pt x="1802" y="2363"/>
                  </a:lnTo>
                  <a:lnTo>
                    <a:pt x="1775" y="2346"/>
                  </a:lnTo>
                  <a:lnTo>
                    <a:pt x="1755" y="2328"/>
                  </a:lnTo>
                  <a:lnTo>
                    <a:pt x="1740" y="2311"/>
                  </a:lnTo>
                  <a:lnTo>
                    <a:pt x="1730" y="2293"/>
                  </a:lnTo>
                  <a:lnTo>
                    <a:pt x="1722" y="2272"/>
                  </a:lnTo>
                  <a:lnTo>
                    <a:pt x="1718" y="2249"/>
                  </a:lnTo>
                  <a:lnTo>
                    <a:pt x="1715" y="2223"/>
                  </a:lnTo>
                  <a:lnTo>
                    <a:pt x="1717" y="2195"/>
                  </a:lnTo>
                  <a:lnTo>
                    <a:pt x="1721" y="2170"/>
                  </a:lnTo>
                  <a:lnTo>
                    <a:pt x="1728" y="2148"/>
                  </a:lnTo>
                  <a:lnTo>
                    <a:pt x="1738" y="2128"/>
                  </a:lnTo>
                  <a:lnTo>
                    <a:pt x="1750" y="2113"/>
                  </a:lnTo>
                  <a:lnTo>
                    <a:pt x="1766" y="2102"/>
                  </a:lnTo>
                  <a:lnTo>
                    <a:pt x="1786" y="2095"/>
                  </a:lnTo>
                  <a:lnTo>
                    <a:pt x="1809" y="2093"/>
                  </a:lnTo>
                  <a:lnTo>
                    <a:pt x="1831" y="2095"/>
                  </a:lnTo>
                  <a:lnTo>
                    <a:pt x="1852" y="2103"/>
                  </a:lnTo>
                  <a:lnTo>
                    <a:pt x="1869" y="2116"/>
                  </a:lnTo>
                  <a:lnTo>
                    <a:pt x="1884" y="2135"/>
                  </a:lnTo>
                  <a:lnTo>
                    <a:pt x="1896" y="2158"/>
                  </a:lnTo>
                  <a:lnTo>
                    <a:pt x="1904" y="2185"/>
                  </a:lnTo>
                  <a:lnTo>
                    <a:pt x="1910" y="2218"/>
                  </a:lnTo>
                  <a:lnTo>
                    <a:pt x="1911" y="2255"/>
                  </a:lnTo>
                  <a:lnTo>
                    <a:pt x="2112" y="2255"/>
                  </a:lnTo>
                  <a:lnTo>
                    <a:pt x="2110" y="2212"/>
                  </a:lnTo>
                  <a:lnTo>
                    <a:pt x="2105" y="2172"/>
                  </a:lnTo>
                  <a:lnTo>
                    <a:pt x="2096" y="2136"/>
                  </a:lnTo>
                  <a:lnTo>
                    <a:pt x="2084" y="2102"/>
                  </a:lnTo>
                  <a:lnTo>
                    <a:pt x="2067" y="2071"/>
                  </a:lnTo>
                  <a:lnTo>
                    <a:pt x="2048" y="2042"/>
                  </a:lnTo>
                  <a:lnTo>
                    <a:pt x="2026" y="2017"/>
                  </a:lnTo>
                  <a:lnTo>
                    <a:pt x="2000" y="1995"/>
                  </a:lnTo>
                  <a:lnTo>
                    <a:pt x="1973" y="1976"/>
                  </a:lnTo>
                  <a:lnTo>
                    <a:pt x="1942" y="1962"/>
                  </a:lnTo>
                  <a:lnTo>
                    <a:pt x="1909" y="1951"/>
                  </a:lnTo>
                  <a:lnTo>
                    <a:pt x="1872" y="1942"/>
                  </a:lnTo>
                  <a:lnTo>
                    <a:pt x="1872" y="1791"/>
                  </a:lnTo>
                  <a:lnTo>
                    <a:pt x="1768" y="1791"/>
                  </a:lnTo>
                  <a:close/>
                  <a:moveTo>
                    <a:pt x="2085" y="1222"/>
                  </a:moveTo>
                  <a:lnTo>
                    <a:pt x="2185" y="1245"/>
                  </a:lnTo>
                  <a:lnTo>
                    <a:pt x="2285" y="1273"/>
                  </a:lnTo>
                  <a:lnTo>
                    <a:pt x="2382" y="1309"/>
                  </a:lnTo>
                  <a:lnTo>
                    <a:pt x="2476" y="1349"/>
                  </a:lnTo>
                  <a:lnTo>
                    <a:pt x="2567" y="1395"/>
                  </a:lnTo>
                  <a:lnTo>
                    <a:pt x="2657" y="1446"/>
                  </a:lnTo>
                  <a:lnTo>
                    <a:pt x="2742" y="1501"/>
                  </a:lnTo>
                  <a:lnTo>
                    <a:pt x="2824" y="1559"/>
                  </a:lnTo>
                  <a:lnTo>
                    <a:pt x="2904" y="1622"/>
                  </a:lnTo>
                  <a:lnTo>
                    <a:pt x="2980" y="1688"/>
                  </a:lnTo>
                  <a:lnTo>
                    <a:pt x="3053" y="1757"/>
                  </a:lnTo>
                  <a:lnTo>
                    <a:pt x="3121" y="1829"/>
                  </a:lnTo>
                  <a:lnTo>
                    <a:pt x="3185" y="1903"/>
                  </a:lnTo>
                  <a:lnTo>
                    <a:pt x="3246" y="1978"/>
                  </a:lnTo>
                  <a:lnTo>
                    <a:pt x="3302" y="2055"/>
                  </a:lnTo>
                  <a:lnTo>
                    <a:pt x="3353" y="2134"/>
                  </a:lnTo>
                  <a:lnTo>
                    <a:pt x="3400" y="2212"/>
                  </a:lnTo>
                  <a:lnTo>
                    <a:pt x="3442" y="2292"/>
                  </a:lnTo>
                  <a:lnTo>
                    <a:pt x="3479" y="2371"/>
                  </a:lnTo>
                  <a:lnTo>
                    <a:pt x="3511" y="2450"/>
                  </a:lnTo>
                  <a:lnTo>
                    <a:pt x="3537" y="2528"/>
                  </a:lnTo>
                  <a:lnTo>
                    <a:pt x="3558" y="2607"/>
                  </a:lnTo>
                  <a:lnTo>
                    <a:pt x="3572" y="2682"/>
                  </a:lnTo>
                  <a:lnTo>
                    <a:pt x="3582" y="2756"/>
                  </a:lnTo>
                  <a:lnTo>
                    <a:pt x="3584" y="2829"/>
                  </a:lnTo>
                  <a:lnTo>
                    <a:pt x="3582" y="2890"/>
                  </a:lnTo>
                  <a:lnTo>
                    <a:pt x="3576" y="2949"/>
                  </a:lnTo>
                  <a:lnTo>
                    <a:pt x="3562" y="3004"/>
                  </a:lnTo>
                  <a:lnTo>
                    <a:pt x="3546" y="3055"/>
                  </a:lnTo>
                  <a:lnTo>
                    <a:pt x="3525" y="3105"/>
                  </a:lnTo>
                  <a:lnTo>
                    <a:pt x="3499" y="3150"/>
                  </a:lnTo>
                  <a:lnTo>
                    <a:pt x="3470" y="3193"/>
                  </a:lnTo>
                  <a:lnTo>
                    <a:pt x="3436" y="3232"/>
                  </a:lnTo>
                  <a:lnTo>
                    <a:pt x="3397" y="3269"/>
                  </a:lnTo>
                  <a:lnTo>
                    <a:pt x="3355" y="3303"/>
                  </a:lnTo>
                  <a:lnTo>
                    <a:pt x="3310" y="3335"/>
                  </a:lnTo>
                  <a:lnTo>
                    <a:pt x="3260" y="3364"/>
                  </a:lnTo>
                  <a:lnTo>
                    <a:pt x="3207" y="3391"/>
                  </a:lnTo>
                  <a:lnTo>
                    <a:pt x="3151" y="3415"/>
                  </a:lnTo>
                  <a:lnTo>
                    <a:pt x="3091" y="3437"/>
                  </a:lnTo>
                  <a:lnTo>
                    <a:pt x="3028" y="3458"/>
                  </a:lnTo>
                  <a:lnTo>
                    <a:pt x="2962" y="3476"/>
                  </a:lnTo>
                  <a:lnTo>
                    <a:pt x="2894" y="3492"/>
                  </a:lnTo>
                  <a:lnTo>
                    <a:pt x="2822" y="3506"/>
                  </a:lnTo>
                  <a:lnTo>
                    <a:pt x="2748" y="3518"/>
                  </a:lnTo>
                  <a:lnTo>
                    <a:pt x="2671" y="3529"/>
                  </a:lnTo>
                  <a:lnTo>
                    <a:pt x="2593" y="3539"/>
                  </a:lnTo>
                  <a:lnTo>
                    <a:pt x="2511" y="3547"/>
                  </a:lnTo>
                  <a:lnTo>
                    <a:pt x="2427" y="3555"/>
                  </a:lnTo>
                  <a:lnTo>
                    <a:pt x="2342" y="3560"/>
                  </a:lnTo>
                  <a:lnTo>
                    <a:pt x="2254" y="3565"/>
                  </a:lnTo>
                  <a:lnTo>
                    <a:pt x="2165" y="3568"/>
                  </a:lnTo>
                  <a:lnTo>
                    <a:pt x="2074" y="3570"/>
                  </a:lnTo>
                  <a:lnTo>
                    <a:pt x="1981" y="3572"/>
                  </a:lnTo>
                  <a:lnTo>
                    <a:pt x="1888" y="3573"/>
                  </a:lnTo>
                  <a:lnTo>
                    <a:pt x="1793" y="3573"/>
                  </a:lnTo>
                  <a:lnTo>
                    <a:pt x="1698" y="3573"/>
                  </a:lnTo>
                  <a:lnTo>
                    <a:pt x="1603" y="3572"/>
                  </a:lnTo>
                  <a:lnTo>
                    <a:pt x="1511" y="3570"/>
                  </a:lnTo>
                  <a:lnTo>
                    <a:pt x="1420" y="3568"/>
                  </a:lnTo>
                  <a:lnTo>
                    <a:pt x="1330" y="3565"/>
                  </a:lnTo>
                  <a:lnTo>
                    <a:pt x="1243" y="3560"/>
                  </a:lnTo>
                  <a:lnTo>
                    <a:pt x="1157" y="3555"/>
                  </a:lnTo>
                  <a:lnTo>
                    <a:pt x="1074" y="3547"/>
                  </a:lnTo>
                  <a:lnTo>
                    <a:pt x="993" y="3539"/>
                  </a:lnTo>
                  <a:lnTo>
                    <a:pt x="913" y="3529"/>
                  </a:lnTo>
                  <a:lnTo>
                    <a:pt x="837" y="3518"/>
                  </a:lnTo>
                  <a:lnTo>
                    <a:pt x="763" y="3506"/>
                  </a:lnTo>
                  <a:lnTo>
                    <a:pt x="692" y="3492"/>
                  </a:lnTo>
                  <a:lnTo>
                    <a:pt x="622" y="3476"/>
                  </a:lnTo>
                  <a:lnTo>
                    <a:pt x="557" y="3458"/>
                  </a:lnTo>
                  <a:lnTo>
                    <a:pt x="494" y="3437"/>
                  </a:lnTo>
                  <a:lnTo>
                    <a:pt x="435" y="3415"/>
                  </a:lnTo>
                  <a:lnTo>
                    <a:pt x="378" y="3391"/>
                  </a:lnTo>
                  <a:lnTo>
                    <a:pt x="325" y="3364"/>
                  </a:lnTo>
                  <a:lnTo>
                    <a:pt x="276" y="3335"/>
                  </a:lnTo>
                  <a:lnTo>
                    <a:pt x="229" y="3303"/>
                  </a:lnTo>
                  <a:lnTo>
                    <a:pt x="187" y="3269"/>
                  </a:lnTo>
                  <a:lnTo>
                    <a:pt x="150" y="3232"/>
                  </a:lnTo>
                  <a:lnTo>
                    <a:pt x="116" y="3193"/>
                  </a:lnTo>
                  <a:lnTo>
                    <a:pt x="86" y="3150"/>
                  </a:lnTo>
                  <a:lnTo>
                    <a:pt x="61" y="3105"/>
                  </a:lnTo>
                  <a:lnTo>
                    <a:pt x="39" y="3055"/>
                  </a:lnTo>
                  <a:lnTo>
                    <a:pt x="22" y="3004"/>
                  </a:lnTo>
                  <a:lnTo>
                    <a:pt x="10" y="2949"/>
                  </a:lnTo>
                  <a:lnTo>
                    <a:pt x="2" y="2890"/>
                  </a:lnTo>
                  <a:lnTo>
                    <a:pt x="0" y="2829"/>
                  </a:lnTo>
                  <a:lnTo>
                    <a:pt x="3" y="2758"/>
                  </a:lnTo>
                  <a:lnTo>
                    <a:pt x="12" y="2686"/>
                  </a:lnTo>
                  <a:lnTo>
                    <a:pt x="26" y="2611"/>
                  </a:lnTo>
                  <a:lnTo>
                    <a:pt x="46" y="2535"/>
                  </a:lnTo>
                  <a:lnTo>
                    <a:pt x="72" y="2459"/>
                  </a:lnTo>
                  <a:lnTo>
                    <a:pt x="101" y="2382"/>
                  </a:lnTo>
                  <a:lnTo>
                    <a:pt x="137" y="2304"/>
                  </a:lnTo>
                  <a:lnTo>
                    <a:pt x="178" y="2226"/>
                  </a:lnTo>
                  <a:lnTo>
                    <a:pt x="222" y="2149"/>
                  </a:lnTo>
                  <a:lnTo>
                    <a:pt x="271" y="2072"/>
                  </a:lnTo>
                  <a:lnTo>
                    <a:pt x="325" y="1997"/>
                  </a:lnTo>
                  <a:lnTo>
                    <a:pt x="383" y="1922"/>
                  </a:lnTo>
                  <a:lnTo>
                    <a:pt x="445" y="1850"/>
                  </a:lnTo>
                  <a:lnTo>
                    <a:pt x="511" y="1779"/>
                  </a:lnTo>
                  <a:lnTo>
                    <a:pt x="580" y="1711"/>
                  </a:lnTo>
                  <a:lnTo>
                    <a:pt x="653" y="1645"/>
                  </a:lnTo>
                  <a:lnTo>
                    <a:pt x="730" y="1584"/>
                  </a:lnTo>
                  <a:lnTo>
                    <a:pt x="810" y="1524"/>
                  </a:lnTo>
                  <a:lnTo>
                    <a:pt x="892" y="1469"/>
                  </a:lnTo>
                  <a:lnTo>
                    <a:pt x="977" y="1417"/>
                  </a:lnTo>
                  <a:lnTo>
                    <a:pt x="1066" y="1370"/>
                  </a:lnTo>
                  <a:lnTo>
                    <a:pt x="1157" y="1328"/>
                  </a:lnTo>
                  <a:lnTo>
                    <a:pt x="1251" y="1291"/>
                  </a:lnTo>
                  <a:lnTo>
                    <a:pt x="1346" y="1259"/>
                  </a:lnTo>
                  <a:lnTo>
                    <a:pt x="1391" y="1272"/>
                  </a:lnTo>
                  <a:lnTo>
                    <a:pt x="1436" y="1282"/>
                  </a:lnTo>
                  <a:lnTo>
                    <a:pt x="1480" y="1290"/>
                  </a:lnTo>
                  <a:lnTo>
                    <a:pt x="1522" y="1295"/>
                  </a:lnTo>
                  <a:lnTo>
                    <a:pt x="1562" y="1300"/>
                  </a:lnTo>
                  <a:lnTo>
                    <a:pt x="1599" y="1303"/>
                  </a:lnTo>
                  <a:lnTo>
                    <a:pt x="1631" y="1305"/>
                  </a:lnTo>
                  <a:lnTo>
                    <a:pt x="1657" y="1306"/>
                  </a:lnTo>
                  <a:lnTo>
                    <a:pt x="1677" y="1306"/>
                  </a:lnTo>
                  <a:lnTo>
                    <a:pt x="1689" y="1307"/>
                  </a:lnTo>
                  <a:lnTo>
                    <a:pt x="1721" y="1306"/>
                  </a:lnTo>
                  <a:lnTo>
                    <a:pt x="1759" y="1304"/>
                  </a:lnTo>
                  <a:lnTo>
                    <a:pt x="1799" y="1300"/>
                  </a:lnTo>
                  <a:lnTo>
                    <a:pt x="1845" y="1294"/>
                  </a:lnTo>
                  <a:lnTo>
                    <a:pt x="1892" y="1285"/>
                  </a:lnTo>
                  <a:lnTo>
                    <a:pt x="1942" y="1273"/>
                  </a:lnTo>
                  <a:lnTo>
                    <a:pt x="1990" y="1259"/>
                  </a:lnTo>
                  <a:lnTo>
                    <a:pt x="2039" y="1243"/>
                  </a:lnTo>
                  <a:lnTo>
                    <a:pt x="2085" y="1222"/>
                  </a:lnTo>
                  <a:close/>
                  <a:moveTo>
                    <a:pt x="1645" y="49"/>
                  </a:moveTo>
                  <a:lnTo>
                    <a:pt x="1645" y="148"/>
                  </a:lnTo>
                  <a:lnTo>
                    <a:pt x="1634" y="148"/>
                  </a:lnTo>
                  <a:lnTo>
                    <a:pt x="1622" y="149"/>
                  </a:lnTo>
                  <a:lnTo>
                    <a:pt x="1611" y="152"/>
                  </a:lnTo>
                  <a:lnTo>
                    <a:pt x="1600" y="159"/>
                  </a:lnTo>
                  <a:lnTo>
                    <a:pt x="1590" y="168"/>
                  </a:lnTo>
                  <a:lnTo>
                    <a:pt x="1579" y="183"/>
                  </a:lnTo>
                  <a:lnTo>
                    <a:pt x="1568" y="203"/>
                  </a:lnTo>
                  <a:lnTo>
                    <a:pt x="1557" y="229"/>
                  </a:lnTo>
                  <a:lnTo>
                    <a:pt x="1540" y="268"/>
                  </a:lnTo>
                  <a:lnTo>
                    <a:pt x="1520" y="301"/>
                  </a:lnTo>
                  <a:lnTo>
                    <a:pt x="1498" y="331"/>
                  </a:lnTo>
                  <a:lnTo>
                    <a:pt x="1473" y="355"/>
                  </a:lnTo>
                  <a:lnTo>
                    <a:pt x="1446" y="376"/>
                  </a:lnTo>
                  <a:lnTo>
                    <a:pt x="1418" y="393"/>
                  </a:lnTo>
                  <a:lnTo>
                    <a:pt x="1387" y="408"/>
                  </a:lnTo>
                  <a:lnTo>
                    <a:pt x="1356" y="419"/>
                  </a:lnTo>
                  <a:lnTo>
                    <a:pt x="1324" y="427"/>
                  </a:lnTo>
                  <a:lnTo>
                    <a:pt x="1292" y="435"/>
                  </a:lnTo>
                  <a:lnTo>
                    <a:pt x="1261" y="440"/>
                  </a:lnTo>
                  <a:lnTo>
                    <a:pt x="1230" y="443"/>
                  </a:lnTo>
                  <a:lnTo>
                    <a:pt x="1199" y="445"/>
                  </a:lnTo>
                  <a:lnTo>
                    <a:pt x="1172" y="446"/>
                  </a:lnTo>
                  <a:lnTo>
                    <a:pt x="1144" y="446"/>
                  </a:lnTo>
                  <a:lnTo>
                    <a:pt x="1120" y="446"/>
                  </a:lnTo>
                  <a:lnTo>
                    <a:pt x="1082" y="446"/>
                  </a:lnTo>
                  <a:lnTo>
                    <a:pt x="1077" y="446"/>
                  </a:lnTo>
                  <a:lnTo>
                    <a:pt x="1098" y="471"/>
                  </a:lnTo>
                  <a:lnTo>
                    <a:pt x="1120" y="498"/>
                  </a:lnTo>
                  <a:lnTo>
                    <a:pt x="1144" y="525"/>
                  </a:lnTo>
                  <a:lnTo>
                    <a:pt x="1169" y="554"/>
                  </a:lnTo>
                  <a:lnTo>
                    <a:pt x="1196" y="580"/>
                  </a:lnTo>
                  <a:lnTo>
                    <a:pt x="1225" y="607"/>
                  </a:lnTo>
                  <a:lnTo>
                    <a:pt x="1254" y="630"/>
                  </a:lnTo>
                  <a:lnTo>
                    <a:pt x="1285" y="652"/>
                  </a:lnTo>
                  <a:lnTo>
                    <a:pt x="1317" y="669"/>
                  </a:lnTo>
                  <a:lnTo>
                    <a:pt x="1350" y="683"/>
                  </a:lnTo>
                  <a:lnTo>
                    <a:pt x="1386" y="690"/>
                  </a:lnTo>
                  <a:lnTo>
                    <a:pt x="1422" y="694"/>
                  </a:lnTo>
                  <a:lnTo>
                    <a:pt x="1458" y="690"/>
                  </a:lnTo>
                  <a:lnTo>
                    <a:pt x="1478" y="684"/>
                  </a:lnTo>
                  <a:lnTo>
                    <a:pt x="1495" y="674"/>
                  </a:lnTo>
                  <a:lnTo>
                    <a:pt x="1509" y="661"/>
                  </a:lnTo>
                  <a:lnTo>
                    <a:pt x="1524" y="645"/>
                  </a:lnTo>
                  <a:lnTo>
                    <a:pt x="1536" y="628"/>
                  </a:lnTo>
                  <a:lnTo>
                    <a:pt x="1548" y="610"/>
                  </a:lnTo>
                  <a:lnTo>
                    <a:pt x="1560" y="594"/>
                  </a:lnTo>
                  <a:lnTo>
                    <a:pt x="1573" y="577"/>
                  </a:lnTo>
                  <a:lnTo>
                    <a:pt x="1588" y="563"/>
                  </a:lnTo>
                  <a:lnTo>
                    <a:pt x="1604" y="552"/>
                  </a:lnTo>
                  <a:lnTo>
                    <a:pt x="1622" y="544"/>
                  </a:lnTo>
                  <a:lnTo>
                    <a:pt x="1643" y="541"/>
                  </a:lnTo>
                  <a:lnTo>
                    <a:pt x="1658" y="543"/>
                  </a:lnTo>
                  <a:lnTo>
                    <a:pt x="1672" y="550"/>
                  </a:lnTo>
                  <a:lnTo>
                    <a:pt x="1685" y="559"/>
                  </a:lnTo>
                  <a:lnTo>
                    <a:pt x="1697" y="572"/>
                  </a:lnTo>
                  <a:lnTo>
                    <a:pt x="1708" y="586"/>
                  </a:lnTo>
                  <a:lnTo>
                    <a:pt x="1719" y="602"/>
                  </a:lnTo>
                  <a:lnTo>
                    <a:pt x="1731" y="619"/>
                  </a:lnTo>
                  <a:lnTo>
                    <a:pt x="1743" y="636"/>
                  </a:lnTo>
                  <a:lnTo>
                    <a:pt x="1755" y="654"/>
                  </a:lnTo>
                  <a:lnTo>
                    <a:pt x="1770" y="671"/>
                  </a:lnTo>
                  <a:lnTo>
                    <a:pt x="1785" y="685"/>
                  </a:lnTo>
                  <a:lnTo>
                    <a:pt x="1803" y="698"/>
                  </a:lnTo>
                  <a:lnTo>
                    <a:pt x="1823" y="708"/>
                  </a:lnTo>
                  <a:lnTo>
                    <a:pt x="1845" y="716"/>
                  </a:lnTo>
                  <a:lnTo>
                    <a:pt x="1870" y="718"/>
                  </a:lnTo>
                  <a:lnTo>
                    <a:pt x="1900" y="717"/>
                  </a:lnTo>
                  <a:lnTo>
                    <a:pt x="1927" y="711"/>
                  </a:lnTo>
                  <a:lnTo>
                    <a:pt x="1953" y="702"/>
                  </a:lnTo>
                  <a:lnTo>
                    <a:pt x="1977" y="689"/>
                  </a:lnTo>
                  <a:lnTo>
                    <a:pt x="2000" y="675"/>
                  </a:lnTo>
                  <a:lnTo>
                    <a:pt x="2020" y="657"/>
                  </a:lnTo>
                  <a:lnTo>
                    <a:pt x="2040" y="639"/>
                  </a:lnTo>
                  <a:lnTo>
                    <a:pt x="2069" y="577"/>
                  </a:lnTo>
                  <a:lnTo>
                    <a:pt x="2103" y="514"/>
                  </a:lnTo>
                  <a:lnTo>
                    <a:pt x="2141" y="451"/>
                  </a:lnTo>
                  <a:lnTo>
                    <a:pt x="2184" y="383"/>
                  </a:lnTo>
                  <a:lnTo>
                    <a:pt x="2233" y="315"/>
                  </a:lnTo>
                  <a:lnTo>
                    <a:pt x="2238" y="308"/>
                  </a:lnTo>
                  <a:lnTo>
                    <a:pt x="2226" y="310"/>
                  </a:lnTo>
                  <a:lnTo>
                    <a:pt x="2212" y="313"/>
                  </a:lnTo>
                  <a:lnTo>
                    <a:pt x="2194" y="317"/>
                  </a:lnTo>
                  <a:lnTo>
                    <a:pt x="2183" y="325"/>
                  </a:lnTo>
                  <a:lnTo>
                    <a:pt x="2171" y="334"/>
                  </a:lnTo>
                  <a:lnTo>
                    <a:pt x="2150" y="349"/>
                  </a:lnTo>
                  <a:lnTo>
                    <a:pt x="2127" y="365"/>
                  </a:lnTo>
                  <a:lnTo>
                    <a:pt x="2101" y="381"/>
                  </a:lnTo>
                  <a:lnTo>
                    <a:pt x="2071" y="396"/>
                  </a:lnTo>
                  <a:lnTo>
                    <a:pt x="2040" y="407"/>
                  </a:lnTo>
                  <a:lnTo>
                    <a:pt x="2006" y="414"/>
                  </a:lnTo>
                  <a:lnTo>
                    <a:pt x="1969" y="418"/>
                  </a:lnTo>
                  <a:lnTo>
                    <a:pt x="1956" y="418"/>
                  </a:lnTo>
                  <a:lnTo>
                    <a:pt x="1939" y="415"/>
                  </a:lnTo>
                  <a:lnTo>
                    <a:pt x="1921" y="412"/>
                  </a:lnTo>
                  <a:lnTo>
                    <a:pt x="1901" y="407"/>
                  </a:lnTo>
                  <a:lnTo>
                    <a:pt x="1879" y="398"/>
                  </a:lnTo>
                  <a:lnTo>
                    <a:pt x="1857" y="386"/>
                  </a:lnTo>
                  <a:lnTo>
                    <a:pt x="1834" y="370"/>
                  </a:lnTo>
                  <a:lnTo>
                    <a:pt x="1811" y="350"/>
                  </a:lnTo>
                  <a:lnTo>
                    <a:pt x="1791" y="325"/>
                  </a:lnTo>
                  <a:lnTo>
                    <a:pt x="1771" y="295"/>
                  </a:lnTo>
                  <a:lnTo>
                    <a:pt x="1752" y="259"/>
                  </a:lnTo>
                  <a:lnTo>
                    <a:pt x="1742" y="237"/>
                  </a:lnTo>
                  <a:lnTo>
                    <a:pt x="1730" y="215"/>
                  </a:lnTo>
                  <a:lnTo>
                    <a:pt x="1715" y="194"/>
                  </a:lnTo>
                  <a:lnTo>
                    <a:pt x="1700" y="176"/>
                  </a:lnTo>
                  <a:lnTo>
                    <a:pt x="1684" y="161"/>
                  </a:lnTo>
                  <a:lnTo>
                    <a:pt x="1665" y="151"/>
                  </a:lnTo>
                  <a:lnTo>
                    <a:pt x="1645" y="148"/>
                  </a:lnTo>
                  <a:lnTo>
                    <a:pt x="1645" y="49"/>
                  </a:lnTo>
                  <a:close/>
                  <a:moveTo>
                    <a:pt x="1643" y="0"/>
                  </a:moveTo>
                  <a:lnTo>
                    <a:pt x="1645" y="0"/>
                  </a:lnTo>
                  <a:lnTo>
                    <a:pt x="1645" y="0"/>
                  </a:lnTo>
                  <a:lnTo>
                    <a:pt x="1669" y="1"/>
                  </a:lnTo>
                  <a:lnTo>
                    <a:pt x="1695" y="5"/>
                  </a:lnTo>
                  <a:lnTo>
                    <a:pt x="1720" y="13"/>
                  </a:lnTo>
                  <a:lnTo>
                    <a:pt x="1745" y="24"/>
                  </a:lnTo>
                  <a:lnTo>
                    <a:pt x="1771" y="40"/>
                  </a:lnTo>
                  <a:lnTo>
                    <a:pt x="1796" y="61"/>
                  </a:lnTo>
                  <a:lnTo>
                    <a:pt x="1821" y="86"/>
                  </a:lnTo>
                  <a:lnTo>
                    <a:pt x="1845" y="118"/>
                  </a:lnTo>
                  <a:lnTo>
                    <a:pt x="1868" y="156"/>
                  </a:lnTo>
                  <a:lnTo>
                    <a:pt x="1889" y="200"/>
                  </a:lnTo>
                  <a:lnTo>
                    <a:pt x="1901" y="223"/>
                  </a:lnTo>
                  <a:lnTo>
                    <a:pt x="1913" y="240"/>
                  </a:lnTo>
                  <a:lnTo>
                    <a:pt x="1926" y="254"/>
                  </a:lnTo>
                  <a:lnTo>
                    <a:pt x="1941" y="262"/>
                  </a:lnTo>
                  <a:lnTo>
                    <a:pt x="1955" y="267"/>
                  </a:lnTo>
                  <a:lnTo>
                    <a:pt x="1969" y="269"/>
                  </a:lnTo>
                  <a:lnTo>
                    <a:pt x="1992" y="266"/>
                  </a:lnTo>
                  <a:lnTo>
                    <a:pt x="2016" y="257"/>
                  </a:lnTo>
                  <a:lnTo>
                    <a:pt x="2040" y="244"/>
                  </a:lnTo>
                  <a:lnTo>
                    <a:pt x="2062" y="228"/>
                  </a:lnTo>
                  <a:lnTo>
                    <a:pt x="2084" y="213"/>
                  </a:lnTo>
                  <a:lnTo>
                    <a:pt x="2105" y="199"/>
                  </a:lnTo>
                  <a:lnTo>
                    <a:pt x="2124" y="187"/>
                  </a:lnTo>
                  <a:lnTo>
                    <a:pt x="2140" y="179"/>
                  </a:lnTo>
                  <a:lnTo>
                    <a:pt x="2170" y="170"/>
                  </a:lnTo>
                  <a:lnTo>
                    <a:pt x="2199" y="163"/>
                  </a:lnTo>
                  <a:lnTo>
                    <a:pt x="2225" y="160"/>
                  </a:lnTo>
                  <a:lnTo>
                    <a:pt x="2248" y="159"/>
                  </a:lnTo>
                  <a:lnTo>
                    <a:pt x="2278" y="160"/>
                  </a:lnTo>
                  <a:lnTo>
                    <a:pt x="2304" y="167"/>
                  </a:lnTo>
                  <a:lnTo>
                    <a:pt x="2326" y="176"/>
                  </a:lnTo>
                  <a:lnTo>
                    <a:pt x="2344" y="188"/>
                  </a:lnTo>
                  <a:lnTo>
                    <a:pt x="2359" y="203"/>
                  </a:lnTo>
                  <a:lnTo>
                    <a:pt x="2371" y="220"/>
                  </a:lnTo>
                  <a:lnTo>
                    <a:pt x="2380" y="238"/>
                  </a:lnTo>
                  <a:lnTo>
                    <a:pt x="2386" y="258"/>
                  </a:lnTo>
                  <a:lnTo>
                    <a:pt x="2390" y="278"/>
                  </a:lnTo>
                  <a:lnTo>
                    <a:pt x="2390" y="299"/>
                  </a:lnTo>
                  <a:lnTo>
                    <a:pt x="2388" y="320"/>
                  </a:lnTo>
                  <a:lnTo>
                    <a:pt x="2384" y="339"/>
                  </a:lnTo>
                  <a:lnTo>
                    <a:pt x="2379" y="358"/>
                  </a:lnTo>
                  <a:lnTo>
                    <a:pt x="2371" y="376"/>
                  </a:lnTo>
                  <a:lnTo>
                    <a:pt x="2361" y="391"/>
                  </a:lnTo>
                  <a:lnTo>
                    <a:pt x="2361" y="392"/>
                  </a:lnTo>
                  <a:lnTo>
                    <a:pt x="2362" y="391"/>
                  </a:lnTo>
                  <a:lnTo>
                    <a:pt x="2354" y="401"/>
                  </a:lnTo>
                  <a:lnTo>
                    <a:pt x="2344" y="415"/>
                  </a:lnTo>
                  <a:lnTo>
                    <a:pt x="2331" y="433"/>
                  </a:lnTo>
                  <a:lnTo>
                    <a:pt x="2316" y="455"/>
                  </a:lnTo>
                  <a:lnTo>
                    <a:pt x="2299" y="480"/>
                  </a:lnTo>
                  <a:lnTo>
                    <a:pt x="2280" y="508"/>
                  </a:lnTo>
                  <a:lnTo>
                    <a:pt x="2261" y="539"/>
                  </a:lnTo>
                  <a:lnTo>
                    <a:pt x="2241" y="573"/>
                  </a:lnTo>
                  <a:lnTo>
                    <a:pt x="2221" y="608"/>
                  </a:lnTo>
                  <a:lnTo>
                    <a:pt x="2201" y="645"/>
                  </a:lnTo>
                  <a:lnTo>
                    <a:pt x="2182" y="684"/>
                  </a:lnTo>
                  <a:lnTo>
                    <a:pt x="2166" y="723"/>
                  </a:lnTo>
                  <a:lnTo>
                    <a:pt x="2150" y="764"/>
                  </a:lnTo>
                  <a:lnTo>
                    <a:pt x="2137" y="805"/>
                  </a:lnTo>
                  <a:lnTo>
                    <a:pt x="2127" y="845"/>
                  </a:lnTo>
                  <a:lnTo>
                    <a:pt x="2120" y="885"/>
                  </a:lnTo>
                  <a:lnTo>
                    <a:pt x="2118" y="925"/>
                  </a:lnTo>
                  <a:lnTo>
                    <a:pt x="2119" y="964"/>
                  </a:lnTo>
                  <a:lnTo>
                    <a:pt x="2118" y="988"/>
                  </a:lnTo>
                  <a:lnTo>
                    <a:pt x="2110" y="1010"/>
                  </a:lnTo>
                  <a:lnTo>
                    <a:pt x="2097" y="1031"/>
                  </a:lnTo>
                  <a:lnTo>
                    <a:pt x="2078" y="1050"/>
                  </a:lnTo>
                  <a:lnTo>
                    <a:pt x="2055" y="1068"/>
                  </a:lnTo>
                  <a:lnTo>
                    <a:pt x="2029" y="1084"/>
                  </a:lnTo>
                  <a:lnTo>
                    <a:pt x="1998" y="1098"/>
                  </a:lnTo>
                  <a:lnTo>
                    <a:pt x="1965" y="1112"/>
                  </a:lnTo>
                  <a:lnTo>
                    <a:pt x="1931" y="1123"/>
                  </a:lnTo>
                  <a:lnTo>
                    <a:pt x="1894" y="1133"/>
                  </a:lnTo>
                  <a:lnTo>
                    <a:pt x="1858" y="1140"/>
                  </a:lnTo>
                  <a:lnTo>
                    <a:pt x="1820" y="1147"/>
                  </a:lnTo>
                  <a:lnTo>
                    <a:pt x="1785" y="1152"/>
                  </a:lnTo>
                  <a:lnTo>
                    <a:pt x="1750" y="1156"/>
                  </a:lnTo>
                  <a:lnTo>
                    <a:pt x="1717" y="1158"/>
                  </a:lnTo>
                  <a:lnTo>
                    <a:pt x="1715" y="1158"/>
                  </a:lnTo>
                  <a:lnTo>
                    <a:pt x="1689" y="1158"/>
                  </a:lnTo>
                  <a:lnTo>
                    <a:pt x="1687" y="1158"/>
                  </a:lnTo>
                  <a:lnTo>
                    <a:pt x="1678" y="1158"/>
                  </a:lnTo>
                  <a:lnTo>
                    <a:pt x="1655" y="1158"/>
                  </a:lnTo>
                  <a:lnTo>
                    <a:pt x="1645" y="1157"/>
                  </a:lnTo>
                  <a:lnTo>
                    <a:pt x="1623" y="1156"/>
                  </a:lnTo>
                  <a:lnTo>
                    <a:pt x="1611" y="1155"/>
                  </a:lnTo>
                  <a:lnTo>
                    <a:pt x="1589" y="1153"/>
                  </a:lnTo>
                  <a:lnTo>
                    <a:pt x="1576" y="1152"/>
                  </a:lnTo>
                  <a:lnTo>
                    <a:pt x="1554" y="1149"/>
                  </a:lnTo>
                  <a:lnTo>
                    <a:pt x="1541" y="1148"/>
                  </a:lnTo>
                  <a:lnTo>
                    <a:pt x="1520" y="1145"/>
                  </a:lnTo>
                  <a:lnTo>
                    <a:pt x="1507" y="1142"/>
                  </a:lnTo>
                  <a:lnTo>
                    <a:pt x="1486" y="1139"/>
                  </a:lnTo>
                  <a:lnTo>
                    <a:pt x="1479" y="1138"/>
                  </a:lnTo>
                  <a:lnTo>
                    <a:pt x="1473" y="1137"/>
                  </a:lnTo>
                  <a:lnTo>
                    <a:pt x="1453" y="1133"/>
                  </a:lnTo>
                  <a:lnTo>
                    <a:pt x="1440" y="1130"/>
                  </a:lnTo>
                  <a:lnTo>
                    <a:pt x="1421" y="1126"/>
                  </a:lnTo>
                  <a:lnTo>
                    <a:pt x="1408" y="1123"/>
                  </a:lnTo>
                  <a:lnTo>
                    <a:pt x="1390" y="1117"/>
                  </a:lnTo>
                  <a:lnTo>
                    <a:pt x="1378" y="1113"/>
                  </a:lnTo>
                  <a:lnTo>
                    <a:pt x="1361" y="1107"/>
                  </a:lnTo>
                  <a:lnTo>
                    <a:pt x="1349" y="1104"/>
                  </a:lnTo>
                  <a:lnTo>
                    <a:pt x="1335" y="1097"/>
                  </a:lnTo>
                  <a:lnTo>
                    <a:pt x="1324" y="1093"/>
                  </a:lnTo>
                  <a:lnTo>
                    <a:pt x="1317" y="1090"/>
                  </a:lnTo>
                  <a:lnTo>
                    <a:pt x="1311" y="1086"/>
                  </a:lnTo>
                  <a:lnTo>
                    <a:pt x="1302" y="1081"/>
                  </a:lnTo>
                  <a:lnTo>
                    <a:pt x="1290" y="1073"/>
                  </a:lnTo>
                  <a:lnTo>
                    <a:pt x="1286" y="1071"/>
                  </a:lnTo>
                  <a:lnTo>
                    <a:pt x="1283" y="1069"/>
                  </a:lnTo>
                  <a:lnTo>
                    <a:pt x="1277" y="1064"/>
                  </a:lnTo>
                  <a:lnTo>
                    <a:pt x="1272" y="1060"/>
                  </a:lnTo>
                  <a:lnTo>
                    <a:pt x="1270" y="1058"/>
                  </a:lnTo>
                  <a:lnTo>
                    <a:pt x="1268" y="1054"/>
                  </a:lnTo>
                  <a:lnTo>
                    <a:pt x="1261" y="1048"/>
                  </a:lnTo>
                  <a:lnTo>
                    <a:pt x="1255" y="1040"/>
                  </a:lnTo>
                  <a:lnTo>
                    <a:pt x="1247" y="1026"/>
                  </a:lnTo>
                  <a:lnTo>
                    <a:pt x="1236" y="1007"/>
                  </a:lnTo>
                  <a:lnTo>
                    <a:pt x="1221" y="984"/>
                  </a:lnTo>
                  <a:lnTo>
                    <a:pt x="1205" y="958"/>
                  </a:lnTo>
                  <a:lnTo>
                    <a:pt x="1188" y="928"/>
                  </a:lnTo>
                  <a:lnTo>
                    <a:pt x="1169" y="897"/>
                  </a:lnTo>
                  <a:lnTo>
                    <a:pt x="1150" y="864"/>
                  </a:lnTo>
                  <a:lnTo>
                    <a:pt x="1130" y="830"/>
                  </a:lnTo>
                  <a:lnTo>
                    <a:pt x="1109" y="795"/>
                  </a:lnTo>
                  <a:lnTo>
                    <a:pt x="1088" y="761"/>
                  </a:lnTo>
                  <a:lnTo>
                    <a:pt x="1067" y="726"/>
                  </a:lnTo>
                  <a:lnTo>
                    <a:pt x="1047" y="691"/>
                  </a:lnTo>
                  <a:lnTo>
                    <a:pt x="1027" y="660"/>
                  </a:lnTo>
                  <a:lnTo>
                    <a:pt x="1008" y="629"/>
                  </a:lnTo>
                  <a:lnTo>
                    <a:pt x="991" y="599"/>
                  </a:lnTo>
                  <a:lnTo>
                    <a:pt x="975" y="574"/>
                  </a:lnTo>
                  <a:lnTo>
                    <a:pt x="961" y="551"/>
                  </a:lnTo>
                  <a:lnTo>
                    <a:pt x="949" y="531"/>
                  </a:lnTo>
                  <a:lnTo>
                    <a:pt x="940" y="517"/>
                  </a:lnTo>
                  <a:lnTo>
                    <a:pt x="932" y="506"/>
                  </a:lnTo>
                  <a:lnTo>
                    <a:pt x="932" y="506"/>
                  </a:lnTo>
                  <a:lnTo>
                    <a:pt x="919" y="482"/>
                  </a:lnTo>
                  <a:lnTo>
                    <a:pt x="908" y="459"/>
                  </a:lnTo>
                  <a:lnTo>
                    <a:pt x="902" y="436"/>
                  </a:lnTo>
                  <a:lnTo>
                    <a:pt x="899" y="414"/>
                  </a:lnTo>
                  <a:lnTo>
                    <a:pt x="900" y="393"/>
                  </a:lnTo>
                  <a:lnTo>
                    <a:pt x="906" y="374"/>
                  </a:lnTo>
                  <a:lnTo>
                    <a:pt x="915" y="355"/>
                  </a:lnTo>
                  <a:lnTo>
                    <a:pt x="927" y="338"/>
                  </a:lnTo>
                  <a:lnTo>
                    <a:pt x="943" y="324"/>
                  </a:lnTo>
                  <a:lnTo>
                    <a:pt x="963" y="313"/>
                  </a:lnTo>
                  <a:lnTo>
                    <a:pt x="986" y="304"/>
                  </a:lnTo>
                  <a:lnTo>
                    <a:pt x="1014" y="299"/>
                  </a:lnTo>
                  <a:lnTo>
                    <a:pt x="1046" y="297"/>
                  </a:lnTo>
                  <a:lnTo>
                    <a:pt x="1119" y="298"/>
                  </a:lnTo>
                  <a:lnTo>
                    <a:pt x="1153" y="297"/>
                  </a:lnTo>
                  <a:lnTo>
                    <a:pt x="1186" y="297"/>
                  </a:lnTo>
                  <a:lnTo>
                    <a:pt x="1218" y="294"/>
                  </a:lnTo>
                  <a:lnTo>
                    <a:pt x="1249" y="291"/>
                  </a:lnTo>
                  <a:lnTo>
                    <a:pt x="1277" y="287"/>
                  </a:lnTo>
                  <a:lnTo>
                    <a:pt x="1305" y="279"/>
                  </a:lnTo>
                  <a:lnTo>
                    <a:pt x="1329" y="270"/>
                  </a:lnTo>
                  <a:lnTo>
                    <a:pt x="1353" y="259"/>
                  </a:lnTo>
                  <a:lnTo>
                    <a:pt x="1372" y="244"/>
                  </a:lnTo>
                  <a:lnTo>
                    <a:pt x="1390" y="226"/>
                  </a:lnTo>
                  <a:lnTo>
                    <a:pt x="1404" y="205"/>
                  </a:lnTo>
                  <a:lnTo>
                    <a:pt x="1415" y="180"/>
                  </a:lnTo>
                  <a:lnTo>
                    <a:pt x="1432" y="139"/>
                  </a:lnTo>
                  <a:lnTo>
                    <a:pt x="1451" y="106"/>
                  </a:lnTo>
                  <a:lnTo>
                    <a:pt x="1471" y="78"/>
                  </a:lnTo>
                  <a:lnTo>
                    <a:pt x="1493" y="55"/>
                  </a:lnTo>
                  <a:lnTo>
                    <a:pt x="1515" y="36"/>
                  </a:lnTo>
                  <a:lnTo>
                    <a:pt x="1539" y="22"/>
                  </a:lnTo>
                  <a:lnTo>
                    <a:pt x="1564" y="12"/>
                  </a:lnTo>
                  <a:lnTo>
                    <a:pt x="1590" y="4"/>
                  </a:lnTo>
                  <a:lnTo>
                    <a:pt x="1616" y="1"/>
                  </a:lnTo>
                  <a:lnTo>
                    <a:pt x="1643" y="0"/>
                  </a:lnTo>
                  <a:close/>
                </a:path>
              </a:pathLst>
            </a:custGeom>
            <a:solidFill>
              <a:schemeClr val="bg1"/>
            </a:solidFill>
            <a:ln w="0">
              <a:noFill/>
              <a:prstDash val="solid"/>
              <a:round/>
            </a:ln>
          </p:spPr>
          <p:txBody>
            <a:bodyPr vert="horz" wrap="square" lIns="91440" tIns="45720" rIns="91440" bIns="45720" numCol="1" anchor="t" anchorCtr="0" compatLnSpc="1"/>
            <a:lstStyle/>
            <a:p>
              <a:endParaRPr lang="en-IN" sz="2000" dirty="0">
                <a:solidFill>
                  <a:schemeClr val="tx1">
                    <a:lumMod val="75000"/>
                    <a:lumOff val="25000"/>
                  </a:schemeClr>
                </a:solidFill>
                <a:latin typeface="微软雅黑" panose="020B0503020204020204" charset="-122"/>
                <a:ea typeface="微软雅黑" panose="020B0503020204020204" charset="-122"/>
                <a:sym typeface="Source Han Serif SC" panose="02020400000000000000" pitchFamily="18" charset="-122"/>
              </a:endParaRPr>
            </a:p>
          </p:txBody>
        </p:sp>
      </p:grpSp>
      <p:grpSp>
        <p:nvGrpSpPr>
          <p:cNvPr id="62" name="Group 61"/>
          <p:cNvGrpSpPr/>
          <p:nvPr/>
        </p:nvGrpSpPr>
        <p:grpSpPr>
          <a:xfrm>
            <a:off x="6647177" y="5300275"/>
            <a:ext cx="604435" cy="577312"/>
            <a:chOff x="6647178" y="5477256"/>
            <a:chExt cx="604434" cy="577312"/>
          </a:xfrm>
        </p:grpSpPr>
        <p:sp>
          <p:nvSpPr>
            <p:cNvPr id="63" name="Rounded Rectangle 74"/>
            <p:cNvSpPr/>
            <p:nvPr/>
          </p:nvSpPr>
          <p:spPr>
            <a:xfrm>
              <a:off x="6647178" y="5477256"/>
              <a:ext cx="604434" cy="577312"/>
            </a:xfrm>
            <a:prstGeom prst="roundRect">
              <a:avLst>
                <a:gd name="adj" fmla="val 26566"/>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a:solidFill>
                  <a:schemeClr val="tx1">
                    <a:lumMod val="75000"/>
                    <a:lumOff val="25000"/>
                  </a:schemeClr>
                </a:solidFill>
                <a:latin typeface="微软雅黑" panose="020B0503020204020204" charset="-122"/>
                <a:ea typeface="微软雅黑" panose="020B0503020204020204" charset="-122"/>
                <a:sym typeface="Source Han Serif SC" panose="02020400000000000000" pitchFamily="18" charset="-122"/>
              </a:endParaRPr>
            </a:p>
          </p:txBody>
        </p:sp>
        <p:sp>
          <p:nvSpPr>
            <p:cNvPr id="64" name="Freeform 6"/>
            <p:cNvSpPr>
              <a:spLocks noEditPoints="1"/>
            </p:cNvSpPr>
            <p:nvPr/>
          </p:nvSpPr>
          <p:spPr bwMode="auto">
            <a:xfrm>
              <a:off x="6796383" y="5647879"/>
              <a:ext cx="340677" cy="240401"/>
            </a:xfrm>
            <a:custGeom>
              <a:avLst/>
              <a:gdLst>
                <a:gd name="T0" fmla="*/ 1550 w 3428"/>
                <a:gd name="T1" fmla="*/ 1093 h 2559"/>
                <a:gd name="T2" fmla="*/ 1371 w 3428"/>
                <a:gd name="T3" fmla="*/ 1254 h 2559"/>
                <a:gd name="T4" fmla="*/ 1302 w 3428"/>
                <a:gd name="T5" fmla="*/ 1492 h 2559"/>
                <a:gd name="T6" fmla="*/ 1368 w 3428"/>
                <a:gd name="T7" fmla="*/ 1726 h 2559"/>
                <a:gd name="T8" fmla="*/ 1470 w 3428"/>
                <a:gd name="T9" fmla="*/ 1826 h 2559"/>
                <a:gd name="T10" fmla="*/ 1379 w 3428"/>
                <a:gd name="T11" fmla="*/ 1605 h 2559"/>
                <a:gd name="T12" fmla="*/ 1421 w 3428"/>
                <a:gd name="T13" fmla="*/ 1360 h 2559"/>
                <a:gd name="T14" fmla="*/ 1583 w 3428"/>
                <a:gd name="T15" fmla="*/ 1180 h 2559"/>
                <a:gd name="T16" fmla="*/ 1820 w 3428"/>
                <a:gd name="T17" fmla="*/ 1111 h 2559"/>
                <a:gd name="T18" fmla="*/ 2064 w 3428"/>
                <a:gd name="T19" fmla="*/ 1184 h 2559"/>
                <a:gd name="T20" fmla="*/ 1850 w 3428"/>
                <a:gd name="T21" fmla="*/ 1061 h 2559"/>
                <a:gd name="T22" fmla="*/ 1871 w 3428"/>
                <a:gd name="T23" fmla="*/ 881 h 2559"/>
                <a:gd name="T24" fmla="*/ 2142 w 3428"/>
                <a:gd name="T25" fmla="*/ 1011 h 2559"/>
                <a:gd name="T26" fmla="*/ 2321 w 3428"/>
                <a:gd name="T27" fmla="*/ 1249 h 2559"/>
                <a:gd name="T28" fmla="*/ 2367 w 3428"/>
                <a:gd name="T29" fmla="*/ 1556 h 2559"/>
                <a:gd name="T30" fmla="*/ 2263 w 3428"/>
                <a:gd name="T31" fmla="*/ 1841 h 2559"/>
                <a:gd name="T32" fmla="*/ 2043 w 3428"/>
                <a:gd name="T33" fmla="*/ 2041 h 2559"/>
                <a:gd name="T34" fmla="*/ 1745 w 3428"/>
                <a:gd name="T35" fmla="*/ 2117 h 2559"/>
                <a:gd name="T36" fmla="*/ 1448 w 3428"/>
                <a:gd name="T37" fmla="*/ 2041 h 2559"/>
                <a:gd name="T38" fmla="*/ 1227 w 3428"/>
                <a:gd name="T39" fmla="*/ 1841 h 2559"/>
                <a:gd name="T40" fmla="*/ 1124 w 3428"/>
                <a:gd name="T41" fmla="*/ 1556 h 2559"/>
                <a:gd name="T42" fmla="*/ 1169 w 3428"/>
                <a:gd name="T43" fmla="*/ 1249 h 2559"/>
                <a:gd name="T44" fmla="*/ 1348 w 3428"/>
                <a:gd name="T45" fmla="*/ 1011 h 2559"/>
                <a:gd name="T46" fmla="*/ 1620 w 3428"/>
                <a:gd name="T47" fmla="*/ 881 h 2559"/>
                <a:gd name="T48" fmla="*/ 1597 w 3428"/>
                <a:gd name="T49" fmla="*/ 681 h 2559"/>
                <a:gd name="T50" fmla="*/ 1270 w 3428"/>
                <a:gd name="T51" fmla="*/ 819 h 2559"/>
                <a:gd name="T52" fmla="*/ 1032 w 3428"/>
                <a:gd name="T53" fmla="*/ 1077 h 2559"/>
                <a:gd name="T54" fmla="*/ 923 w 3428"/>
                <a:gd name="T55" fmla="*/ 1417 h 2559"/>
                <a:gd name="T56" fmla="*/ 972 w 3428"/>
                <a:gd name="T57" fmla="*/ 1779 h 2559"/>
                <a:gd name="T58" fmla="*/ 1162 w 3428"/>
                <a:gd name="T59" fmla="*/ 2074 h 2559"/>
                <a:gd name="T60" fmla="*/ 1458 w 3428"/>
                <a:gd name="T61" fmla="*/ 2264 h 2559"/>
                <a:gd name="T62" fmla="*/ 1820 w 3428"/>
                <a:gd name="T63" fmla="*/ 2313 h 2559"/>
                <a:gd name="T64" fmla="*/ 2161 w 3428"/>
                <a:gd name="T65" fmla="*/ 2204 h 2559"/>
                <a:gd name="T66" fmla="*/ 2419 w 3428"/>
                <a:gd name="T67" fmla="*/ 1967 h 2559"/>
                <a:gd name="T68" fmla="*/ 2558 w 3428"/>
                <a:gd name="T69" fmla="*/ 1640 h 2559"/>
                <a:gd name="T70" fmla="*/ 2541 w 3428"/>
                <a:gd name="T71" fmla="*/ 1273 h 2559"/>
                <a:gd name="T72" fmla="*/ 2377 w 3428"/>
                <a:gd name="T73" fmla="*/ 961 h 2559"/>
                <a:gd name="T74" fmla="*/ 2099 w 3428"/>
                <a:gd name="T75" fmla="*/ 747 h 2559"/>
                <a:gd name="T76" fmla="*/ 1745 w 3428"/>
                <a:gd name="T77" fmla="*/ 668 h 2559"/>
                <a:gd name="T78" fmla="*/ 0 w 3428"/>
                <a:gd name="T79" fmla="*/ 649 h 2559"/>
                <a:gd name="T80" fmla="*/ 2227 w 3428"/>
                <a:gd name="T81" fmla="*/ 28 h 2559"/>
                <a:gd name="T82" fmla="*/ 2324 w 3428"/>
                <a:gd name="T83" fmla="*/ 164 h 2559"/>
                <a:gd name="T84" fmla="*/ 3298 w 3428"/>
                <a:gd name="T85" fmla="*/ 250 h 2559"/>
                <a:gd name="T86" fmla="*/ 3415 w 3428"/>
                <a:gd name="T87" fmla="*/ 367 h 2559"/>
                <a:gd name="T88" fmla="*/ 3415 w 3428"/>
                <a:gd name="T89" fmla="*/ 2429 h 2559"/>
                <a:gd name="T90" fmla="*/ 3298 w 3428"/>
                <a:gd name="T91" fmla="*/ 2546 h 2559"/>
                <a:gd name="T92" fmla="*/ 130 w 3428"/>
                <a:gd name="T93" fmla="*/ 2546 h 2559"/>
                <a:gd name="T94" fmla="*/ 13 w 3428"/>
                <a:gd name="T95" fmla="*/ 2429 h 2559"/>
                <a:gd name="T96" fmla="*/ 546 w 3428"/>
                <a:gd name="T97" fmla="*/ 2295 h 2559"/>
                <a:gd name="T98" fmla="*/ 601 w 3428"/>
                <a:gd name="T99" fmla="*/ 2223 h 2559"/>
                <a:gd name="T100" fmla="*/ 564 w 3428"/>
                <a:gd name="T101" fmla="*/ 510 h 2559"/>
                <a:gd name="T102" fmla="*/ 3 w 3428"/>
                <a:gd name="T103" fmla="*/ 401 h 2559"/>
                <a:gd name="T104" fmla="*/ 99 w 3428"/>
                <a:gd name="T105" fmla="*/ 265 h 2559"/>
                <a:gd name="T106" fmla="*/ 219 w 3428"/>
                <a:gd name="T107" fmla="*/ 207 h 2559"/>
                <a:gd name="T108" fmla="*/ 335 w 3428"/>
                <a:gd name="T109" fmla="*/ 99 h 2559"/>
                <a:gd name="T110" fmla="*/ 767 w 3428"/>
                <a:gd name="T111" fmla="*/ 99 h 2559"/>
                <a:gd name="T112" fmla="*/ 883 w 3428"/>
                <a:gd name="T113" fmla="*/ 207 h 2559"/>
                <a:gd name="T114" fmla="*/ 1114 w 3428"/>
                <a:gd name="T115" fmla="*/ 130 h 2559"/>
                <a:gd name="T116" fmla="*/ 1232 w 3428"/>
                <a:gd name="T117" fmla="*/ 13 h 25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428" h="2559">
                  <a:moveTo>
                    <a:pt x="1745" y="1049"/>
                  </a:moveTo>
                  <a:lnTo>
                    <a:pt x="1694" y="1052"/>
                  </a:lnTo>
                  <a:lnTo>
                    <a:pt x="1644" y="1061"/>
                  </a:lnTo>
                  <a:lnTo>
                    <a:pt x="1595" y="1074"/>
                  </a:lnTo>
                  <a:lnTo>
                    <a:pt x="1550" y="1093"/>
                  </a:lnTo>
                  <a:lnTo>
                    <a:pt x="1507" y="1118"/>
                  </a:lnTo>
                  <a:lnTo>
                    <a:pt x="1468" y="1146"/>
                  </a:lnTo>
                  <a:lnTo>
                    <a:pt x="1431" y="1179"/>
                  </a:lnTo>
                  <a:lnTo>
                    <a:pt x="1399" y="1215"/>
                  </a:lnTo>
                  <a:lnTo>
                    <a:pt x="1371" y="1254"/>
                  </a:lnTo>
                  <a:lnTo>
                    <a:pt x="1346" y="1298"/>
                  </a:lnTo>
                  <a:lnTo>
                    <a:pt x="1327" y="1342"/>
                  </a:lnTo>
                  <a:lnTo>
                    <a:pt x="1313" y="1391"/>
                  </a:lnTo>
                  <a:lnTo>
                    <a:pt x="1305" y="1441"/>
                  </a:lnTo>
                  <a:lnTo>
                    <a:pt x="1302" y="1492"/>
                  </a:lnTo>
                  <a:lnTo>
                    <a:pt x="1305" y="1543"/>
                  </a:lnTo>
                  <a:lnTo>
                    <a:pt x="1313" y="1592"/>
                  </a:lnTo>
                  <a:lnTo>
                    <a:pt x="1327" y="1640"/>
                  </a:lnTo>
                  <a:lnTo>
                    <a:pt x="1345" y="1684"/>
                  </a:lnTo>
                  <a:lnTo>
                    <a:pt x="1368" y="1726"/>
                  </a:lnTo>
                  <a:lnTo>
                    <a:pt x="1396" y="1765"/>
                  </a:lnTo>
                  <a:lnTo>
                    <a:pt x="1428" y="1801"/>
                  </a:lnTo>
                  <a:lnTo>
                    <a:pt x="1463" y="1833"/>
                  </a:lnTo>
                  <a:lnTo>
                    <a:pt x="1502" y="1862"/>
                  </a:lnTo>
                  <a:lnTo>
                    <a:pt x="1470" y="1826"/>
                  </a:lnTo>
                  <a:lnTo>
                    <a:pt x="1443" y="1787"/>
                  </a:lnTo>
                  <a:lnTo>
                    <a:pt x="1420" y="1745"/>
                  </a:lnTo>
                  <a:lnTo>
                    <a:pt x="1401" y="1701"/>
                  </a:lnTo>
                  <a:lnTo>
                    <a:pt x="1388" y="1653"/>
                  </a:lnTo>
                  <a:lnTo>
                    <a:pt x="1379" y="1605"/>
                  </a:lnTo>
                  <a:lnTo>
                    <a:pt x="1376" y="1555"/>
                  </a:lnTo>
                  <a:lnTo>
                    <a:pt x="1379" y="1503"/>
                  </a:lnTo>
                  <a:lnTo>
                    <a:pt x="1388" y="1453"/>
                  </a:lnTo>
                  <a:lnTo>
                    <a:pt x="1402" y="1405"/>
                  </a:lnTo>
                  <a:lnTo>
                    <a:pt x="1421" y="1360"/>
                  </a:lnTo>
                  <a:lnTo>
                    <a:pt x="1446" y="1317"/>
                  </a:lnTo>
                  <a:lnTo>
                    <a:pt x="1473" y="1278"/>
                  </a:lnTo>
                  <a:lnTo>
                    <a:pt x="1506" y="1242"/>
                  </a:lnTo>
                  <a:lnTo>
                    <a:pt x="1542" y="1209"/>
                  </a:lnTo>
                  <a:lnTo>
                    <a:pt x="1583" y="1180"/>
                  </a:lnTo>
                  <a:lnTo>
                    <a:pt x="1625" y="1156"/>
                  </a:lnTo>
                  <a:lnTo>
                    <a:pt x="1671" y="1137"/>
                  </a:lnTo>
                  <a:lnTo>
                    <a:pt x="1718" y="1123"/>
                  </a:lnTo>
                  <a:lnTo>
                    <a:pt x="1768" y="1115"/>
                  </a:lnTo>
                  <a:lnTo>
                    <a:pt x="1820" y="1111"/>
                  </a:lnTo>
                  <a:lnTo>
                    <a:pt x="1873" y="1115"/>
                  </a:lnTo>
                  <a:lnTo>
                    <a:pt x="1925" y="1124"/>
                  </a:lnTo>
                  <a:lnTo>
                    <a:pt x="1974" y="1139"/>
                  </a:lnTo>
                  <a:lnTo>
                    <a:pt x="2020" y="1159"/>
                  </a:lnTo>
                  <a:lnTo>
                    <a:pt x="2064" y="1184"/>
                  </a:lnTo>
                  <a:lnTo>
                    <a:pt x="2028" y="1151"/>
                  </a:lnTo>
                  <a:lnTo>
                    <a:pt x="1988" y="1121"/>
                  </a:lnTo>
                  <a:lnTo>
                    <a:pt x="1944" y="1096"/>
                  </a:lnTo>
                  <a:lnTo>
                    <a:pt x="1898" y="1075"/>
                  </a:lnTo>
                  <a:lnTo>
                    <a:pt x="1850" y="1061"/>
                  </a:lnTo>
                  <a:lnTo>
                    <a:pt x="1798" y="1052"/>
                  </a:lnTo>
                  <a:lnTo>
                    <a:pt x="1745" y="1049"/>
                  </a:lnTo>
                  <a:close/>
                  <a:moveTo>
                    <a:pt x="1745" y="868"/>
                  </a:moveTo>
                  <a:lnTo>
                    <a:pt x="1809" y="871"/>
                  </a:lnTo>
                  <a:lnTo>
                    <a:pt x="1871" y="881"/>
                  </a:lnTo>
                  <a:lnTo>
                    <a:pt x="1931" y="897"/>
                  </a:lnTo>
                  <a:lnTo>
                    <a:pt x="1989" y="917"/>
                  </a:lnTo>
                  <a:lnTo>
                    <a:pt x="2043" y="943"/>
                  </a:lnTo>
                  <a:lnTo>
                    <a:pt x="2095" y="975"/>
                  </a:lnTo>
                  <a:lnTo>
                    <a:pt x="2142" y="1011"/>
                  </a:lnTo>
                  <a:lnTo>
                    <a:pt x="2187" y="1051"/>
                  </a:lnTo>
                  <a:lnTo>
                    <a:pt x="2227" y="1096"/>
                  </a:lnTo>
                  <a:lnTo>
                    <a:pt x="2263" y="1143"/>
                  </a:lnTo>
                  <a:lnTo>
                    <a:pt x="2295" y="1195"/>
                  </a:lnTo>
                  <a:lnTo>
                    <a:pt x="2321" y="1249"/>
                  </a:lnTo>
                  <a:lnTo>
                    <a:pt x="2343" y="1306"/>
                  </a:lnTo>
                  <a:lnTo>
                    <a:pt x="2357" y="1366"/>
                  </a:lnTo>
                  <a:lnTo>
                    <a:pt x="2367" y="1429"/>
                  </a:lnTo>
                  <a:lnTo>
                    <a:pt x="2370" y="1492"/>
                  </a:lnTo>
                  <a:lnTo>
                    <a:pt x="2367" y="1556"/>
                  </a:lnTo>
                  <a:lnTo>
                    <a:pt x="2357" y="1617"/>
                  </a:lnTo>
                  <a:lnTo>
                    <a:pt x="2343" y="1678"/>
                  </a:lnTo>
                  <a:lnTo>
                    <a:pt x="2321" y="1735"/>
                  </a:lnTo>
                  <a:lnTo>
                    <a:pt x="2295" y="1790"/>
                  </a:lnTo>
                  <a:lnTo>
                    <a:pt x="2263" y="1841"/>
                  </a:lnTo>
                  <a:lnTo>
                    <a:pt x="2227" y="1889"/>
                  </a:lnTo>
                  <a:lnTo>
                    <a:pt x="2187" y="1934"/>
                  </a:lnTo>
                  <a:lnTo>
                    <a:pt x="2142" y="1974"/>
                  </a:lnTo>
                  <a:lnTo>
                    <a:pt x="2095" y="2010"/>
                  </a:lnTo>
                  <a:lnTo>
                    <a:pt x="2043" y="2041"/>
                  </a:lnTo>
                  <a:lnTo>
                    <a:pt x="1989" y="2067"/>
                  </a:lnTo>
                  <a:lnTo>
                    <a:pt x="1931" y="2088"/>
                  </a:lnTo>
                  <a:lnTo>
                    <a:pt x="1871" y="2104"/>
                  </a:lnTo>
                  <a:lnTo>
                    <a:pt x="1809" y="2114"/>
                  </a:lnTo>
                  <a:lnTo>
                    <a:pt x="1745" y="2117"/>
                  </a:lnTo>
                  <a:lnTo>
                    <a:pt x="1681" y="2114"/>
                  </a:lnTo>
                  <a:lnTo>
                    <a:pt x="1620" y="2104"/>
                  </a:lnTo>
                  <a:lnTo>
                    <a:pt x="1559" y="2088"/>
                  </a:lnTo>
                  <a:lnTo>
                    <a:pt x="1502" y="2067"/>
                  </a:lnTo>
                  <a:lnTo>
                    <a:pt x="1448" y="2041"/>
                  </a:lnTo>
                  <a:lnTo>
                    <a:pt x="1396" y="2010"/>
                  </a:lnTo>
                  <a:lnTo>
                    <a:pt x="1348" y="1974"/>
                  </a:lnTo>
                  <a:lnTo>
                    <a:pt x="1304" y="1934"/>
                  </a:lnTo>
                  <a:lnTo>
                    <a:pt x="1264" y="1889"/>
                  </a:lnTo>
                  <a:lnTo>
                    <a:pt x="1227" y="1841"/>
                  </a:lnTo>
                  <a:lnTo>
                    <a:pt x="1196" y="1790"/>
                  </a:lnTo>
                  <a:lnTo>
                    <a:pt x="1169" y="1735"/>
                  </a:lnTo>
                  <a:lnTo>
                    <a:pt x="1148" y="1678"/>
                  </a:lnTo>
                  <a:lnTo>
                    <a:pt x="1133" y="1617"/>
                  </a:lnTo>
                  <a:lnTo>
                    <a:pt x="1124" y="1556"/>
                  </a:lnTo>
                  <a:lnTo>
                    <a:pt x="1120" y="1492"/>
                  </a:lnTo>
                  <a:lnTo>
                    <a:pt x="1124" y="1429"/>
                  </a:lnTo>
                  <a:lnTo>
                    <a:pt x="1133" y="1366"/>
                  </a:lnTo>
                  <a:lnTo>
                    <a:pt x="1148" y="1307"/>
                  </a:lnTo>
                  <a:lnTo>
                    <a:pt x="1169" y="1249"/>
                  </a:lnTo>
                  <a:lnTo>
                    <a:pt x="1196" y="1195"/>
                  </a:lnTo>
                  <a:lnTo>
                    <a:pt x="1227" y="1143"/>
                  </a:lnTo>
                  <a:lnTo>
                    <a:pt x="1264" y="1096"/>
                  </a:lnTo>
                  <a:lnTo>
                    <a:pt x="1304" y="1051"/>
                  </a:lnTo>
                  <a:lnTo>
                    <a:pt x="1348" y="1011"/>
                  </a:lnTo>
                  <a:lnTo>
                    <a:pt x="1396" y="975"/>
                  </a:lnTo>
                  <a:lnTo>
                    <a:pt x="1448" y="943"/>
                  </a:lnTo>
                  <a:lnTo>
                    <a:pt x="1502" y="917"/>
                  </a:lnTo>
                  <a:lnTo>
                    <a:pt x="1559" y="897"/>
                  </a:lnTo>
                  <a:lnTo>
                    <a:pt x="1620" y="881"/>
                  </a:lnTo>
                  <a:lnTo>
                    <a:pt x="1681" y="871"/>
                  </a:lnTo>
                  <a:lnTo>
                    <a:pt x="1745" y="868"/>
                  </a:lnTo>
                  <a:close/>
                  <a:moveTo>
                    <a:pt x="1745" y="668"/>
                  </a:moveTo>
                  <a:lnTo>
                    <a:pt x="1671" y="671"/>
                  </a:lnTo>
                  <a:lnTo>
                    <a:pt x="1597" y="681"/>
                  </a:lnTo>
                  <a:lnTo>
                    <a:pt x="1526" y="698"/>
                  </a:lnTo>
                  <a:lnTo>
                    <a:pt x="1458" y="720"/>
                  </a:lnTo>
                  <a:lnTo>
                    <a:pt x="1392" y="747"/>
                  </a:lnTo>
                  <a:lnTo>
                    <a:pt x="1329" y="780"/>
                  </a:lnTo>
                  <a:lnTo>
                    <a:pt x="1270" y="819"/>
                  </a:lnTo>
                  <a:lnTo>
                    <a:pt x="1214" y="862"/>
                  </a:lnTo>
                  <a:lnTo>
                    <a:pt x="1162" y="909"/>
                  </a:lnTo>
                  <a:lnTo>
                    <a:pt x="1114" y="961"/>
                  </a:lnTo>
                  <a:lnTo>
                    <a:pt x="1072" y="1017"/>
                  </a:lnTo>
                  <a:lnTo>
                    <a:pt x="1032" y="1077"/>
                  </a:lnTo>
                  <a:lnTo>
                    <a:pt x="1000" y="1139"/>
                  </a:lnTo>
                  <a:lnTo>
                    <a:pt x="972" y="1205"/>
                  </a:lnTo>
                  <a:lnTo>
                    <a:pt x="950" y="1273"/>
                  </a:lnTo>
                  <a:lnTo>
                    <a:pt x="933" y="1344"/>
                  </a:lnTo>
                  <a:lnTo>
                    <a:pt x="923" y="1417"/>
                  </a:lnTo>
                  <a:lnTo>
                    <a:pt x="920" y="1491"/>
                  </a:lnTo>
                  <a:lnTo>
                    <a:pt x="923" y="1567"/>
                  </a:lnTo>
                  <a:lnTo>
                    <a:pt x="933" y="1640"/>
                  </a:lnTo>
                  <a:lnTo>
                    <a:pt x="950" y="1710"/>
                  </a:lnTo>
                  <a:lnTo>
                    <a:pt x="972" y="1779"/>
                  </a:lnTo>
                  <a:lnTo>
                    <a:pt x="1000" y="1845"/>
                  </a:lnTo>
                  <a:lnTo>
                    <a:pt x="1032" y="1907"/>
                  </a:lnTo>
                  <a:lnTo>
                    <a:pt x="1072" y="1967"/>
                  </a:lnTo>
                  <a:lnTo>
                    <a:pt x="1114" y="2023"/>
                  </a:lnTo>
                  <a:lnTo>
                    <a:pt x="1162" y="2074"/>
                  </a:lnTo>
                  <a:lnTo>
                    <a:pt x="1214" y="2122"/>
                  </a:lnTo>
                  <a:lnTo>
                    <a:pt x="1270" y="2164"/>
                  </a:lnTo>
                  <a:lnTo>
                    <a:pt x="1329" y="2204"/>
                  </a:lnTo>
                  <a:lnTo>
                    <a:pt x="1392" y="2236"/>
                  </a:lnTo>
                  <a:lnTo>
                    <a:pt x="1458" y="2264"/>
                  </a:lnTo>
                  <a:lnTo>
                    <a:pt x="1526" y="2286"/>
                  </a:lnTo>
                  <a:lnTo>
                    <a:pt x="1597" y="2303"/>
                  </a:lnTo>
                  <a:lnTo>
                    <a:pt x="1671" y="2313"/>
                  </a:lnTo>
                  <a:lnTo>
                    <a:pt x="1745" y="2316"/>
                  </a:lnTo>
                  <a:lnTo>
                    <a:pt x="1820" y="2313"/>
                  </a:lnTo>
                  <a:lnTo>
                    <a:pt x="1893" y="2303"/>
                  </a:lnTo>
                  <a:lnTo>
                    <a:pt x="1964" y="2286"/>
                  </a:lnTo>
                  <a:lnTo>
                    <a:pt x="2033" y="2264"/>
                  </a:lnTo>
                  <a:lnTo>
                    <a:pt x="2099" y="2236"/>
                  </a:lnTo>
                  <a:lnTo>
                    <a:pt x="2161" y="2204"/>
                  </a:lnTo>
                  <a:lnTo>
                    <a:pt x="2221" y="2164"/>
                  </a:lnTo>
                  <a:lnTo>
                    <a:pt x="2277" y="2122"/>
                  </a:lnTo>
                  <a:lnTo>
                    <a:pt x="2329" y="2074"/>
                  </a:lnTo>
                  <a:lnTo>
                    <a:pt x="2377" y="2023"/>
                  </a:lnTo>
                  <a:lnTo>
                    <a:pt x="2419" y="1967"/>
                  </a:lnTo>
                  <a:lnTo>
                    <a:pt x="2458" y="1907"/>
                  </a:lnTo>
                  <a:lnTo>
                    <a:pt x="2491" y="1845"/>
                  </a:lnTo>
                  <a:lnTo>
                    <a:pt x="2519" y="1779"/>
                  </a:lnTo>
                  <a:lnTo>
                    <a:pt x="2541" y="1710"/>
                  </a:lnTo>
                  <a:lnTo>
                    <a:pt x="2558" y="1640"/>
                  </a:lnTo>
                  <a:lnTo>
                    <a:pt x="2567" y="1567"/>
                  </a:lnTo>
                  <a:lnTo>
                    <a:pt x="2571" y="1491"/>
                  </a:lnTo>
                  <a:lnTo>
                    <a:pt x="2567" y="1417"/>
                  </a:lnTo>
                  <a:lnTo>
                    <a:pt x="2558" y="1344"/>
                  </a:lnTo>
                  <a:lnTo>
                    <a:pt x="2541" y="1273"/>
                  </a:lnTo>
                  <a:lnTo>
                    <a:pt x="2519" y="1205"/>
                  </a:lnTo>
                  <a:lnTo>
                    <a:pt x="2491" y="1139"/>
                  </a:lnTo>
                  <a:lnTo>
                    <a:pt x="2458" y="1077"/>
                  </a:lnTo>
                  <a:lnTo>
                    <a:pt x="2419" y="1017"/>
                  </a:lnTo>
                  <a:lnTo>
                    <a:pt x="2377" y="961"/>
                  </a:lnTo>
                  <a:lnTo>
                    <a:pt x="2329" y="909"/>
                  </a:lnTo>
                  <a:lnTo>
                    <a:pt x="2277" y="862"/>
                  </a:lnTo>
                  <a:lnTo>
                    <a:pt x="2221" y="819"/>
                  </a:lnTo>
                  <a:lnTo>
                    <a:pt x="2161" y="780"/>
                  </a:lnTo>
                  <a:lnTo>
                    <a:pt x="2099" y="747"/>
                  </a:lnTo>
                  <a:lnTo>
                    <a:pt x="2033" y="720"/>
                  </a:lnTo>
                  <a:lnTo>
                    <a:pt x="1964" y="698"/>
                  </a:lnTo>
                  <a:lnTo>
                    <a:pt x="1893" y="681"/>
                  </a:lnTo>
                  <a:lnTo>
                    <a:pt x="1820" y="671"/>
                  </a:lnTo>
                  <a:lnTo>
                    <a:pt x="1745" y="668"/>
                  </a:lnTo>
                  <a:close/>
                  <a:moveTo>
                    <a:pt x="0" y="649"/>
                  </a:moveTo>
                  <a:lnTo>
                    <a:pt x="452" y="649"/>
                  </a:lnTo>
                  <a:lnTo>
                    <a:pt x="452" y="2147"/>
                  </a:lnTo>
                  <a:lnTo>
                    <a:pt x="0" y="2147"/>
                  </a:lnTo>
                  <a:lnTo>
                    <a:pt x="0" y="649"/>
                  </a:lnTo>
                  <a:close/>
                  <a:moveTo>
                    <a:pt x="1302" y="0"/>
                  </a:moveTo>
                  <a:lnTo>
                    <a:pt x="2126" y="0"/>
                  </a:lnTo>
                  <a:lnTo>
                    <a:pt x="2162" y="3"/>
                  </a:lnTo>
                  <a:lnTo>
                    <a:pt x="2196" y="13"/>
                  </a:lnTo>
                  <a:lnTo>
                    <a:pt x="2227" y="28"/>
                  </a:lnTo>
                  <a:lnTo>
                    <a:pt x="2256" y="48"/>
                  </a:lnTo>
                  <a:lnTo>
                    <a:pt x="2279" y="71"/>
                  </a:lnTo>
                  <a:lnTo>
                    <a:pt x="2299" y="100"/>
                  </a:lnTo>
                  <a:lnTo>
                    <a:pt x="2314" y="130"/>
                  </a:lnTo>
                  <a:lnTo>
                    <a:pt x="2324" y="164"/>
                  </a:lnTo>
                  <a:lnTo>
                    <a:pt x="2327" y="200"/>
                  </a:lnTo>
                  <a:lnTo>
                    <a:pt x="2327" y="237"/>
                  </a:lnTo>
                  <a:lnTo>
                    <a:pt x="3228" y="237"/>
                  </a:lnTo>
                  <a:lnTo>
                    <a:pt x="3264" y="240"/>
                  </a:lnTo>
                  <a:lnTo>
                    <a:pt x="3298" y="250"/>
                  </a:lnTo>
                  <a:lnTo>
                    <a:pt x="3329" y="265"/>
                  </a:lnTo>
                  <a:lnTo>
                    <a:pt x="3357" y="285"/>
                  </a:lnTo>
                  <a:lnTo>
                    <a:pt x="3381" y="308"/>
                  </a:lnTo>
                  <a:lnTo>
                    <a:pt x="3400" y="337"/>
                  </a:lnTo>
                  <a:lnTo>
                    <a:pt x="3415" y="367"/>
                  </a:lnTo>
                  <a:lnTo>
                    <a:pt x="3425" y="401"/>
                  </a:lnTo>
                  <a:lnTo>
                    <a:pt x="3428" y="437"/>
                  </a:lnTo>
                  <a:lnTo>
                    <a:pt x="3428" y="2360"/>
                  </a:lnTo>
                  <a:lnTo>
                    <a:pt x="3425" y="2396"/>
                  </a:lnTo>
                  <a:lnTo>
                    <a:pt x="3415" y="2429"/>
                  </a:lnTo>
                  <a:lnTo>
                    <a:pt x="3400" y="2461"/>
                  </a:lnTo>
                  <a:lnTo>
                    <a:pt x="3381" y="2488"/>
                  </a:lnTo>
                  <a:lnTo>
                    <a:pt x="3357" y="2513"/>
                  </a:lnTo>
                  <a:lnTo>
                    <a:pt x="3329" y="2532"/>
                  </a:lnTo>
                  <a:lnTo>
                    <a:pt x="3298" y="2546"/>
                  </a:lnTo>
                  <a:lnTo>
                    <a:pt x="3264" y="2556"/>
                  </a:lnTo>
                  <a:lnTo>
                    <a:pt x="3228" y="2559"/>
                  </a:lnTo>
                  <a:lnTo>
                    <a:pt x="200" y="2559"/>
                  </a:lnTo>
                  <a:lnTo>
                    <a:pt x="164" y="2556"/>
                  </a:lnTo>
                  <a:lnTo>
                    <a:pt x="130" y="2546"/>
                  </a:lnTo>
                  <a:lnTo>
                    <a:pt x="99" y="2532"/>
                  </a:lnTo>
                  <a:lnTo>
                    <a:pt x="71" y="2513"/>
                  </a:lnTo>
                  <a:lnTo>
                    <a:pt x="47" y="2488"/>
                  </a:lnTo>
                  <a:lnTo>
                    <a:pt x="28" y="2461"/>
                  </a:lnTo>
                  <a:lnTo>
                    <a:pt x="13" y="2429"/>
                  </a:lnTo>
                  <a:lnTo>
                    <a:pt x="3" y="2396"/>
                  </a:lnTo>
                  <a:lnTo>
                    <a:pt x="0" y="2360"/>
                  </a:lnTo>
                  <a:lnTo>
                    <a:pt x="0" y="2297"/>
                  </a:lnTo>
                  <a:lnTo>
                    <a:pt x="527" y="2297"/>
                  </a:lnTo>
                  <a:lnTo>
                    <a:pt x="546" y="2295"/>
                  </a:lnTo>
                  <a:lnTo>
                    <a:pt x="564" y="2287"/>
                  </a:lnTo>
                  <a:lnTo>
                    <a:pt x="580" y="2276"/>
                  </a:lnTo>
                  <a:lnTo>
                    <a:pt x="591" y="2260"/>
                  </a:lnTo>
                  <a:lnTo>
                    <a:pt x="599" y="2243"/>
                  </a:lnTo>
                  <a:lnTo>
                    <a:pt x="601" y="2223"/>
                  </a:lnTo>
                  <a:lnTo>
                    <a:pt x="601" y="575"/>
                  </a:lnTo>
                  <a:lnTo>
                    <a:pt x="599" y="555"/>
                  </a:lnTo>
                  <a:lnTo>
                    <a:pt x="591" y="537"/>
                  </a:lnTo>
                  <a:lnTo>
                    <a:pt x="580" y="522"/>
                  </a:lnTo>
                  <a:lnTo>
                    <a:pt x="564" y="510"/>
                  </a:lnTo>
                  <a:lnTo>
                    <a:pt x="546" y="503"/>
                  </a:lnTo>
                  <a:lnTo>
                    <a:pt x="527" y="500"/>
                  </a:lnTo>
                  <a:lnTo>
                    <a:pt x="0" y="500"/>
                  </a:lnTo>
                  <a:lnTo>
                    <a:pt x="0" y="437"/>
                  </a:lnTo>
                  <a:lnTo>
                    <a:pt x="3" y="401"/>
                  </a:lnTo>
                  <a:lnTo>
                    <a:pt x="13" y="367"/>
                  </a:lnTo>
                  <a:lnTo>
                    <a:pt x="28" y="337"/>
                  </a:lnTo>
                  <a:lnTo>
                    <a:pt x="47" y="308"/>
                  </a:lnTo>
                  <a:lnTo>
                    <a:pt x="71" y="285"/>
                  </a:lnTo>
                  <a:lnTo>
                    <a:pt x="99" y="265"/>
                  </a:lnTo>
                  <a:lnTo>
                    <a:pt x="130" y="250"/>
                  </a:lnTo>
                  <a:lnTo>
                    <a:pt x="164" y="240"/>
                  </a:lnTo>
                  <a:lnTo>
                    <a:pt x="200" y="237"/>
                  </a:lnTo>
                  <a:lnTo>
                    <a:pt x="209" y="237"/>
                  </a:lnTo>
                  <a:lnTo>
                    <a:pt x="219" y="207"/>
                  </a:lnTo>
                  <a:lnTo>
                    <a:pt x="235" y="178"/>
                  </a:lnTo>
                  <a:lnTo>
                    <a:pt x="254" y="153"/>
                  </a:lnTo>
                  <a:lnTo>
                    <a:pt x="278" y="130"/>
                  </a:lnTo>
                  <a:lnTo>
                    <a:pt x="305" y="112"/>
                  </a:lnTo>
                  <a:lnTo>
                    <a:pt x="335" y="99"/>
                  </a:lnTo>
                  <a:lnTo>
                    <a:pt x="367" y="90"/>
                  </a:lnTo>
                  <a:lnTo>
                    <a:pt x="402" y="88"/>
                  </a:lnTo>
                  <a:lnTo>
                    <a:pt x="702" y="88"/>
                  </a:lnTo>
                  <a:lnTo>
                    <a:pt x="736" y="90"/>
                  </a:lnTo>
                  <a:lnTo>
                    <a:pt x="767" y="99"/>
                  </a:lnTo>
                  <a:lnTo>
                    <a:pt x="797" y="112"/>
                  </a:lnTo>
                  <a:lnTo>
                    <a:pt x="825" y="130"/>
                  </a:lnTo>
                  <a:lnTo>
                    <a:pt x="848" y="153"/>
                  </a:lnTo>
                  <a:lnTo>
                    <a:pt x="868" y="178"/>
                  </a:lnTo>
                  <a:lnTo>
                    <a:pt x="883" y="207"/>
                  </a:lnTo>
                  <a:lnTo>
                    <a:pt x="895" y="237"/>
                  </a:lnTo>
                  <a:lnTo>
                    <a:pt x="1101" y="237"/>
                  </a:lnTo>
                  <a:lnTo>
                    <a:pt x="1101" y="200"/>
                  </a:lnTo>
                  <a:lnTo>
                    <a:pt x="1105" y="164"/>
                  </a:lnTo>
                  <a:lnTo>
                    <a:pt x="1114" y="130"/>
                  </a:lnTo>
                  <a:lnTo>
                    <a:pt x="1129" y="100"/>
                  </a:lnTo>
                  <a:lnTo>
                    <a:pt x="1148" y="71"/>
                  </a:lnTo>
                  <a:lnTo>
                    <a:pt x="1172" y="48"/>
                  </a:lnTo>
                  <a:lnTo>
                    <a:pt x="1201" y="28"/>
                  </a:lnTo>
                  <a:lnTo>
                    <a:pt x="1232" y="13"/>
                  </a:lnTo>
                  <a:lnTo>
                    <a:pt x="1266" y="3"/>
                  </a:lnTo>
                  <a:lnTo>
                    <a:pt x="1302" y="0"/>
                  </a:lnTo>
                  <a:close/>
                </a:path>
              </a:pathLst>
            </a:custGeom>
            <a:solidFill>
              <a:schemeClr val="bg1"/>
            </a:solidFill>
            <a:ln w="0">
              <a:noFill/>
              <a:prstDash val="solid"/>
              <a:round/>
            </a:ln>
          </p:spPr>
          <p:txBody>
            <a:bodyPr vert="horz" wrap="square" lIns="91440" tIns="45720" rIns="91440" bIns="45720" numCol="1" anchor="t" anchorCtr="0" compatLnSpc="1"/>
            <a:lstStyle/>
            <a:p>
              <a:endParaRPr lang="en-IN" sz="2000" dirty="0">
                <a:solidFill>
                  <a:schemeClr val="tx1">
                    <a:lumMod val="75000"/>
                    <a:lumOff val="25000"/>
                  </a:schemeClr>
                </a:solidFill>
                <a:latin typeface="微软雅黑" panose="020B0503020204020204" charset="-122"/>
                <a:ea typeface="微软雅黑" panose="020B0503020204020204" charset="-122"/>
                <a:sym typeface="Source Han Serif SC" panose="02020400000000000000" pitchFamily="18" charset="-122"/>
              </a:endParaRPr>
            </a:p>
          </p:txBody>
        </p:sp>
      </p:grpSp>
      <p:grpSp>
        <p:nvGrpSpPr>
          <p:cNvPr id="2" name="组合 1"/>
          <p:cNvGrpSpPr/>
          <p:nvPr/>
        </p:nvGrpSpPr>
        <p:grpSpPr>
          <a:xfrm>
            <a:off x="279400" y="215900"/>
            <a:ext cx="3790697" cy="677505"/>
            <a:chOff x="279400" y="215900"/>
            <a:chExt cx="3790697" cy="677505"/>
          </a:xfrm>
        </p:grpSpPr>
        <p:sp>
          <p:nvSpPr>
            <p:cNvPr id="68" name="L 形 67"/>
            <p:cNvSpPr/>
            <p:nvPr/>
          </p:nvSpPr>
          <p:spPr>
            <a:xfrm rot="10800000" flipH="1">
              <a:off x="279400" y="215900"/>
              <a:ext cx="469900" cy="419100"/>
            </a:xfrm>
            <a:prstGeom prst="corner">
              <a:avLst/>
            </a:prstGeom>
            <a:solidFill>
              <a:srgbClr val="2442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69" name="文本框 68"/>
            <p:cNvSpPr txBox="1"/>
            <p:nvPr/>
          </p:nvSpPr>
          <p:spPr>
            <a:xfrm>
              <a:off x="439104" y="433030"/>
              <a:ext cx="3630993" cy="460375"/>
            </a:xfrm>
            <a:prstGeom prst="rect">
              <a:avLst/>
            </a:prstGeom>
            <a:noFill/>
          </p:spPr>
          <p:txBody>
            <a:bodyPr wrap="square" rtlCol="0">
              <a:spAutoFit/>
            </a:bodyPr>
            <a:p>
              <a:pPr marL="0" marR="0" lvl="0" indent="0" algn="l" defTabSz="914400" rtl="0" eaLnBrk="1" fontAlgn="auto" latinLnBrk="0" hangingPunct="1">
                <a:lnSpc>
                  <a:spcPct val="100000"/>
                </a:lnSpc>
                <a:spcBef>
                  <a:spcPts val="0"/>
                </a:spcBef>
                <a:spcAft>
                  <a:spcPts val="0"/>
                </a:spcAft>
                <a:buClrTx/>
                <a:buSzTx/>
                <a:buFontTx/>
                <a:buNone/>
                <a:defRPr/>
              </a:pPr>
              <a:r>
                <a:rPr lang="zh-CN" altLang="en-US" sz="2400" b="1" dirty="0">
                  <a:solidFill>
                    <a:schemeClr val="tx1">
                      <a:lumMod val="75000"/>
                      <a:lumOff val="25000"/>
                    </a:schemeClr>
                  </a:solidFill>
                  <a:latin typeface="微软雅黑" panose="020B0503020204020204" charset="-122"/>
                  <a:ea typeface="微软雅黑" panose="020B0503020204020204" charset="-122"/>
                  <a:cs typeface="+mn-ea"/>
                  <a:sym typeface="Source Han Serif SC" panose="02020400000000000000" pitchFamily="18" charset="-122"/>
                </a:rPr>
                <a:t>点击添加标题文字</a:t>
              </a:r>
              <a:endParaRPr kumimoji="0" lang="zh-CN" altLang="en-US" sz="2400" b="1"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Source Han Serif SC" panose="02020400000000000000" pitchFamily="18"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250" advClick="0" advTm="0">
        <p:split orient="vert"/>
      </p:transition>
    </mc:Choice>
    <mc:Fallback>
      <p:transition spd="slow" advClick="0" advTm="0">
        <p:split orient="vert"/>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79400" y="215900"/>
            <a:ext cx="3790697" cy="677505"/>
            <a:chOff x="279400" y="215900"/>
            <a:chExt cx="3790697" cy="677505"/>
          </a:xfrm>
        </p:grpSpPr>
        <p:sp>
          <p:nvSpPr>
            <p:cNvPr id="8" name="L 形 7"/>
            <p:cNvSpPr/>
            <p:nvPr/>
          </p:nvSpPr>
          <p:spPr>
            <a:xfrm rot="10800000" flipH="1">
              <a:off x="279400" y="215900"/>
              <a:ext cx="469900" cy="419100"/>
            </a:xfrm>
            <a:prstGeom prst="corner">
              <a:avLst/>
            </a:prstGeom>
            <a:solidFill>
              <a:srgbClr val="2442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4" name="文本框 3"/>
            <p:cNvSpPr txBox="1"/>
            <p:nvPr/>
          </p:nvSpPr>
          <p:spPr>
            <a:xfrm>
              <a:off x="439104" y="433030"/>
              <a:ext cx="3630993" cy="460375"/>
            </a:xfrm>
            <a:prstGeom prst="rect">
              <a:avLst/>
            </a:prstGeom>
            <a:noFill/>
          </p:spPr>
          <p:txBody>
            <a:bodyPr wrap="square" rtlCol="0">
              <a:spAutoFit/>
            </a:bodyPr>
            <a:p>
              <a:pPr marL="0" marR="0" lvl="0" indent="0" algn="l" defTabSz="914400" rtl="0" eaLnBrk="1" fontAlgn="auto" latinLnBrk="0" hangingPunct="1">
                <a:lnSpc>
                  <a:spcPct val="100000"/>
                </a:lnSpc>
                <a:spcBef>
                  <a:spcPts val="0"/>
                </a:spcBef>
                <a:spcAft>
                  <a:spcPts val="0"/>
                </a:spcAft>
                <a:buClrTx/>
                <a:buSzTx/>
                <a:buFontTx/>
                <a:buNone/>
                <a:defRPr/>
              </a:pPr>
              <a:r>
                <a:rPr lang="zh-CN" altLang="en-US" sz="2400" b="1" dirty="0">
                  <a:solidFill>
                    <a:schemeClr val="tx1">
                      <a:lumMod val="75000"/>
                      <a:lumOff val="25000"/>
                    </a:schemeClr>
                  </a:solidFill>
                  <a:latin typeface="微软雅黑" panose="020B0503020204020204" charset="-122"/>
                  <a:ea typeface="微软雅黑" panose="020B0503020204020204" charset="-122"/>
                  <a:cs typeface="+mn-ea"/>
                  <a:sym typeface="Source Han Serif SC" panose="02020400000000000000" pitchFamily="18" charset="-122"/>
                </a:rPr>
                <a:t>点击添加标题文字</a:t>
              </a:r>
              <a:endParaRPr kumimoji="0" lang="zh-CN" altLang="en-US" sz="2400" b="1"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Source Han Serif SC" panose="02020400000000000000" pitchFamily="18" charset="-122"/>
              </a:endParaRPr>
            </a:p>
          </p:txBody>
        </p:sp>
      </p:grpSp>
      <p:grpSp>
        <p:nvGrpSpPr>
          <p:cNvPr id="5" name="组合 4"/>
          <p:cNvGrpSpPr/>
          <p:nvPr/>
        </p:nvGrpSpPr>
        <p:grpSpPr>
          <a:xfrm>
            <a:off x="5489756" y="4919297"/>
            <a:ext cx="1189233" cy="1214484"/>
            <a:chOff x="5491026" y="5262197"/>
            <a:chExt cx="1189233" cy="1214484"/>
          </a:xfrm>
        </p:grpSpPr>
        <p:sp>
          <p:nvSpPr>
            <p:cNvPr id="9" name="任意多边形 8"/>
            <p:cNvSpPr/>
            <p:nvPr/>
          </p:nvSpPr>
          <p:spPr>
            <a:xfrm>
              <a:off x="5491026" y="5586501"/>
              <a:ext cx="1172253" cy="890180"/>
            </a:xfrm>
            <a:custGeom>
              <a:avLst/>
              <a:gdLst>
                <a:gd name="connsiteX0" fmla="*/ 1348423 w 1348423"/>
                <a:gd name="connsiteY0" fmla="*/ 235974 h 1023959"/>
                <a:gd name="connsiteX1" fmla="*/ 665784 w 1348423"/>
                <a:gd name="connsiteY1" fmla="*/ 1023959 h 1023959"/>
                <a:gd name="connsiteX2" fmla="*/ 0 w 1348423"/>
                <a:gd name="connsiteY2" fmla="*/ 198049 h 1023959"/>
                <a:gd name="connsiteX3" fmla="*/ 101131 w 1348423"/>
                <a:gd name="connsiteY3" fmla="*/ 58993 h 1023959"/>
                <a:gd name="connsiteX4" fmla="*/ 1259933 w 1348423"/>
                <a:gd name="connsiteY4" fmla="*/ 0 h 1023959"/>
                <a:gd name="connsiteX5" fmla="*/ 1348423 w 1348423"/>
                <a:gd name="connsiteY5" fmla="*/ 235974 h 1023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48423" h="1023959">
                  <a:moveTo>
                    <a:pt x="1348423" y="235974"/>
                  </a:moveTo>
                  <a:lnTo>
                    <a:pt x="665784" y="1023959"/>
                  </a:lnTo>
                  <a:lnTo>
                    <a:pt x="0" y="198049"/>
                  </a:lnTo>
                  <a:lnTo>
                    <a:pt x="101131" y="58993"/>
                  </a:lnTo>
                  <a:lnTo>
                    <a:pt x="1259933" y="0"/>
                  </a:lnTo>
                  <a:lnTo>
                    <a:pt x="1348423" y="235974"/>
                  </a:lnTo>
                  <a:close/>
                </a:path>
              </a:pathLst>
            </a:custGeom>
            <a:solidFill>
              <a:srgbClr val="24424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微软雅黑" panose="020B0503020204020204" charset="-122"/>
                <a:ea typeface="微软雅黑" panose="020B0503020204020204" charset="-122"/>
              </a:endParaRPr>
            </a:p>
          </p:txBody>
        </p:sp>
        <p:sp>
          <p:nvSpPr>
            <p:cNvPr id="10" name="任意多边形 9"/>
            <p:cNvSpPr/>
            <p:nvPr/>
          </p:nvSpPr>
          <p:spPr>
            <a:xfrm>
              <a:off x="5519119" y="5262197"/>
              <a:ext cx="1161140" cy="687752"/>
            </a:xfrm>
            <a:custGeom>
              <a:avLst/>
              <a:gdLst>
                <a:gd name="connsiteX0" fmla="*/ 0 w 1335640"/>
                <a:gd name="connsiteY0" fmla="*/ 0 h 791110"/>
                <a:gd name="connsiteX1" fmla="*/ 0 w 1335640"/>
                <a:gd name="connsiteY1" fmla="*/ 575353 h 791110"/>
                <a:gd name="connsiteX2" fmla="*/ 123290 w 1335640"/>
                <a:gd name="connsiteY2" fmla="*/ 482885 h 791110"/>
                <a:gd name="connsiteX3" fmla="*/ 359595 w 1335640"/>
                <a:gd name="connsiteY3" fmla="*/ 791110 h 791110"/>
                <a:gd name="connsiteX4" fmla="*/ 678094 w 1335640"/>
                <a:gd name="connsiteY4" fmla="*/ 585627 h 791110"/>
                <a:gd name="connsiteX5" fmla="*/ 1006867 w 1335640"/>
                <a:gd name="connsiteY5" fmla="*/ 791110 h 791110"/>
                <a:gd name="connsiteX6" fmla="*/ 1222625 w 1335640"/>
                <a:gd name="connsiteY6" fmla="*/ 452063 h 791110"/>
                <a:gd name="connsiteX7" fmla="*/ 1335640 w 1335640"/>
                <a:gd name="connsiteY7" fmla="*/ 616449 h 791110"/>
                <a:gd name="connsiteX8" fmla="*/ 1335640 w 1335640"/>
                <a:gd name="connsiteY8" fmla="*/ 10274 h 791110"/>
                <a:gd name="connsiteX9" fmla="*/ 0 w 1335640"/>
                <a:gd name="connsiteY9" fmla="*/ 0 h 791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35640" h="791110">
                  <a:moveTo>
                    <a:pt x="0" y="0"/>
                  </a:moveTo>
                  <a:lnTo>
                    <a:pt x="0" y="575353"/>
                  </a:lnTo>
                  <a:lnTo>
                    <a:pt x="123290" y="482885"/>
                  </a:lnTo>
                  <a:lnTo>
                    <a:pt x="359595" y="791110"/>
                  </a:lnTo>
                  <a:lnTo>
                    <a:pt x="678094" y="585627"/>
                  </a:lnTo>
                  <a:lnTo>
                    <a:pt x="1006867" y="791110"/>
                  </a:lnTo>
                  <a:lnTo>
                    <a:pt x="1222625" y="452063"/>
                  </a:lnTo>
                  <a:lnTo>
                    <a:pt x="1335640" y="616449"/>
                  </a:lnTo>
                  <a:lnTo>
                    <a:pt x="1335640" y="10274"/>
                  </a:lnTo>
                  <a:lnTo>
                    <a:pt x="0" y="0"/>
                  </a:lnTo>
                  <a:close/>
                </a:path>
              </a:pathLst>
            </a:custGeom>
            <a:gradFill>
              <a:gsLst>
                <a:gs pos="0">
                  <a:srgbClr val="E2DDE1"/>
                </a:gs>
                <a:gs pos="76000">
                  <a:schemeClr val="bg1">
                    <a:lumMod val="95000"/>
                  </a:schemeClr>
                </a:gs>
              </a:gsLst>
              <a:lin ang="7800000" scaled="0"/>
            </a:gradFill>
            <a:ln w="15875">
              <a:gradFill>
                <a:gsLst>
                  <a:gs pos="0">
                    <a:schemeClr val="bg1">
                      <a:lumMod val="95000"/>
                    </a:schemeClr>
                  </a:gs>
                  <a:gs pos="100000">
                    <a:schemeClr val="bg1"/>
                  </a:gs>
                </a:gsLst>
                <a:lin ang="18600000" scaled="0"/>
              </a:gradFill>
            </a:ln>
            <a:effectLst>
              <a:outerShdw blurRad="76200" dist="38100" dir="8100000" algn="tr" rotWithShape="0">
                <a:prstClr val="black">
                  <a:alpha val="3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prstClr val="white"/>
                </a:solidFill>
                <a:latin typeface="微软雅黑" panose="020B0503020204020204" charset="-122"/>
                <a:ea typeface="微软雅黑" panose="020B0503020204020204" charset="-122"/>
              </a:endParaRPr>
            </a:p>
          </p:txBody>
        </p:sp>
      </p:grpSp>
      <p:grpSp>
        <p:nvGrpSpPr>
          <p:cNvPr id="12" name="组合 11"/>
          <p:cNvGrpSpPr/>
          <p:nvPr/>
        </p:nvGrpSpPr>
        <p:grpSpPr>
          <a:xfrm>
            <a:off x="4758641" y="1560882"/>
            <a:ext cx="2670623" cy="1107589"/>
            <a:chOff x="4759911" y="1903782"/>
            <a:chExt cx="2670623" cy="1107589"/>
          </a:xfrm>
          <a:solidFill>
            <a:srgbClr val="244241"/>
          </a:solidFill>
        </p:grpSpPr>
        <p:sp>
          <p:nvSpPr>
            <p:cNvPr id="13" name="任意多边形 12"/>
            <p:cNvSpPr/>
            <p:nvPr/>
          </p:nvSpPr>
          <p:spPr>
            <a:xfrm>
              <a:off x="4759911" y="1903782"/>
              <a:ext cx="2670623" cy="1107589"/>
            </a:xfrm>
            <a:custGeom>
              <a:avLst/>
              <a:gdLst>
                <a:gd name="connsiteX0" fmla="*/ 3113070 w 3113070"/>
                <a:gd name="connsiteY0" fmla="*/ 1273995 h 1273995"/>
                <a:gd name="connsiteX1" fmla="*/ 0 w 3113070"/>
                <a:gd name="connsiteY1" fmla="*/ 1273995 h 1273995"/>
                <a:gd name="connsiteX2" fmla="*/ 1520575 w 3113070"/>
                <a:gd name="connsiteY2" fmla="*/ 0 h 1273995"/>
                <a:gd name="connsiteX3" fmla="*/ 3113070 w 3113070"/>
                <a:gd name="connsiteY3" fmla="*/ 1273995 h 1273995"/>
                <a:gd name="connsiteX0-1" fmla="*/ 3113070 w 3113070"/>
                <a:gd name="connsiteY0-2" fmla="*/ 1273995 h 1273995"/>
                <a:gd name="connsiteX1-3" fmla="*/ 0 w 3113070"/>
                <a:gd name="connsiteY1-4" fmla="*/ 1273995 h 1273995"/>
                <a:gd name="connsiteX2-5" fmla="*/ 1520575 w 3113070"/>
                <a:gd name="connsiteY2-6" fmla="*/ 0 h 1273995"/>
                <a:gd name="connsiteX3-7" fmla="*/ 3113070 w 3113070"/>
                <a:gd name="connsiteY3-8" fmla="*/ 1273995 h 1273995"/>
                <a:gd name="connsiteX0-9" fmla="*/ 3149190 w 3181026"/>
                <a:gd name="connsiteY0-10" fmla="*/ 1273995 h 1273995"/>
                <a:gd name="connsiteX1-11" fmla="*/ 36120 w 3181026"/>
                <a:gd name="connsiteY1-12" fmla="*/ 1273995 h 1273995"/>
                <a:gd name="connsiteX2-13" fmla="*/ 1556695 w 3181026"/>
                <a:gd name="connsiteY2-14" fmla="*/ 0 h 1273995"/>
                <a:gd name="connsiteX3-15" fmla="*/ 3149190 w 3181026"/>
                <a:gd name="connsiteY3-16" fmla="*/ 1273995 h 1273995"/>
                <a:gd name="connsiteX0-17" fmla="*/ 3149187 w 3188327"/>
                <a:gd name="connsiteY0-18" fmla="*/ 1274112 h 1274112"/>
                <a:gd name="connsiteX1-19" fmla="*/ 36117 w 3188327"/>
                <a:gd name="connsiteY1-20" fmla="*/ 1274112 h 1274112"/>
                <a:gd name="connsiteX2-21" fmla="*/ 1556692 w 3188327"/>
                <a:gd name="connsiteY2-22" fmla="*/ 117 h 1274112"/>
                <a:gd name="connsiteX3-23" fmla="*/ 3149187 w 3188327"/>
                <a:gd name="connsiteY3-24" fmla="*/ 1274112 h 1274112"/>
                <a:gd name="connsiteX0-25" fmla="*/ 3113125 w 3152265"/>
                <a:gd name="connsiteY0-26" fmla="*/ 1274119 h 1274119"/>
                <a:gd name="connsiteX1-27" fmla="*/ 55 w 3152265"/>
                <a:gd name="connsiteY1-28" fmla="*/ 1274119 h 1274119"/>
                <a:gd name="connsiteX2-29" fmla="*/ 1520630 w 3152265"/>
                <a:gd name="connsiteY2-30" fmla="*/ 124 h 1274119"/>
                <a:gd name="connsiteX3-31" fmla="*/ 3113125 w 3152265"/>
                <a:gd name="connsiteY3-32" fmla="*/ 1274119 h 1274119"/>
                <a:gd name="connsiteX0-33" fmla="*/ 3113125 w 3113169"/>
                <a:gd name="connsiteY0-34" fmla="*/ 1274119 h 1274119"/>
                <a:gd name="connsiteX1-35" fmla="*/ 55 w 3113169"/>
                <a:gd name="connsiteY1-36" fmla="*/ 1274119 h 1274119"/>
                <a:gd name="connsiteX2-37" fmla="*/ 1520630 w 3113169"/>
                <a:gd name="connsiteY2-38" fmla="*/ 124 h 1274119"/>
                <a:gd name="connsiteX3-39" fmla="*/ 3113125 w 3113169"/>
                <a:gd name="connsiteY3-40" fmla="*/ 1274119 h 1274119"/>
                <a:gd name="connsiteX0-41" fmla="*/ 3113167 w 3113211"/>
                <a:gd name="connsiteY0-42" fmla="*/ 1274387 h 1274387"/>
                <a:gd name="connsiteX1-43" fmla="*/ 97 w 3113211"/>
                <a:gd name="connsiteY1-44" fmla="*/ 1274387 h 1274387"/>
                <a:gd name="connsiteX2-45" fmla="*/ 1520672 w 3113211"/>
                <a:gd name="connsiteY2-46" fmla="*/ 392 h 1274387"/>
                <a:gd name="connsiteX3-47" fmla="*/ 3113167 w 3113211"/>
                <a:gd name="connsiteY3-48" fmla="*/ 1274387 h 1274387"/>
                <a:gd name="connsiteX0-49" fmla="*/ 3113167 w 3113245"/>
                <a:gd name="connsiteY0-50" fmla="*/ 1274041 h 1274041"/>
                <a:gd name="connsiteX1-51" fmla="*/ 97 w 3113245"/>
                <a:gd name="connsiteY1-52" fmla="*/ 1274041 h 1274041"/>
                <a:gd name="connsiteX2-53" fmla="*/ 1520672 w 3113245"/>
                <a:gd name="connsiteY2-54" fmla="*/ 46 h 1274041"/>
                <a:gd name="connsiteX3-55" fmla="*/ 3113167 w 3113245"/>
                <a:gd name="connsiteY3-56" fmla="*/ 1274041 h 1274041"/>
              </a:gdLst>
              <a:ahLst/>
              <a:cxnLst>
                <a:cxn ang="0">
                  <a:pos x="connsiteX0-1" y="connsiteY0-2"/>
                </a:cxn>
                <a:cxn ang="0">
                  <a:pos x="connsiteX1-3" y="connsiteY1-4"/>
                </a:cxn>
                <a:cxn ang="0">
                  <a:pos x="connsiteX2-5" y="connsiteY2-6"/>
                </a:cxn>
                <a:cxn ang="0">
                  <a:pos x="connsiteX3-7" y="connsiteY3-8"/>
                </a:cxn>
              </a:cxnLst>
              <a:rect l="l" t="t" r="r" b="b"/>
              <a:pathLst>
                <a:path w="3113245" h="1274041">
                  <a:moveTo>
                    <a:pt x="3113167" y="1274041"/>
                  </a:moveTo>
                  <a:lnTo>
                    <a:pt x="97" y="1274041"/>
                  </a:lnTo>
                  <a:cubicBezTo>
                    <a:pt x="-8465" y="1000065"/>
                    <a:pt x="549680" y="-7809"/>
                    <a:pt x="1520672" y="46"/>
                  </a:cubicBezTo>
                  <a:cubicBezTo>
                    <a:pt x="2676537" y="9397"/>
                    <a:pt x="3120016" y="1000064"/>
                    <a:pt x="3113167" y="1274041"/>
                  </a:cubicBezTo>
                  <a:close/>
                </a:path>
              </a:pathLst>
            </a:cu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微软雅黑" panose="020B0503020204020204" charset="-122"/>
                <a:ea typeface="微软雅黑" panose="020B0503020204020204" charset="-122"/>
              </a:endParaRPr>
            </a:p>
          </p:txBody>
        </p:sp>
        <p:sp>
          <p:nvSpPr>
            <p:cNvPr id="16" name="矩形 15"/>
            <p:cNvSpPr/>
            <p:nvPr/>
          </p:nvSpPr>
          <p:spPr>
            <a:xfrm>
              <a:off x="5657929" y="2126422"/>
              <a:ext cx="890516" cy="769441"/>
            </a:xfrm>
            <a:prstGeom prst="rect">
              <a:avLst/>
            </a:prstGeom>
            <a:grpFill/>
          </p:spPr>
          <p:txBody>
            <a:bodyPr wrap="square">
              <a:spAutoFit/>
            </a:bodyPr>
            <a:p>
              <a:pPr algn="ctr"/>
              <a:r>
                <a:rPr lang="en-US" altLang="zh-CN" sz="4400" b="1" dirty="0">
                  <a:solidFill>
                    <a:schemeClr val="bg1"/>
                  </a:solidFill>
                  <a:latin typeface="微软雅黑" panose="020B0503020204020204" charset="-122"/>
                  <a:ea typeface="微软雅黑" panose="020B0503020204020204" charset="-122"/>
                </a:rPr>
                <a:t>01</a:t>
              </a:r>
              <a:endParaRPr lang="en-US" altLang="zh-CN" sz="4400" b="1" dirty="0">
                <a:solidFill>
                  <a:schemeClr val="bg1"/>
                </a:solidFill>
                <a:latin typeface="微软雅黑" panose="020B0503020204020204" charset="-122"/>
                <a:ea typeface="微软雅黑" panose="020B0503020204020204" charset="-122"/>
              </a:endParaRPr>
            </a:p>
          </p:txBody>
        </p:sp>
      </p:grpSp>
      <p:grpSp>
        <p:nvGrpSpPr>
          <p:cNvPr id="17" name="组合 16"/>
          <p:cNvGrpSpPr/>
          <p:nvPr/>
        </p:nvGrpSpPr>
        <p:grpSpPr>
          <a:xfrm>
            <a:off x="4714880" y="2694975"/>
            <a:ext cx="2761783" cy="1107549"/>
            <a:chOff x="4716150" y="3037875"/>
            <a:chExt cx="2761783" cy="1107549"/>
          </a:xfrm>
          <a:solidFill>
            <a:srgbClr val="F9B81B"/>
          </a:solidFill>
        </p:grpSpPr>
        <p:sp>
          <p:nvSpPr>
            <p:cNvPr id="19" name="任意多边形 18"/>
            <p:cNvSpPr/>
            <p:nvPr/>
          </p:nvSpPr>
          <p:spPr>
            <a:xfrm>
              <a:off x="4716150" y="3037875"/>
              <a:ext cx="2761783" cy="1107549"/>
            </a:xfrm>
            <a:custGeom>
              <a:avLst/>
              <a:gdLst>
                <a:gd name="connsiteX0" fmla="*/ 2702104 w 3061699"/>
                <a:gd name="connsiteY0" fmla="*/ 1273996 h 1273996"/>
                <a:gd name="connsiteX1" fmla="*/ 318499 w 3061699"/>
                <a:gd name="connsiteY1" fmla="*/ 1273996 h 1273996"/>
                <a:gd name="connsiteX2" fmla="*/ 0 w 3061699"/>
                <a:gd name="connsiteY2" fmla="*/ 0 h 1273996"/>
                <a:gd name="connsiteX3" fmla="*/ 3061699 w 3061699"/>
                <a:gd name="connsiteY3" fmla="*/ 0 h 1273996"/>
                <a:gd name="connsiteX4" fmla="*/ 2702104 w 3061699"/>
                <a:gd name="connsiteY4" fmla="*/ 1273996 h 1273996"/>
                <a:gd name="connsiteX0-1" fmla="*/ 2738207 w 3097802"/>
                <a:gd name="connsiteY0-2" fmla="*/ 1273996 h 1273996"/>
                <a:gd name="connsiteX1-3" fmla="*/ 354602 w 3097802"/>
                <a:gd name="connsiteY1-4" fmla="*/ 1273996 h 1273996"/>
                <a:gd name="connsiteX2-5" fmla="*/ 36103 w 3097802"/>
                <a:gd name="connsiteY2-6" fmla="*/ 0 h 1273996"/>
                <a:gd name="connsiteX3-7" fmla="*/ 3097802 w 3097802"/>
                <a:gd name="connsiteY3-8" fmla="*/ 0 h 1273996"/>
                <a:gd name="connsiteX4-9" fmla="*/ 2738207 w 3097802"/>
                <a:gd name="connsiteY4-10" fmla="*/ 1273996 h 1273996"/>
                <a:gd name="connsiteX0-11" fmla="*/ 2742169 w 3101764"/>
                <a:gd name="connsiteY0-12" fmla="*/ 1273996 h 1273996"/>
                <a:gd name="connsiteX1-13" fmla="*/ 358564 w 3101764"/>
                <a:gd name="connsiteY1-14" fmla="*/ 1273996 h 1273996"/>
                <a:gd name="connsiteX2-15" fmla="*/ 40065 w 3101764"/>
                <a:gd name="connsiteY2-16" fmla="*/ 0 h 1273996"/>
                <a:gd name="connsiteX3-17" fmla="*/ 3101764 w 3101764"/>
                <a:gd name="connsiteY3-18" fmla="*/ 0 h 1273996"/>
                <a:gd name="connsiteX4-19" fmla="*/ 2742169 w 3101764"/>
                <a:gd name="connsiteY4-20" fmla="*/ 1273996 h 1273996"/>
                <a:gd name="connsiteX0-21" fmla="*/ 2742169 w 3138184"/>
                <a:gd name="connsiteY0-22" fmla="*/ 1273996 h 1273996"/>
                <a:gd name="connsiteX1-23" fmla="*/ 358564 w 3138184"/>
                <a:gd name="connsiteY1-24" fmla="*/ 1273996 h 1273996"/>
                <a:gd name="connsiteX2-25" fmla="*/ 40065 w 3138184"/>
                <a:gd name="connsiteY2-26" fmla="*/ 0 h 1273996"/>
                <a:gd name="connsiteX3-27" fmla="*/ 3101764 w 3138184"/>
                <a:gd name="connsiteY3-28" fmla="*/ 0 h 1273996"/>
                <a:gd name="connsiteX4-29" fmla="*/ 2742169 w 3138184"/>
                <a:gd name="connsiteY4-30" fmla="*/ 1273996 h 1273996"/>
                <a:gd name="connsiteX0-31" fmla="*/ 2742169 w 3149279"/>
                <a:gd name="connsiteY0-32" fmla="*/ 1273996 h 1273996"/>
                <a:gd name="connsiteX1-33" fmla="*/ 358564 w 3149279"/>
                <a:gd name="connsiteY1-34" fmla="*/ 1273996 h 1273996"/>
                <a:gd name="connsiteX2-35" fmla="*/ 40065 w 3149279"/>
                <a:gd name="connsiteY2-36" fmla="*/ 0 h 1273996"/>
                <a:gd name="connsiteX3-37" fmla="*/ 3101764 w 3149279"/>
                <a:gd name="connsiteY3-38" fmla="*/ 0 h 1273996"/>
                <a:gd name="connsiteX4-39" fmla="*/ 2742169 w 3149279"/>
                <a:gd name="connsiteY4-40" fmla="*/ 1273996 h 1273996"/>
                <a:gd name="connsiteX0-41" fmla="*/ 2742169 w 3176834"/>
                <a:gd name="connsiteY0-42" fmla="*/ 1284271 h 1284271"/>
                <a:gd name="connsiteX1-43" fmla="*/ 358564 w 3176834"/>
                <a:gd name="connsiteY1-44" fmla="*/ 1284271 h 1284271"/>
                <a:gd name="connsiteX2-45" fmla="*/ 40065 w 3176834"/>
                <a:gd name="connsiteY2-46" fmla="*/ 10275 h 1284271"/>
                <a:gd name="connsiteX3-47" fmla="*/ 3132587 w 3176834"/>
                <a:gd name="connsiteY3-48" fmla="*/ 0 h 1284271"/>
                <a:gd name="connsiteX4-49" fmla="*/ 2742169 w 3176834"/>
                <a:gd name="connsiteY4-50" fmla="*/ 1284271 h 1284271"/>
                <a:gd name="connsiteX0-51" fmla="*/ 2742169 w 3176834"/>
                <a:gd name="connsiteY0-52" fmla="*/ 1273996 h 1273996"/>
                <a:gd name="connsiteX1-53" fmla="*/ 358564 w 3176834"/>
                <a:gd name="connsiteY1-54" fmla="*/ 1273996 h 1273996"/>
                <a:gd name="connsiteX2-55" fmla="*/ 40065 w 3176834"/>
                <a:gd name="connsiteY2-56" fmla="*/ 0 h 1273996"/>
                <a:gd name="connsiteX3-57" fmla="*/ 3132587 w 3176834"/>
                <a:gd name="connsiteY3-58" fmla="*/ 10273 h 1273996"/>
                <a:gd name="connsiteX4-59" fmla="*/ 2742169 w 3176834"/>
                <a:gd name="connsiteY4-60" fmla="*/ 1273996 h 1273996"/>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176834" h="1273996">
                  <a:moveTo>
                    <a:pt x="2742169" y="1273996"/>
                  </a:moveTo>
                  <a:lnTo>
                    <a:pt x="358564" y="1273996"/>
                  </a:lnTo>
                  <a:cubicBezTo>
                    <a:pt x="201027" y="849331"/>
                    <a:pt x="-110623" y="517133"/>
                    <a:pt x="40065" y="0"/>
                  </a:cubicBezTo>
                  <a:lnTo>
                    <a:pt x="3132587" y="10273"/>
                  </a:lnTo>
                  <a:cubicBezTo>
                    <a:pt x="3290125" y="517131"/>
                    <a:pt x="2995598" y="900701"/>
                    <a:pt x="2742169" y="1273996"/>
                  </a:cubicBezTo>
                  <a:close/>
                </a:path>
              </a:pathLst>
            </a:cu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微软雅黑" panose="020B0503020204020204" charset="-122"/>
                <a:ea typeface="微软雅黑" panose="020B0503020204020204" charset="-122"/>
              </a:endParaRPr>
            </a:p>
          </p:txBody>
        </p:sp>
        <p:sp>
          <p:nvSpPr>
            <p:cNvPr id="20" name="矩形 19"/>
            <p:cNvSpPr/>
            <p:nvPr/>
          </p:nvSpPr>
          <p:spPr>
            <a:xfrm>
              <a:off x="5649964" y="3216107"/>
              <a:ext cx="890516" cy="769441"/>
            </a:xfrm>
            <a:prstGeom prst="rect">
              <a:avLst/>
            </a:prstGeom>
            <a:grpFill/>
          </p:spPr>
          <p:txBody>
            <a:bodyPr wrap="square">
              <a:spAutoFit/>
            </a:bodyPr>
            <a:p>
              <a:pPr algn="ctr"/>
              <a:r>
                <a:rPr lang="en-US" altLang="zh-CN" sz="4400" b="1" dirty="0">
                  <a:solidFill>
                    <a:schemeClr val="bg1"/>
                  </a:solidFill>
                  <a:latin typeface="微软雅黑" panose="020B0503020204020204" charset="-122"/>
                  <a:ea typeface="微软雅黑" panose="020B0503020204020204" charset="-122"/>
                </a:rPr>
                <a:t>02</a:t>
              </a:r>
              <a:endParaRPr lang="en-US" altLang="zh-CN" sz="4400" b="1" dirty="0">
                <a:solidFill>
                  <a:schemeClr val="bg1"/>
                </a:solidFill>
                <a:latin typeface="微软雅黑" panose="020B0503020204020204" charset="-122"/>
                <a:ea typeface="微软雅黑" panose="020B0503020204020204" charset="-122"/>
              </a:endParaRPr>
            </a:p>
          </p:txBody>
        </p:sp>
      </p:grpSp>
      <p:grpSp>
        <p:nvGrpSpPr>
          <p:cNvPr id="23" name="组合 22"/>
          <p:cNvGrpSpPr/>
          <p:nvPr/>
        </p:nvGrpSpPr>
        <p:grpSpPr>
          <a:xfrm>
            <a:off x="5044461" y="3829612"/>
            <a:ext cx="2063256" cy="1089685"/>
            <a:chOff x="5045731" y="4172512"/>
            <a:chExt cx="2063256" cy="1089685"/>
          </a:xfrm>
          <a:solidFill>
            <a:srgbClr val="244241"/>
          </a:solidFill>
        </p:grpSpPr>
        <p:sp>
          <p:nvSpPr>
            <p:cNvPr id="25" name="任意多边形 24"/>
            <p:cNvSpPr/>
            <p:nvPr/>
          </p:nvSpPr>
          <p:spPr>
            <a:xfrm>
              <a:off x="5045731" y="4172512"/>
              <a:ext cx="2063256" cy="1089685"/>
            </a:xfrm>
            <a:custGeom>
              <a:avLst/>
              <a:gdLst>
                <a:gd name="connsiteX0" fmla="*/ 1890444 w 2373330"/>
                <a:gd name="connsiteY0" fmla="*/ 1253447 h 1253447"/>
                <a:gd name="connsiteX1" fmla="*/ 544530 w 2373330"/>
                <a:gd name="connsiteY1" fmla="*/ 1253447 h 1253447"/>
                <a:gd name="connsiteX2" fmla="*/ 339047 w 2373330"/>
                <a:gd name="connsiteY2" fmla="*/ 1006867 h 1253447"/>
                <a:gd name="connsiteX3" fmla="*/ 0 w 2373330"/>
                <a:gd name="connsiteY3" fmla="*/ 0 h 1253447"/>
                <a:gd name="connsiteX4" fmla="*/ 2373330 w 2373330"/>
                <a:gd name="connsiteY4" fmla="*/ 0 h 1253447"/>
                <a:gd name="connsiteX5" fmla="*/ 2085653 w 2373330"/>
                <a:gd name="connsiteY5" fmla="*/ 914400 h 1253447"/>
                <a:gd name="connsiteX6" fmla="*/ 1890444 w 2373330"/>
                <a:gd name="connsiteY6" fmla="*/ 1253447 h 1253447"/>
                <a:gd name="connsiteX0-1" fmla="*/ 1890444 w 2373330"/>
                <a:gd name="connsiteY0-2" fmla="*/ 1253447 h 1253447"/>
                <a:gd name="connsiteX1-3" fmla="*/ 544530 w 2373330"/>
                <a:gd name="connsiteY1-4" fmla="*/ 1253447 h 1253447"/>
                <a:gd name="connsiteX2-5" fmla="*/ 339047 w 2373330"/>
                <a:gd name="connsiteY2-6" fmla="*/ 1006867 h 1253447"/>
                <a:gd name="connsiteX3-7" fmla="*/ 0 w 2373330"/>
                <a:gd name="connsiteY3-8" fmla="*/ 0 h 1253447"/>
                <a:gd name="connsiteX4-9" fmla="*/ 2373330 w 2373330"/>
                <a:gd name="connsiteY4-10" fmla="*/ 0 h 1253447"/>
                <a:gd name="connsiteX5-11" fmla="*/ 2085653 w 2373330"/>
                <a:gd name="connsiteY5-12" fmla="*/ 914400 h 1253447"/>
                <a:gd name="connsiteX6-13" fmla="*/ 1890444 w 2373330"/>
                <a:gd name="connsiteY6-14" fmla="*/ 1253447 h 1253447"/>
                <a:gd name="connsiteX0-15" fmla="*/ 1890444 w 2373330"/>
                <a:gd name="connsiteY0-16" fmla="*/ 1253447 h 1253447"/>
                <a:gd name="connsiteX1-17" fmla="*/ 544530 w 2373330"/>
                <a:gd name="connsiteY1-18" fmla="*/ 1253447 h 1253447"/>
                <a:gd name="connsiteX2-19" fmla="*/ 339047 w 2373330"/>
                <a:gd name="connsiteY2-20" fmla="*/ 1006867 h 1253447"/>
                <a:gd name="connsiteX3-21" fmla="*/ 0 w 2373330"/>
                <a:gd name="connsiteY3-22" fmla="*/ 0 h 1253447"/>
                <a:gd name="connsiteX4-23" fmla="*/ 2373330 w 2373330"/>
                <a:gd name="connsiteY4-24" fmla="*/ 0 h 1253447"/>
                <a:gd name="connsiteX5-25" fmla="*/ 2085653 w 2373330"/>
                <a:gd name="connsiteY5-26" fmla="*/ 914400 h 1253447"/>
                <a:gd name="connsiteX6-27" fmla="*/ 1890444 w 2373330"/>
                <a:gd name="connsiteY6-28" fmla="*/ 1253447 h 1253447"/>
                <a:gd name="connsiteX0-29" fmla="*/ 1890444 w 2373330"/>
                <a:gd name="connsiteY0-30" fmla="*/ 1253447 h 1253447"/>
                <a:gd name="connsiteX1-31" fmla="*/ 544530 w 2373330"/>
                <a:gd name="connsiteY1-32" fmla="*/ 1253447 h 1253447"/>
                <a:gd name="connsiteX2-33" fmla="*/ 339047 w 2373330"/>
                <a:gd name="connsiteY2-34" fmla="*/ 1006867 h 1253447"/>
                <a:gd name="connsiteX3-35" fmla="*/ 0 w 2373330"/>
                <a:gd name="connsiteY3-36" fmla="*/ 0 h 1253447"/>
                <a:gd name="connsiteX4-37" fmla="*/ 2373330 w 2373330"/>
                <a:gd name="connsiteY4-38" fmla="*/ 0 h 1253447"/>
                <a:gd name="connsiteX5-39" fmla="*/ 2085653 w 2373330"/>
                <a:gd name="connsiteY5-40" fmla="*/ 914400 h 1253447"/>
                <a:gd name="connsiteX6-41" fmla="*/ 1890444 w 2373330"/>
                <a:gd name="connsiteY6-42" fmla="*/ 1253447 h 1253447"/>
                <a:gd name="connsiteX0-43" fmla="*/ 1890444 w 2373330"/>
                <a:gd name="connsiteY0-44" fmla="*/ 1253447 h 1253447"/>
                <a:gd name="connsiteX1-45" fmla="*/ 544530 w 2373330"/>
                <a:gd name="connsiteY1-46" fmla="*/ 1253447 h 1253447"/>
                <a:gd name="connsiteX2-47" fmla="*/ 339047 w 2373330"/>
                <a:gd name="connsiteY2-48" fmla="*/ 1006867 h 1253447"/>
                <a:gd name="connsiteX3-49" fmla="*/ 0 w 2373330"/>
                <a:gd name="connsiteY3-50" fmla="*/ 0 h 1253447"/>
                <a:gd name="connsiteX4-51" fmla="*/ 2373330 w 2373330"/>
                <a:gd name="connsiteY4-52" fmla="*/ 0 h 1253447"/>
                <a:gd name="connsiteX5-53" fmla="*/ 2085653 w 2373330"/>
                <a:gd name="connsiteY5-54" fmla="*/ 914400 h 1253447"/>
                <a:gd name="connsiteX6-55" fmla="*/ 1890444 w 2373330"/>
                <a:gd name="connsiteY6-56" fmla="*/ 1253447 h 1253447"/>
                <a:gd name="connsiteX0-57" fmla="*/ 1890444 w 2373330"/>
                <a:gd name="connsiteY0-58" fmla="*/ 1253447 h 1253447"/>
                <a:gd name="connsiteX1-59" fmla="*/ 544530 w 2373330"/>
                <a:gd name="connsiteY1-60" fmla="*/ 1253447 h 1253447"/>
                <a:gd name="connsiteX2-61" fmla="*/ 339047 w 2373330"/>
                <a:gd name="connsiteY2-62" fmla="*/ 1006867 h 1253447"/>
                <a:gd name="connsiteX3-63" fmla="*/ 0 w 2373330"/>
                <a:gd name="connsiteY3-64" fmla="*/ 0 h 1253447"/>
                <a:gd name="connsiteX4-65" fmla="*/ 2373330 w 2373330"/>
                <a:gd name="connsiteY4-66" fmla="*/ 0 h 1253447"/>
                <a:gd name="connsiteX5-67" fmla="*/ 2085653 w 2373330"/>
                <a:gd name="connsiteY5-68" fmla="*/ 914400 h 1253447"/>
                <a:gd name="connsiteX6-69" fmla="*/ 1890444 w 2373330"/>
                <a:gd name="connsiteY6-70" fmla="*/ 1253447 h 1253447"/>
                <a:gd name="connsiteX0-71" fmla="*/ 1890444 w 2373330"/>
                <a:gd name="connsiteY0-72" fmla="*/ 1253447 h 1253447"/>
                <a:gd name="connsiteX1-73" fmla="*/ 544530 w 2373330"/>
                <a:gd name="connsiteY1-74" fmla="*/ 1253447 h 1253447"/>
                <a:gd name="connsiteX2-75" fmla="*/ 339047 w 2373330"/>
                <a:gd name="connsiteY2-76" fmla="*/ 1006867 h 1253447"/>
                <a:gd name="connsiteX3-77" fmla="*/ 0 w 2373330"/>
                <a:gd name="connsiteY3-78" fmla="*/ 0 h 1253447"/>
                <a:gd name="connsiteX4-79" fmla="*/ 2373330 w 2373330"/>
                <a:gd name="connsiteY4-80" fmla="*/ 0 h 1253447"/>
                <a:gd name="connsiteX5-81" fmla="*/ 2085653 w 2373330"/>
                <a:gd name="connsiteY5-82" fmla="*/ 914400 h 1253447"/>
                <a:gd name="connsiteX6-83" fmla="*/ 1890444 w 2373330"/>
                <a:gd name="connsiteY6-84" fmla="*/ 1253447 h 1253447"/>
                <a:gd name="connsiteX0-85" fmla="*/ 1890444 w 2373330"/>
                <a:gd name="connsiteY0-86" fmla="*/ 1253447 h 1253447"/>
                <a:gd name="connsiteX1-87" fmla="*/ 544530 w 2373330"/>
                <a:gd name="connsiteY1-88" fmla="*/ 1253447 h 1253447"/>
                <a:gd name="connsiteX2-89" fmla="*/ 339047 w 2373330"/>
                <a:gd name="connsiteY2-90" fmla="*/ 1006867 h 1253447"/>
                <a:gd name="connsiteX3-91" fmla="*/ 0 w 2373330"/>
                <a:gd name="connsiteY3-92" fmla="*/ 0 h 1253447"/>
                <a:gd name="connsiteX4-93" fmla="*/ 2373330 w 2373330"/>
                <a:gd name="connsiteY4-94" fmla="*/ 0 h 1253447"/>
                <a:gd name="connsiteX5-95" fmla="*/ 2085653 w 2373330"/>
                <a:gd name="connsiteY5-96" fmla="*/ 914400 h 1253447"/>
                <a:gd name="connsiteX6-97" fmla="*/ 1890444 w 2373330"/>
                <a:gd name="connsiteY6-98" fmla="*/ 1253447 h 1253447"/>
                <a:gd name="connsiteX0-99" fmla="*/ 1890444 w 2373330"/>
                <a:gd name="connsiteY0-100" fmla="*/ 1253447 h 1253447"/>
                <a:gd name="connsiteX1-101" fmla="*/ 544530 w 2373330"/>
                <a:gd name="connsiteY1-102" fmla="*/ 1253447 h 1253447"/>
                <a:gd name="connsiteX2-103" fmla="*/ 339047 w 2373330"/>
                <a:gd name="connsiteY2-104" fmla="*/ 1006867 h 1253447"/>
                <a:gd name="connsiteX3-105" fmla="*/ 0 w 2373330"/>
                <a:gd name="connsiteY3-106" fmla="*/ 0 h 1253447"/>
                <a:gd name="connsiteX4-107" fmla="*/ 2373330 w 2373330"/>
                <a:gd name="connsiteY4-108" fmla="*/ 0 h 1253447"/>
                <a:gd name="connsiteX5-109" fmla="*/ 2085653 w 2373330"/>
                <a:gd name="connsiteY5-110" fmla="*/ 914400 h 1253447"/>
                <a:gd name="connsiteX6-111" fmla="*/ 1890444 w 2373330"/>
                <a:gd name="connsiteY6-112" fmla="*/ 1253447 h 1253447"/>
                <a:gd name="connsiteX0-113" fmla="*/ 1890444 w 2373330"/>
                <a:gd name="connsiteY0-114" fmla="*/ 1253447 h 1253447"/>
                <a:gd name="connsiteX1-115" fmla="*/ 544530 w 2373330"/>
                <a:gd name="connsiteY1-116" fmla="*/ 1253447 h 1253447"/>
                <a:gd name="connsiteX2-117" fmla="*/ 339047 w 2373330"/>
                <a:gd name="connsiteY2-118" fmla="*/ 1006867 h 1253447"/>
                <a:gd name="connsiteX3-119" fmla="*/ 0 w 2373330"/>
                <a:gd name="connsiteY3-120" fmla="*/ 0 h 1253447"/>
                <a:gd name="connsiteX4-121" fmla="*/ 2373330 w 2373330"/>
                <a:gd name="connsiteY4-122" fmla="*/ 0 h 1253447"/>
                <a:gd name="connsiteX5-123" fmla="*/ 2085653 w 2373330"/>
                <a:gd name="connsiteY5-124" fmla="*/ 914400 h 1253447"/>
                <a:gd name="connsiteX6-125" fmla="*/ 1890444 w 2373330"/>
                <a:gd name="connsiteY6-126" fmla="*/ 1253447 h 1253447"/>
                <a:gd name="connsiteX0-127" fmla="*/ 1890444 w 2373330"/>
                <a:gd name="connsiteY0-128" fmla="*/ 1253447 h 1253447"/>
                <a:gd name="connsiteX1-129" fmla="*/ 544530 w 2373330"/>
                <a:gd name="connsiteY1-130" fmla="*/ 1253447 h 1253447"/>
                <a:gd name="connsiteX2-131" fmla="*/ 339047 w 2373330"/>
                <a:gd name="connsiteY2-132" fmla="*/ 1006867 h 1253447"/>
                <a:gd name="connsiteX3-133" fmla="*/ 0 w 2373330"/>
                <a:gd name="connsiteY3-134" fmla="*/ 0 h 1253447"/>
                <a:gd name="connsiteX4-135" fmla="*/ 2373330 w 2373330"/>
                <a:gd name="connsiteY4-136" fmla="*/ 0 h 1253447"/>
                <a:gd name="connsiteX5-137" fmla="*/ 2085653 w 2373330"/>
                <a:gd name="connsiteY5-138" fmla="*/ 914400 h 1253447"/>
                <a:gd name="connsiteX6-139" fmla="*/ 1890444 w 2373330"/>
                <a:gd name="connsiteY6-140" fmla="*/ 1253447 h 125344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2373330" h="1253447">
                  <a:moveTo>
                    <a:pt x="1890444" y="1253447"/>
                  </a:moveTo>
                  <a:lnTo>
                    <a:pt x="544530" y="1253447"/>
                  </a:lnTo>
                  <a:cubicBezTo>
                    <a:pt x="455487" y="1222625"/>
                    <a:pt x="366444" y="1119883"/>
                    <a:pt x="339047" y="1006867"/>
                  </a:cubicBezTo>
                  <a:cubicBezTo>
                    <a:pt x="267127" y="671245"/>
                    <a:pt x="195209" y="356170"/>
                    <a:pt x="0" y="0"/>
                  </a:cubicBezTo>
                  <a:lnTo>
                    <a:pt x="2373330" y="0"/>
                  </a:lnTo>
                  <a:cubicBezTo>
                    <a:pt x="2195245" y="315074"/>
                    <a:pt x="2130174" y="609600"/>
                    <a:pt x="2085653" y="914400"/>
                  </a:cubicBezTo>
                  <a:cubicBezTo>
                    <a:pt x="2071954" y="1058239"/>
                    <a:pt x="1996611" y="1202076"/>
                    <a:pt x="1890444" y="1253447"/>
                  </a:cubicBezTo>
                  <a:close/>
                </a:path>
              </a:pathLst>
            </a:cu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微软雅黑" panose="020B0503020204020204" charset="-122"/>
                <a:ea typeface="微软雅黑" panose="020B0503020204020204" charset="-122"/>
              </a:endParaRPr>
            </a:p>
          </p:txBody>
        </p:sp>
        <p:sp>
          <p:nvSpPr>
            <p:cNvPr id="28" name="矩形 27"/>
            <p:cNvSpPr/>
            <p:nvPr/>
          </p:nvSpPr>
          <p:spPr>
            <a:xfrm>
              <a:off x="5657929" y="4357372"/>
              <a:ext cx="890516" cy="769441"/>
            </a:xfrm>
            <a:prstGeom prst="rect">
              <a:avLst/>
            </a:prstGeom>
            <a:grpFill/>
          </p:spPr>
          <p:txBody>
            <a:bodyPr wrap="square">
              <a:spAutoFit/>
            </a:bodyPr>
            <a:p>
              <a:pPr algn="ctr"/>
              <a:r>
                <a:rPr lang="en-US" altLang="zh-CN" sz="4400" b="1" dirty="0">
                  <a:solidFill>
                    <a:schemeClr val="bg1"/>
                  </a:solidFill>
                  <a:latin typeface="微软雅黑" panose="020B0503020204020204" charset="-122"/>
                  <a:ea typeface="微软雅黑" panose="020B0503020204020204" charset="-122"/>
                </a:rPr>
                <a:t>03</a:t>
              </a:r>
              <a:endParaRPr lang="en-US" altLang="zh-CN" sz="4400" b="1" dirty="0">
                <a:solidFill>
                  <a:schemeClr val="bg1"/>
                </a:solidFill>
                <a:latin typeface="微软雅黑" panose="020B0503020204020204" charset="-122"/>
                <a:ea typeface="微软雅黑" panose="020B0503020204020204" charset="-122"/>
              </a:endParaRPr>
            </a:p>
          </p:txBody>
        </p:sp>
      </p:grpSp>
      <p:sp>
        <p:nvSpPr>
          <p:cNvPr id="30" name="文本框 29"/>
          <p:cNvSpPr txBox="1"/>
          <p:nvPr/>
        </p:nvSpPr>
        <p:spPr>
          <a:xfrm>
            <a:off x="1811079" y="1648394"/>
            <a:ext cx="2963491" cy="932563"/>
          </a:xfrm>
          <a:prstGeom prst="rect">
            <a:avLst/>
          </a:prstGeom>
          <a:noFill/>
          <a:effectLst/>
        </p:spPr>
        <p:txBody>
          <a:bodyPr wrap="square" rtlCol="0">
            <a:spAutoFit/>
          </a:bodyPr>
          <a:p>
            <a:pPr algn="r">
              <a:lnSpc>
                <a:spcPct val="130000"/>
              </a:lnSpc>
            </a:pPr>
            <a:r>
              <a:rPr lang="zh-CN" altLang="en-US" sz="14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rPr>
              <a:t>此处添加详细文本描述，建议与标题相关并符合整体语言风格，语言描述尽量</a:t>
            </a:r>
            <a:r>
              <a:rPr lang="en-US" altLang="zh-CN" sz="14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rPr>
              <a:t>……</a:t>
            </a:r>
            <a:endParaRPr lang="en-US" altLang="zh-CN" sz="14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endParaRPr>
          </a:p>
        </p:txBody>
      </p:sp>
      <p:sp>
        <p:nvSpPr>
          <p:cNvPr id="31" name="文本框 30"/>
          <p:cNvSpPr txBox="1"/>
          <p:nvPr/>
        </p:nvSpPr>
        <p:spPr>
          <a:xfrm>
            <a:off x="2084561" y="4148886"/>
            <a:ext cx="2959900" cy="932563"/>
          </a:xfrm>
          <a:prstGeom prst="rect">
            <a:avLst/>
          </a:prstGeom>
          <a:noFill/>
          <a:effectLst/>
        </p:spPr>
        <p:txBody>
          <a:bodyPr wrap="square" rtlCol="0">
            <a:spAutoFit/>
          </a:bodyPr>
          <a:p>
            <a:pPr algn="r">
              <a:lnSpc>
                <a:spcPct val="130000"/>
              </a:lnSpc>
            </a:pPr>
            <a:r>
              <a:rPr lang="zh-CN" altLang="en-US" sz="14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rPr>
              <a:t>此处添加详细文本描述，建议与标题相关并符合整体语言风格，语言描述尽量</a:t>
            </a:r>
            <a:r>
              <a:rPr lang="en-US" altLang="zh-CN" sz="14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rPr>
              <a:t>……</a:t>
            </a:r>
            <a:endParaRPr lang="en-US" altLang="zh-CN" sz="14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endParaRPr>
          </a:p>
        </p:txBody>
      </p:sp>
      <p:sp>
        <p:nvSpPr>
          <p:cNvPr id="44" name="文本框 43"/>
          <p:cNvSpPr txBox="1"/>
          <p:nvPr/>
        </p:nvSpPr>
        <p:spPr>
          <a:xfrm>
            <a:off x="7619486" y="2782467"/>
            <a:ext cx="2963491" cy="932563"/>
          </a:xfrm>
          <a:prstGeom prst="rect">
            <a:avLst/>
          </a:prstGeom>
          <a:noFill/>
          <a:effectLst/>
        </p:spPr>
        <p:txBody>
          <a:bodyPr wrap="square" rtlCol="0">
            <a:spAutoFit/>
          </a:bodyPr>
          <a:p>
            <a:pPr>
              <a:lnSpc>
                <a:spcPct val="130000"/>
              </a:lnSpc>
            </a:pPr>
            <a:r>
              <a:rPr lang="zh-CN" altLang="en-US" sz="14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rPr>
              <a:t>此处添加详细文本描述，建议与标题相关并符合整体语言风格，语言描述尽量</a:t>
            </a:r>
            <a:r>
              <a:rPr lang="en-US" altLang="zh-CN" sz="14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rPr>
              <a:t>……</a:t>
            </a:r>
            <a:endParaRPr lang="en-US" altLang="zh-CN" sz="14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split orient="vert"/>
      </p:transition>
    </mc:Choice>
    <mc:Fallback>
      <p:transition spd="slow" advClick="0" advTm="0">
        <p:split orient="vert"/>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279400" y="215900"/>
            <a:ext cx="3790697" cy="677505"/>
            <a:chOff x="279400" y="215900"/>
            <a:chExt cx="3790697" cy="677505"/>
          </a:xfrm>
        </p:grpSpPr>
        <p:sp>
          <p:nvSpPr>
            <p:cNvPr id="8" name="L 形 7"/>
            <p:cNvSpPr/>
            <p:nvPr/>
          </p:nvSpPr>
          <p:spPr>
            <a:xfrm rot="10800000" flipH="1">
              <a:off x="279400" y="215900"/>
              <a:ext cx="469900" cy="419100"/>
            </a:xfrm>
            <a:prstGeom prst="corner">
              <a:avLst/>
            </a:prstGeom>
            <a:solidFill>
              <a:srgbClr val="2442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2" name="文本框 1"/>
            <p:cNvSpPr txBox="1"/>
            <p:nvPr/>
          </p:nvSpPr>
          <p:spPr>
            <a:xfrm>
              <a:off x="439104" y="433030"/>
              <a:ext cx="3630993" cy="460375"/>
            </a:xfrm>
            <a:prstGeom prst="rect">
              <a:avLst/>
            </a:prstGeom>
            <a:noFill/>
          </p:spPr>
          <p:txBody>
            <a:bodyPr wrap="square" rtlCol="0">
              <a:spAutoFit/>
            </a:bodyPr>
            <a:p>
              <a:pPr marL="0" marR="0" lvl="0" indent="0" algn="l" defTabSz="914400" rtl="0" eaLnBrk="1" fontAlgn="auto" latinLnBrk="0" hangingPunct="1">
                <a:lnSpc>
                  <a:spcPct val="100000"/>
                </a:lnSpc>
                <a:spcBef>
                  <a:spcPts val="0"/>
                </a:spcBef>
                <a:spcAft>
                  <a:spcPts val="0"/>
                </a:spcAft>
                <a:buClrTx/>
                <a:buSzTx/>
                <a:buFontTx/>
                <a:buNone/>
                <a:defRPr/>
              </a:pPr>
              <a:r>
                <a:rPr lang="zh-CN" altLang="en-US" sz="2400" b="1" dirty="0">
                  <a:solidFill>
                    <a:schemeClr val="tx1">
                      <a:lumMod val="75000"/>
                      <a:lumOff val="25000"/>
                    </a:schemeClr>
                  </a:solidFill>
                  <a:latin typeface="微软雅黑" panose="020B0503020204020204" charset="-122"/>
                  <a:ea typeface="微软雅黑" panose="020B0503020204020204" charset="-122"/>
                  <a:cs typeface="+mn-ea"/>
                  <a:sym typeface="Source Han Serif SC" panose="02020400000000000000" pitchFamily="18" charset="-122"/>
                </a:rPr>
                <a:t>点击添加标题文字</a:t>
              </a:r>
              <a:endParaRPr kumimoji="0" lang="zh-CN" altLang="en-US" sz="2400" b="1"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Source Han Serif SC" panose="02020400000000000000" pitchFamily="18" charset="-122"/>
              </a:endParaRPr>
            </a:p>
          </p:txBody>
        </p:sp>
      </p:grpSp>
      <p:sp>
        <p:nvSpPr>
          <p:cNvPr id="4" name="圆角矩形 3"/>
          <p:cNvSpPr/>
          <p:nvPr/>
        </p:nvSpPr>
        <p:spPr>
          <a:xfrm>
            <a:off x="911425" y="1604798"/>
            <a:ext cx="2252284" cy="4374039"/>
          </a:xfrm>
          <a:prstGeom prst="roundRect">
            <a:avLst>
              <a:gd name="adj" fmla="val 10535"/>
            </a:avLst>
          </a:prstGeom>
          <a:solidFill>
            <a:srgbClr val="F7F7F7"/>
          </a:solidFill>
          <a:ln w="19050">
            <a:gradFill flip="none" rotWithShape="1">
              <a:gsLst>
                <a:gs pos="0">
                  <a:schemeClr val="bg1"/>
                </a:gs>
                <a:gs pos="100000">
                  <a:schemeClr val="bg1">
                    <a:lumMod val="85000"/>
                  </a:schemeClr>
                </a:gs>
              </a:gsLst>
              <a:lin ang="2700000" scaled="1"/>
              <a:tileRect/>
            </a:gradFill>
          </a:ln>
          <a:effectLst>
            <a:outerShdw blurRad="1778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solidFill>
                <a:prstClr val="white"/>
              </a:solidFill>
              <a:latin typeface="微软雅黑" panose="020B0503020204020204" charset="-122"/>
              <a:ea typeface="微软雅黑" panose="020B0503020204020204" charset="-122"/>
            </a:endParaRPr>
          </a:p>
        </p:txBody>
      </p:sp>
      <p:sp>
        <p:nvSpPr>
          <p:cNvPr id="9" name="圆角矩形 8"/>
          <p:cNvSpPr/>
          <p:nvPr/>
        </p:nvSpPr>
        <p:spPr>
          <a:xfrm>
            <a:off x="3641925" y="1604798"/>
            <a:ext cx="2252284" cy="4374039"/>
          </a:xfrm>
          <a:prstGeom prst="roundRect">
            <a:avLst>
              <a:gd name="adj" fmla="val 10535"/>
            </a:avLst>
          </a:prstGeom>
          <a:solidFill>
            <a:srgbClr val="F7F7F7"/>
          </a:solidFill>
          <a:ln w="19050">
            <a:gradFill flip="none" rotWithShape="1">
              <a:gsLst>
                <a:gs pos="0">
                  <a:schemeClr val="bg1"/>
                </a:gs>
                <a:gs pos="100000">
                  <a:schemeClr val="bg1">
                    <a:lumMod val="85000"/>
                  </a:schemeClr>
                </a:gs>
              </a:gsLst>
              <a:lin ang="2700000" scaled="1"/>
              <a:tileRect/>
            </a:gradFill>
          </a:ln>
          <a:effectLst>
            <a:outerShdw blurRad="1778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solidFill>
                <a:prstClr val="white"/>
              </a:solidFill>
              <a:latin typeface="微软雅黑" panose="020B0503020204020204" charset="-122"/>
              <a:ea typeface="微软雅黑" panose="020B0503020204020204" charset="-122"/>
            </a:endParaRPr>
          </a:p>
        </p:txBody>
      </p:sp>
      <p:sp>
        <p:nvSpPr>
          <p:cNvPr id="5" name="圆角矩形 4"/>
          <p:cNvSpPr/>
          <p:nvPr/>
        </p:nvSpPr>
        <p:spPr>
          <a:xfrm>
            <a:off x="6372425" y="1604798"/>
            <a:ext cx="2252284" cy="4374039"/>
          </a:xfrm>
          <a:prstGeom prst="roundRect">
            <a:avLst>
              <a:gd name="adj" fmla="val 10535"/>
            </a:avLst>
          </a:prstGeom>
          <a:solidFill>
            <a:srgbClr val="F7F7F7"/>
          </a:solidFill>
          <a:ln w="19050">
            <a:gradFill flip="none" rotWithShape="1">
              <a:gsLst>
                <a:gs pos="0">
                  <a:schemeClr val="bg1"/>
                </a:gs>
                <a:gs pos="100000">
                  <a:schemeClr val="bg1">
                    <a:lumMod val="85000"/>
                  </a:schemeClr>
                </a:gs>
              </a:gsLst>
              <a:lin ang="2700000" scaled="1"/>
              <a:tileRect/>
            </a:gradFill>
          </a:ln>
          <a:effectLst>
            <a:outerShdw blurRad="1778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solidFill>
                <a:prstClr val="white"/>
              </a:solidFill>
              <a:latin typeface="微软雅黑" panose="020B0503020204020204" charset="-122"/>
              <a:ea typeface="微软雅黑" panose="020B0503020204020204" charset="-122"/>
            </a:endParaRPr>
          </a:p>
        </p:txBody>
      </p:sp>
      <p:grpSp>
        <p:nvGrpSpPr>
          <p:cNvPr id="10" name="组合 9"/>
          <p:cNvGrpSpPr/>
          <p:nvPr/>
        </p:nvGrpSpPr>
        <p:grpSpPr>
          <a:xfrm>
            <a:off x="2949491" y="2000195"/>
            <a:ext cx="926499" cy="158012"/>
            <a:chOff x="4111386" y="2043778"/>
            <a:chExt cx="926499" cy="158012"/>
          </a:xfrm>
        </p:grpSpPr>
        <p:grpSp>
          <p:nvGrpSpPr>
            <p:cNvPr id="3" name="组合 2"/>
            <p:cNvGrpSpPr/>
            <p:nvPr/>
          </p:nvGrpSpPr>
          <p:grpSpPr>
            <a:xfrm>
              <a:off x="4879875" y="2043778"/>
              <a:ext cx="158010" cy="158012"/>
              <a:chOff x="4486616" y="3001075"/>
              <a:chExt cx="274695" cy="274699"/>
            </a:xfrm>
          </p:grpSpPr>
          <p:sp>
            <p:nvSpPr>
              <p:cNvPr id="6" name="椭圆 5"/>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solidFill>
                    <a:prstClr val="white"/>
                  </a:solidFill>
                  <a:latin typeface="微软雅黑" panose="020B0503020204020204" charset="-122"/>
                  <a:ea typeface="微软雅黑" panose="020B0503020204020204" charset="-122"/>
                </a:endParaRPr>
              </a:p>
            </p:txBody>
          </p:sp>
          <p:sp>
            <p:nvSpPr>
              <p:cNvPr id="12" name="椭圆 11"/>
              <p:cNvSpPr/>
              <p:nvPr/>
            </p:nvSpPr>
            <p:spPr>
              <a:xfrm rot="16200000">
                <a:off x="4511585" y="3026055"/>
                <a:ext cx="224753" cy="224751"/>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solidFill>
                    <a:prstClr val="white"/>
                  </a:solidFill>
                  <a:latin typeface="微软雅黑" panose="020B0503020204020204" charset="-122"/>
                  <a:ea typeface="微软雅黑" panose="020B0503020204020204" charset="-122"/>
                </a:endParaRPr>
              </a:p>
            </p:txBody>
          </p:sp>
        </p:grpSp>
        <p:grpSp>
          <p:nvGrpSpPr>
            <p:cNvPr id="11" name="组合 10"/>
            <p:cNvGrpSpPr/>
            <p:nvPr/>
          </p:nvGrpSpPr>
          <p:grpSpPr>
            <a:xfrm>
              <a:off x="4111386" y="2043778"/>
              <a:ext cx="158010" cy="158012"/>
              <a:chOff x="4486616" y="3001075"/>
              <a:chExt cx="274695" cy="274699"/>
            </a:xfrm>
          </p:grpSpPr>
          <p:sp>
            <p:nvSpPr>
              <p:cNvPr id="23" name="椭圆 22"/>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solidFill>
                    <a:prstClr val="white"/>
                  </a:solidFill>
                  <a:latin typeface="微软雅黑" panose="020B0503020204020204" charset="-122"/>
                  <a:ea typeface="微软雅黑" panose="020B0503020204020204" charset="-122"/>
                </a:endParaRPr>
              </a:p>
            </p:txBody>
          </p:sp>
          <p:sp>
            <p:nvSpPr>
              <p:cNvPr id="34" name="椭圆 33"/>
              <p:cNvSpPr/>
              <p:nvPr/>
            </p:nvSpPr>
            <p:spPr>
              <a:xfrm rot="16200000">
                <a:off x="4511585" y="3026055"/>
                <a:ext cx="224753" cy="224751"/>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solidFill>
                    <a:prstClr val="white"/>
                  </a:solidFill>
                  <a:latin typeface="微软雅黑" panose="020B0503020204020204" charset="-122"/>
                  <a:ea typeface="微软雅黑" panose="020B0503020204020204" charset="-122"/>
                </a:endParaRPr>
              </a:p>
            </p:txBody>
          </p:sp>
        </p:grpSp>
        <p:sp>
          <p:nvSpPr>
            <p:cNvPr id="35" name="圆角矩形 34"/>
            <p:cNvSpPr/>
            <p:nvPr/>
          </p:nvSpPr>
          <p:spPr>
            <a:xfrm rot="16200000" flipH="1" flipV="1">
              <a:off x="4563173" y="1773812"/>
              <a:ext cx="22409" cy="748925"/>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solidFill>
                  <a:prstClr val="white"/>
                </a:solidFill>
                <a:latin typeface="微软雅黑" panose="020B0503020204020204" charset="-122"/>
                <a:ea typeface="微软雅黑" panose="020B0503020204020204" charset="-122"/>
              </a:endParaRPr>
            </a:p>
          </p:txBody>
        </p:sp>
        <p:sp>
          <p:nvSpPr>
            <p:cNvPr id="36" name="圆角矩形 35"/>
            <p:cNvSpPr/>
            <p:nvPr/>
          </p:nvSpPr>
          <p:spPr>
            <a:xfrm rot="16200000" flipH="1" flipV="1">
              <a:off x="4563173" y="1728247"/>
              <a:ext cx="22409" cy="748925"/>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solidFill>
                  <a:prstClr val="white"/>
                </a:solidFill>
                <a:latin typeface="微软雅黑" panose="020B0503020204020204" charset="-122"/>
                <a:ea typeface="微软雅黑" panose="020B0503020204020204" charset="-122"/>
              </a:endParaRPr>
            </a:p>
          </p:txBody>
        </p:sp>
      </p:grpSp>
      <p:grpSp>
        <p:nvGrpSpPr>
          <p:cNvPr id="37" name="组合 36"/>
          <p:cNvGrpSpPr/>
          <p:nvPr/>
        </p:nvGrpSpPr>
        <p:grpSpPr>
          <a:xfrm>
            <a:off x="5670067" y="2000195"/>
            <a:ext cx="926499" cy="158012"/>
            <a:chOff x="4111386" y="2043778"/>
            <a:chExt cx="926499" cy="158012"/>
          </a:xfrm>
        </p:grpSpPr>
        <p:grpSp>
          <p:nvGrpSpPr>
            <p:cNvPr id="38" name="组合 37"/>
            <p:cNvGrpSpPr/>
            <p:nvPr/>
          </p:nvGrpSpPr>
          <p:grpSpPr>
            <a:xfrm>
              <a:off x="4879875" y="2043778"/>
              <a:ext cx="158010" cy="158012"/>
              <a:chOff x="4486616" y="3001075"/>
              <a:chExt cx="274695" cy="274699"/>
            </a:xfrm>
          </p:grpSpPr>
          <p:sp>
            <p:nvSpPr>
              <p:cNvPr id="39" name="椭圆 38"/>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solidFill>
                    <a:prstClr val="white"/>
                  </a:solidFill>
                  <a:latin typeface="微软雅黑" panose="020B0503020204020204" charset="-122"/>
                  <a:ea typeface="微软雅黑" panose="020B0503020204020204" charset="-122"/>
                </a:endParaRPr>
              </a:p>
            </p:txBody>
          </p:sp>
          <p:sp>
            <p:nvSpPr>
              <p:cNvPr id="40" name="椭圆 39"/>
              <p:cNvSpPr/>
              <p:nvPr/>
            </p:nvSpPr>
            <p:spPr>
              <a:xfrm rot="16200000">
                <a:off x="4511585" y="3026055"/>
                <a:ext cx="224753" cy="224751"/>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solidFill>
                    <a:prstClr val="white"/>
                  </a:solidFill>
                  <a:latin typeface="微软雅黑" panose="020B0503020204020204" charset="-122"/>
                  <a:ea typeface="微软雅黑" panose="020B0503020204020204" charset="-122"/>
                </a:endParaRPr>
              </a:p>
            </p:txBody>
          </p:sp>
        </p:grpSp>
        <p:grpSp>
          <p:nvGrpSpPr>
            <p:cNvPr id="41" name="组合 40"/>
            <p:cNvGrpSpPr/>
            <p:nvPr/>
          </p:nvGrpSpPr>
          <p:grpSpPr>
            <a:xfrm>
              <a:off x="4111386" y="2043778"/>
              <a:ext cx="158010" cy="158012"/>
              <a:chOff x="4486616" y="3001075"/>
              <a:chExt cx="274695" cy="274699"/>
            </a:xfrm>
          </p:grpSpPr>
          <p:sp>
            <p:nvSpPr>
              <p:cNvPr id="42" name="椭圆 41"/>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solidFill>
                    <a:prstClr val="white"/>
                  </a:solidFill>
                  <a:latin typeface="微软雅黑" panose="020B0503020204020204" charset="-122"/>
                  <a:ea typeface="微软雅黑" panose="020B0503020204020204" charset="-122"/>
                </a:endParaRPr>
              </a:p>
            </p:txBody>
          </p:sp>
          <p:sp>
            <p:nvSpPr>
              <p:cNvPr id="43" name="椭圆 42"/>
              <p:cNvSpPr/>
              <p:nvPr/>
            </p:nvSpPr>
            <p:spPr>
              <a:xfrm rot="16200000">
                <a:off x="4511585" y="3026055"/>
                <a:ext cx="224753" cy="224751"/>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solidFill>
                    <a:prstClr val="white"/>
                  </a:solidFill>
                  <a:latin typeface="微软雅黑" panose="020B0503020204020204" charset="-122"/>
                  <a:ea typeface="微软雅黑" panose="020B0503020204020204" charset="-122"/>
                </a:endParaRPr>
              </a:p>
            </p:txBody>
          </p:sp>
        </p:grpSp>
        <p:sp>
          <p:nvSpPr>
            <p:cNvPr id="44" name="圆角矩形 43"/>
            <p:cNvSpPr/>
            <p:nvPr/>
          </p:nvSpPr>
          <p:spPr>
            <a:xfrm rot="16200000" flipH="1" flipV="1">
              <a:off x="4563173" y="1773812"/>
              <a:ext cx="22409" cy="748925"/>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solidFill>
                  <a:prstClr val="white"/>
                </a:solidFill>
                <a:latin typeface="微软雅黑" panose="020B0503020204020204" charset="-122"/>
                <a:ea typeface="微软雅黑" panose="020B0503020204020204" charset="-122"/>
              </a:endParaRPr>
            </a:p>
          </p:txBody>
        </p:sp>
        <p:sp>
          <p:nvSpPr>
            <p:cNvPr id="45" name="圆角矩形 44"/>
            <p:cNvSpPr/>
            <p:nvPr/>
          </p:nvSpPr>
          <p:spPr>
            <a:xfrm rot="16200000" flipH="1" flipV="1">
              <a:off x="4563173" y="1728247"/>
              <a:ext cx="22409" cy="748925"/>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solidFill>
                  <a:prstClr val="white"/>
                </a:solidFill>
                <a:latin typeface="微软雅黑" panose="020B0503020204020204" charset="-122"/>
                <a:ea typeface="微软雅黑" panose="020B0503020204020204" charset="-122"/>
              </a:endParaRPr>
            </a:p>
          </p:txBody>
        </p:sp>
      </p:grpSp>
      <p:grpSp>
        <p:nvGrpSpPr>
          <p:cNvPr id="46" name="组合 45"/>
          <p:cNvGrpSpPr/>
          <p:nvPr/>
        </p:nvGrpSpPr>
        <p:grpSpPr>
          <a:xfrm>
            <a:off x="2949491" y="5464194"/>
            <a:ext cx="926499" cy="158012"/>
            <a:chOff x="4111386" y="2043778"/>
            <a:chExt cx="926499" cy="158012"/>
          </a:xfrm>
        </p:grpSpPr>
        <p:grpSp>
          <p:nvGrpSpPr>
            <p:cNvPr id="47" name="组合 46"/>
            <p:cNvGrpSpPr/>
            <p:nvPr/>
          </p:nvGrpSpPr>
          <p:grpSpPr>
            <a:xfrm>
              <a:off x="4879875" y="2043778"/>
              <a:ext cx="158010" cy="158012"/>
              <a:chOff x="4486616" y="3001075"/>
              <a:chExt cx="274695" cy="274699"/>
            </a:xfrm>
          </p:grpSpPr>
          <p:sp>
            <p:nvSpPr>
              <p:cNvPr id="48" name="椭圆 47"/>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solidFill>
                    <a:prstClr val="white"/>
                  </a:solidFill>
                  <a:latin typeface="微软雅黑" panose="020B0503020204020204" charset="-122"/>
                  <a:ea typeface="微软雅黑" panose="020B0503020204020204" charset="-122"/>
                </a:endParaRPr>
              </a:p>
            </p:txBody>
          </p:sp>
          <p:sp>
            <p:nvSpPr>
              <p:cNvPr id="49" name="椭圆 48"/>
              <p:cNvSpPr/>
              <p:nvPr/>
            </p:nvSpPr>
            <p:spPr>
              <a:xfrm rot="16200000">
                <a:off x="4511585" y="3026055"/>
                <a:ext cx="224753" cy="224751"/>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solidFill>
                    <a:prstClr val="white"/>
                  </a:solidFill>
                  <a:latin typeface="微软雅黑" panose="020B0503020204020204" charset="-122"/>
                  <a:ea typeface="微软雅黑" panose="020B0503020204020204" charset="-122"/>
                </a:endParaRPr>
              </a:p>
            </p:txBody>
          </p:sp>
        </p:grpSp>
        <p:grpSp>
          <p:nvGrpSpPr>
            <p:cNvPr id="50" name="组合 49"/>
            <p:cNvGrpSpPr/>
            <p:nvPr/>
          </p:nvGrpSpPr>
          <p:grpSpPr>
            <a:xfrm>
              <a:off x="4111386" y="2043778"/>
              <a:ext cx="158010" cy="158012"/>
              <a:chOff x="4486616" y="3001075"/>
              <a:chExt cx="274695" cy="274699"/>
            </a:xfrm>
          </p:grpSpPr>
          <p:sp>
            <p:nvSpPr>
              <p:cNvPr id="51" name="椭圆 50"/>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solidFill>
                    <a:prstClr val="white"/>
                  </a:solidFill>
                  <a:latin typeface="微软雅黑" panose="020B0503020204020204" charset="-122"/>
                  <a:ea typeface="微软雅黑" panose="020B0503020204020204" charset="-122"/>
                </a:endParaRPr>
              </a:p>
            </p:txBody>
          </p:sp>
          <p:sp>
            <p:nvSpPr>
              <p:cNvPr id="52" name="椭圆 51"/>
              <p:cNvSpPr/>
              <p:nvPr/>
            </p:nvSpPr>
            <p:spPr>
              <a:xfrm rot="16200000">
                <a:off x="4511585" y="3026055"/>
                <a:ext cx="224753" cy="224751"/>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solidFill>
                    <a:prstClr val="white"/>
                  </a:solidFill>
                  <a:latin typeface="微软雅黑" panose="020B0503020204020204" charset="-122"/>
                  <a:ea typeface="微软雅黑" panose="020B0503020204020204" charset="-122"/>
                </a:endParaRPr>
              </a:p>
            </p:txBody>
          </p:sp>
        </p:grpSp>
        <p:sp>
          <p:nvSpPr>
            <p:cNvPr id="53" name="圆角矩形 52"/>
            <p:cNvSpPr/>
            <p:nvPr/>
          </p:nvSpPr>
          <p:spPr>
            <a:xfrm rot="16200000" flipH="1" flipV="1">
              <a:off x="4563173" y="1773812"/>
              <a:ext cx="22409" cy="748925"/>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solidFill>
                  <a:prstClr val="white"/>
                </a:solidFill>
                <a:latin typeface="微软雅黑" panose="020B0503020204020204" charset="-122"/>
                <a:ea typeface="微软雅黑" panose="020B0503020204020204" charset="-122"/>
              </a:endParaRPr>
            </a:p>
          </p:txBody>
        </p:sp>
        <p:sp>
          <p:nvSpPr>
            <p:cNvPr id="54" name="圆角矩形 53"/>
            <p:cNvSpPr/>
            <p:nvPr/>
          </p:nvSpPr>
          <p:spPr>
            <a:xfrm rot="16200000" flipH="1" flipV="1">
              <a:off x="4563173" y="1728247"/>
              <a:ext cx="22409" cy="748925"/>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solidFill>
                  <a:prstClr val="white"/>
                </a:solidFill>
                <a:latin typeface="微软雅黑" panose="020B0503020204020204" charset="-122"/>
                <a:ea typeface="微软雅黑" panose="020B0503020204020204" charset="-122"/>
              </a:endParaRPr>
            </a:p>
          </p:txBody>
        </p:sp>
      </p:grpSp>
      <p:grpSp>
        <p:nvGrpSpPr>
          <p:cNvPr id="55" name="组合 54"/>
          <p:cNvGrpSpPr/>
          <p:nvPr/>
        </p:nvGrpSpPr>
        <p:grpSpPr>
          <a:xfrm>
            <a:off x="5670067" y="5464194"/>
            <a:ext cx="926499" cy="158012"/>
            <a:chOff x="4111386" y="2043778"/>
            <a:chExt cx="926499" cy="158012"/>
          </a:xfrm>
        </p:grpSpPr>
        <p:grpSp>
          <p:nvGrpSpPr>
            <p:cNvPr id="56" name="组合 55"/>
            <p:cNvGrpSpPr/>
            <p:nvPr/>
          </p:nvGrpSpPr>
          <p:grpSpPr>
            <a:xfrm>
              <a:off x="4879875" y="2043778"/>
              <a:ext cx="158010" cy="158012"/>
              <a:chOff x="4486616" y="3001075"/>
              <a:chExt cx="274695" cy="274699"/>
            </a:xfrm>
          </p:grpSpPr>
          <p:sp>
            <p:nvSpPr>
              <p:cNvPr id="57" name="椭圆 56"/>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solidFill>
                    <a:prstClr val="white"/>
                  </a:solidFill>
                  <a:latin typeface="微软雅黑" panose="020B0503020204020204" charset="-122"/>
                  <a:ea typeface="微软雅黑" panose="020B0503020204020204" charset="-122"/>
                </a:endParaRPr>
              </a:p>
            </p:txBody>
          </p:sp>
          <p:sp>
            <p:nvSpPr>
              <p:cNvPr id="58" name="椭圆 57"/>
              <p:cNvSpPr/>
              <p:nvPr/>
            </p:nvSpPr>
            <p:spPr>
              <a:xfrm rot="16200000">
                <a:off x="4511585" y="3026055"/>
                <a:ext cx="224753" cy="224751"/>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solidFill>
                    <a:prstClr val="white"/>
                  </a:solidFill>
                  <a:latin typeface="微软雅黑" panose="020B0503020204020204" charset="-122"/>
                  <a:ea typeface="微软雅黑" panose="020B0503020204020204" charset="-122"/>
                </a:endParaRPr>
              </a:p>
            </p:txBody>
          </p:sp>
        </p:grpSp>
        <p:grpSp>
          <p:nvGrpSpPr>
            <p:cNvPr id="59" name="组合 58"/>
            <p:cNvGrpSpPr/>
            <p:nvPr/>
          </p:nvGrpSpPr>
          <p:grpSpPr>
            <a:xfrm>
              <a:off x="4111386" y="2043778"/>
              <a:ext cx="158010" cy="158012"/>
              <a:chOff x="4486616" y="3001075"/>
              <a:chExt cx="274695" cy="274699"/>
            </a:xfrm>
          </p:grpSpPr>
          <p:sp>
            <p:nvSpPr>
              <p:cNvPr id="60" name="椭圆 59"/>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solidFill>
                    <a:prstClr val="white"/>
                  </a:solidFill>
                  <a:latin typeface="微软雅黑" panose="020B0503020204020204" charset="-122"/>
                  <a:ea typeface="微软雅黑" panose="020B0503020204020204" charset="-122"/>
                </a:endParaRPr>
              </a:p>
            </p:txBody>
          </p:sp>
          <p:sp>
            <p:nvSpPr>
              <p:cNvPr id="61" name="椭圆 60"/>
              <p:cNvSpPr/>
              <p:nvPr/>
            </p:nvSpPr>
            <p:spPr>
              <a:xfrm rot="16200000">
                <a:off x="4511585" y="3026055"/>
                <a:ext cx="224753" cy="224751"/>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solidFill>
                    <a:prstClr val="white"/>
                  </a:solidFill>
                  <a:latin typeface="微软雅黑" panose="020B0503020204020204" charset="-122"/>
                  <a:ea typeface="微软雅黑" panose="020B0503020204020204" charset="-122"/>
                </a:endParaRPr>
              </a:p>
            </p:txBody>
          </p:sp>
        </p:grpSp>
        <p:sp>
          <p:nvSpPr>
            <p:cNvPr id="62" name="圆角矩形 61"/>
            <p:cNvSpPr/>
            <p:nvPr/>
          </p:nvSpPr>
          <p:spPr>
            <a:xfrm rot="16200000" flipH="1" flipV="1">
              <a:off x="4563173" y="1773812"/>
              <a:ext cx="22409" cy="748925"/>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solidFill>
                  <a:prstClr val="white"/>
                </a:solidFill>
                <a:latin typeface="微软雅黑" panose="020B0503020204020204" charset="-122"/>
                <a:ea typeface="微软雅黑" panose="020B0503020204020204" charset="-122"/>
              </a:endParaRPr>
            </a:p>
          </p:txBody>
        </p:sp>
        <p:sp>
          <p:nvSpPr>
            <p:cNvPr id="63" name="圆角矩形 62"/>
            <p:cNvSpPr/>
            <p:nvPr/>
          </p:nvSpPr>
          <p:spPr>
            <a:xfrm rot="16200000" flipH="1" flipV="1">
              <a:off x="4563173" y="1728247"/>
              <a:ext cx="22409" cy="748925"/>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solidFill>
                  <a:prstClr val="white"/>
                </a:solidFill>
                <a:latin typeface="微软雅黑" panose="020B0503020204020204" charset="-122"/>
                <a:ea typeface="微软雅黑" panose="020B0503020204020204" charset="-122"/>
              </a:endParaRPr>
            </a:p>
          </p:txBody>
        </p:sp>
      </p:grpSp>
      <p:grpSp>
        <p:nvGrpSpPr>
          <p:cNvPr id="64" name="组合 63"/>
          <p:cNvGrpSpPr/>
          <p:nvPr/>
        </p:nvGrpSpPr>
        <p:grpSpPr>
          <a:xfrm>
            <a:off x="911425" y="3715132"/>
            <a:ext cx="2252284" cy="853540"/>
            <a:chOff x="683568" y="2786349"/>
            <a:chExt cx="1689213" cy="640155"/>
          </a:xfrm>
        </p:grpSpPr>
        <p:grpSp>
          <p:nvGrpSpPr>
            <p:cNvPr id="65" name="组合 64"/>
            <p:cNvGrpSpPr/>
            <p:nvPr/>
          </p:nvGrpSpPr>
          <p:grpSpPr>
            <a:xfrm>
              <a:off x="683568" y="2786349"/>
              <a:ext cx="1689213" cy="640155"/>
              <a:chOff x="1947258" y="3466616"/>
              <a:chExt cx="2252284" cy="853540"/>
            </a:xfrm>
          </p:grpSpPr>
          <p:sp>
            <p:nvSpPr>
              <p:cNvPr id="66" name="矩形 65"/>
              <p:cNvSpPr/>
              <p:nvPr/>
            </p:nvSpPr>
            <p:spPr>
              <a:xfrm>
                <a:off x="1947258" y="3471751"/>
                <a:ext cx="2252284" cy="843078"/>
              </a:xfrm>
              <a:prstGeom prst="rect">
                <a:avLst/>
              </a:prstGeom>
              <a:solidFill>
                <a:srgbClr val="2442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solidFill>
                    <a:prstClr val="white"/>
                  </a:solidFill>
                  <a:latin typeface="微软雅黑" panose="020B0503020204020204" charset="-122"/>
                  <a:ea typeface="微软雅黑" panose="020B0503020204020204" charset="-122"/>
                </a:endParaRPr>
              </a:p>
            </p:txBody>
          </p:sp>
          <p:sp>
            <p:nvSpPr>
              <p:cNvPr id="67" name="矩形 66"/>
              <p:cNvSpPr/>
              <p:nvPr/>
            </p:nvSpPr>
            <p:spPr>
              <a:xfrm>
                <a:off x="1947258" y="3466616"/>
                <a:ext cx="2252284" cy="189695"/>
              </a:xfrm>
              <a:prstGeom prst="rect">
                <a:avLst/>
              </a:prstGeom>
              <a:gradFill>
                <a:gsLst>
                  <a:gs pos="65000">
                    <a:schemeClr val="tx1">
                      <a:alpha val="3000"/>
                    </a:schemeClr>
                  </a:gs>
                  <a:gs pos="0">
                    <a:schemeClr val="tx1">
                      <a:alpha val="31000"/>
                    </a:schemeClr>
                  </a:gs>
                  <a:gs pos="100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solidFill>
                    <a:prstClr val="white"/>
                  </a:solidFill>
                  <a:latin typeface="微软雅黑" panose="020B0503020204020204" charset="-122"/>
                  <a:ea typeface="微软雅黑" panose="020B0503020204020204" charset="-122"/>
                </a:endParaRPr>
              </a:p>
            </p:txBody>
          </p:sp>
          <p:sp>
            <p:nvSpPr>
              <p:cNvPr id="68" name="矩形 67"/>
              <p:cNvSpPr/>
              <p:nvPr/>
            </p:nvSpPr>
            <p:spPr>
              <a:xfrm>
                <a:off x="1947258" y="4130461"/>
                <a:ext cx="2252284" cy="189695"/>
              </a:xfrm>
              <a:prstGeom prst="rect">
                <a:avLst/>
              </a:prstGeom>
              <a:gradFill>
                <a:gsLst>
                  <a:gs pos="45000">
                    <a:schemeClr val="tx1">
                      <a:alpha val="3000"/>
                    </a:schemeClr>
                  </a:gs>
                  <a:gs pos="100000">
                    <a:schemeClr val="tx1">
                      <a:alpha val="30000"/>
                    </a:schemeClr>
                  </a:gs>
                  <a:gs pos="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solidFill>
                    <a:prstClr val="white"/>
                  </a:solidFill>
                  <a:latin typeface="微软雅黑" panose="020B0503020204020204" charset="-122"/>
                  <a:ea typeface="微软雅黑" panose="020B0503020204020204" charset="-122"/>
                </a:endParaRPr>
              </a:p>
            </p:txBody>
          </p:sp>
        </p:grpSp>
        <p:sp>
          <p:nvSpPr>
            <p:cNvPr id="69" name="文本框 110"/>
            <p:cNvSpPr txBox="1"/>
            <p:nvPr/>
          </p:nvSpPr>
          <p:spPr>
            <a:xfrm>
              <a:off x="1168606" y="2836419"/>
              <a:ext cx="719138" cy="530915"/>
            </a:xfrm>
            <a:prstGeom prst="rect">
              <a:avLst/>
            </a:prstGeom>
            <a:noFill/>
          </p:spPr>
          <p:txBody>
            <a:bodyPr wrap="square" rtlCol="0">
              <a:spAutoFit/>
            </a:bodyPr>
            <a:p>
              <a:pPr algn="ctr"/>
              <a:r>
                <a:rPr lang="en-US" altLang="zh-CN" sz="4000" dirty="0">
                  <a:solidFill>
                    <a:prstClr val="white"/>
                  </a:solidFill>
                  <a:effectLst>
                    <a:outerShdw blurRad="101600" dist="50800" dir="2700000" algn="tl" rotWithShape="0">
                      <a:prstClr val="black">
                        <a:alpha val="40000"/>
                      </a:prstClr>
                    </a:outerShdw>
                  </a:effectLst>
                  <a:latin typeface="微软雅黑" panose="020B0503020204020204" charset="-122"/>
                  <a:ea typeface="微软雅黑" panose="020B0503020204020204" charset="-122"/>
                </a:rPr>
                <a:t>01</a:t>
              </a:r>
              <a:endParaRPr lang="en-US" altLang="zh-CN" sz="4000" dirty="0">
                <a:solidFill>
                  <a:prstClr val="white"/>
                </a:solidFill>
                <a:effectLst>
                  <a:outerShdw blurRad="101600" dist="50800" dir="2700000" algn="tl" rotWithShape="0">
                    <a:prstClr val="black">
                      <a:alpha val="40000"/>
                    </a:prstClr>
                  </a:outerShdw>
                </a:effectLst>
                <a:latin typeface="微软雅黑" panose="020B0503020204020204" charset="-122"/>
                <a:ea typeface="微软雅黑" panose="020B0503020204020204" charset="-122"/>
              </a:endParaRPr>
            </a:p>
          </p:txBody>
        </p:sp>
      </p:grpSp>
      <p:grpSp>
        <p:nvGrpSpPr>
          <p:cNvPr id="70" name="组合 69"/>
          <p:cNvGrpSpPr/>
          <p:nvPr/>
        </p:nvGrpSpPr>
        <p:grpSpPr>
          <a:xfrm>
            <a:off x="3641925" y="3715132"/>
            <a:ext cx="2252284" cy="853540"/>
            <a:chOff x="2731443" y="2786349"/>
            <a:chExt cx="1689213" cy="640155"/>
          </a:xfrm>
        </p:grpSpPr>
        <p:grpSp>
          <p:nvGrpSpPr>
            <p:cNvPr id="71" name="组合 70"/>
            <p:cNvGrpSpPr/>
            <p:nvPr/>
          </p:nvGrpSpPr>
          <p:grpSpPr>
            <a:xfrm>
              <a:off x="2731443" y="2786349"/>
              <a:ext cx="1689213" cy="640155"/>
              <a:chOff x="1947258" y="3466616"/>
              <a:chExt cx="2252284" cy="853540"/>
            </a:xfrm>
          </p:grpSpPr>
          <p:sp>
            <p:nvSpPr>
              <p:cNvPr id="72" name="矩形 71"/>
              <p:cNvSpPr/>
              <p:nvPr/>
            </p:nvSpPr>
            <p:spPr>
              <a:xfrm>
                <a:off x="1947258" y="3471751"/>
                <a:ext cx="2252284" cy="843078"/>
              </a:xfrm>
              <a:prstGeom prst="rect">
                <a:avLst/>
              </a:prstGeom>
              <a:solidFill>
                <a:srgbClr val="F9B8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solidFill>
                    <a:prstClr val="white"/>
                  </a:solidFill>
                  <a:latin typeface="微软雅黑" panose="020B0503020204020204" charset="-122"/>
                  <a:ea typeface="微软雅黑" panose="020B0503020204020204" charset="-122"/>
                </a:endParaRPr>
              </a:p>
            </p:txBody>
          </p:sp>
          <p:sp>
            <p:nvSpPr>
              <p:cNvPr id="73" name="矩形 72"/>
              <p:cNvSpPr/>
              <p:nvPr/>
            </p:nvSpPr>
            <p:spPr>
              <a:xfrm>
                <a:off x="1947258" y="3466616"/>
                <a:ext cx="2252284" cy="189695"/>
              </a:xfrm>
              <a:prstGeom prst="rect">
                <a:avLst/>
              </a:prstGeom>
              <a:gradFill>
                <a:gsLst>
                  <a:gs pos="65000">
                    <a:schemeClr val="tx1">
                      <a:alpha val="3000"/>
                    </a:schemeClr>
                  </a:gs>
                  <a:gs pos="0">
                    <a:schemeClr val="tx1">
                      <a:alpha val="31000"/>
                    </a:schemeClr>
                  </a:gs>
                  <a:gs pos="100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solidFill>
                    <a:prstClr val="white"/>
                  </a:solidFill>
                  <a:latin typeface="微软雅黑" panose="020B0503020204020204" charset="-122"/>
                  <a:ea typeface="微软雅黑" panose="020B0503020204020204" charset="-122"/>
                </a:endParaRPr>
              </a:p>
            </p:txBody>
          </p:sp>
          <p:sp>
            <p:nvSpPr>
              <p:cNvPr id="74" name="矩形 73"/>
              <p:cNvSpPr/>
              <p:nvPr/>
            </p:nvSpPr>
            <p:spPr>
              <a:xfrm>
                <a:off x="1947258" y="4130461"/>
                <a:ext cx="2252284" cy="189695"/>
              </a:xfrm>
              <a:prstGeom prst="rect">
                <a:avLst/>
              </a:prstGeom>
              <a:gradFill>
                <a:gsLst>
                  <a:gs pos="45000">
                    <a:schemeClr val="tx1">
                      <a:alpha val="3000"/>
                    </a:schemeClr>
                  </a:gs>
                  <a:gs pos="100000">
                    <a:schemeClr val="tx1">
                      <a:alpha val="30000"/>
                    </a:schemeClr>
                  </a:gs>
                  <a:gs pos="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solidFill>
                    <a:prstClr val="white"/>
                  </a:solidFill>
                  <a:latin typeface="微软雅黑" panose="020B0503020204020204" charset="-122"/>
                  <a:ea typeface="微软雅黑" panose="020B0503020204020204" charset="-122"/>
                </a:endParaRPr>
              </a:p>
            </p:txBody>
          </p:sp>
        </p:grpSp>
        <p:sp>
          <p:nvSpPr>
            <p:cNvPr id="75" name="文本框 111"/>
            <p:cNvSpPr txBox="1"/>
            <p:nvPr/>
          </p:nvSpPr>
          <p:spPr>
            <a:xfrm>
              <a:off x="3216481" y="2836419"/>
              <a:ext cx="719138" cy="530915"/>
            </a:xfrm>
            <a:prstGeom prst="rect">
              <a:avLst/>
            </a:prstGeom>
            <a:noFill/>
          </p:spPr>
          <p:txBody>
            <a:bodyPr wrap="square" rtlCol="0">
              <a:spAutoFit/>
            </a:bodyPr>
            <a:p>
              <a:pPr algn="ctr"/>
              <a:r>
                <a:rPr lang="en-US" altLang="zh-CN" sz="4000" dirty="0">
                  <a:solidFill>
                    <a:prstClr val="white"/>
                  </a:solidFill>
                  <a:effectLst>
                    <a:outerShdw blurRad="101600" dist="50800" dir="2700000" algn="tl" rotWithShape="0">
                      <a:prstClr val="black">
                        <a:alpha val="40000"/>
                      </a:prstClr>
                    </a:outerShdw>
                  </a:effectLst>
                  <a:latin typeface="微软雅黑" panose="020B0503020204020204" charset="-122"/>
                  <a:ea typeface="微软雅黑" panose="020B0503020204020204" charset="-122"/>
                </a:rPr>
                <a:t>02</a:t>
              </a:r>
              <a:endParaRPr lang="en-US" altLang="zh-CN" sz="4000" dirty="0">
                <a:solidFill>
                  <a:prstClr val="white"/>
                </a:solidFill>
                <a:effectLst>
                  <a:outerShdw blurRad="101600" dist="50800" dir="2700000" algn="tl" rotWithShape="0">
                    <a:prstClr val="black">
                      <a:alpha val="40000"/>
                    </a:prstClr>
                  </a:outerShdw>
                </a:effectLst>
                <a:latin typeface="微软雅黑" panose="020B0503020204020204" charset="-122"/>
                <a:ea typeface="微软雅黑" panose="020B0503020204020204" charset="-122"/>
              </a:endParaRPr>
            </a:p>
          </p:txBody>
        </p:sp>
      </p:grpSp>
      <p:grpSp>
        <p:nvGrpSpPr>
          <p:cNvPr id="76" name="组合 75"/>
          <p:cNvGrpSpPr/>
          <p:nvPr/>
        </p:nvGrpSpPr>
        <p:grpSpPr>
          <a:xfrm>
            <a:off x="6372425" y="3715134"/>
            <a:ext cx="2252284" cy="853540"/>
            <a:chOff x="4779318" y="2786349"/>
            <a:chExt cx="1689213" cy="640155"/>
          </a:xfrm>
        </p:grpSpPr>
        <p:grpSp>
          <p:nvGrpSpPr>
            <p:cNvPr id="77" name="组合 76"/>
            <p:cNvGrpSpPr/>
            <p:nvPr/>
          </p:nvGrpSpPr>
          <p:grpSpPr>
            <a:xfrm>
              <a:off x="4779318" y="2786349"/>
              <a:ext cx="1689213" cy="640155"/>
              <a:chOff x="1947258" y="3466616"/>
              <a:chExt cx="2252284" cy="853540"/>
            </a:xfrm>
          </p:grpSpPr>
          <p:sp>
            <p:nvSpPr>
              <p:cNvPr id="78" name="矩形 77"/>
              <p:cNvSpPr/>
              <p:nvPr/>
            </p:nvSpPr>
            <p:spPr>
              <a:xfrm>
                <a:off x="1947258" y="3471751"/>
                <a:ext cx="2252284" cy="843078"/>
              </a:xfrm>
              <a:prstGeom prst="rect">
                <a:avLst/>
              </a:prstGeom>
              <a:solidFill>
                <a:srgbClr val="2442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solidFill>
                    <a:prstClr val="white"/>
                  </a:solidFill>
                  <a:latin typeface="微软雅黑" panose="020B0503020204020204" charset="-122"/>
                  <a:ea typeface="微软雅黑" panose="020B0503020204020204" charset="-122"/>
                </a:endParaRPr>
              </a:p>
            </p:txBody>
          </p:sp>
          <p:sp>
            <p:nvSpPr>
              <p:cNvPr id="79" name="矩形 78"/>
              <p:cNvSpPr/>
              <p:nvPr/>
            </p:nvSpPr>
            <p:spPr>
              <a:xfrm>
                <a:off x="1947258" y="3466616"/>
                <a:ext cx="2252284" cy="189695"/>
              </a:xfrm>
              <a:prstGeom prst="rect">
                <a:avLst/>
              </a:prstGeom>
              <a:gradFill>
                <a:gsLst>
                  <a:gs pos="65000">
                    <a:schemeClr val="tx1">
                      <a:alpha val="3000"/>
                    </a:schemeClr>
                  </a:gs>
                  <a:gs pos="0">
                    <a:schemeClr val="tx1">
                      <a:alpha val="20000"/>
                    </a:schemeClr>
                  </a:gs>
                  <a:gs pos="100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solidFill>
                    <a:prstClr val="white"/>
                  </a:solidFill>
                  <a:latin typeface="微软雅黑" panose="020B0503020204020204" charset="-122"/>
                  <a:ea typeface="微软雅黑" panose="020B0503020204020204" charset="-122"/>
                </a:endParaRPr>
              </a:p>
            </p:txBody>
          </p:sp>
          <p:sp>
            <p:nvSpPr>
              <p:cNvPr id="80" name="矩形 79"/>
              <p:cNvSpPr/>
              <p:nvPr/>
            </p:nvSpPr>
            <p:spPr>
              <a:xfrm>
                <a:off x="1947258" y="4130461"/>
                <a:ext cx="2252284" cy="189695"/>
              </a:xfrm>
              <a:prstGeom prst="rect">
                <a:avLst/>
              </a:prstGeom>
              <a:gradFill>
                <a:gsLst>
                  <a:gs pos="45000">
                    <a:schemeClr val="tx1">
                      <a:alpha val="3000"/>
                    </a:schemeClr>
                  </a:gs>
                  <a:gs pos="100000">
                    <a:schemeClr val="tx1">
                      <a:alpha val="20000"/>
                    </a:schemeClr>
                  </a:gs>
                  <a:gs pos="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solidFill>
                    <a:prstClr val="white"/>
                  </a:solidFill>
                  <a:latin typeface="微软雅黑" panose="020B0503020204020204" charset="-122"/>
                  <a:ea typeface="微软雅黑" panose="020B0503020204020204" charset="-122"/>
                </a:endParaRPr>
              </a:p>
            </p:txBody>
          </p:sp>
        </p:grpSp>
        <p:sp>
          <p:nvSpPr>
            <p:cNvPr id="81" name="文本框 112"/>
            <p:cNvSpPr txBox="1"/>
            <p:nvPr/>
          </p:nvSpPr>
          <p:spPr>
            <a:xfrm>
              <a:off x="5264356" y="2836419"/>
              <a:ext cx="719138" cy="530915"/>
            </a:xfrm>
            <a:prstGeom prst="rect">
              <a:avLst/>
            </a:prstGeom>
            <a:noFill/>
          </p:spPr>
          <p:txBody>
            <a:bodyPr wrap="square" rtlCol="0">
              <a:spAutoFit/>
            </a:bodyPr>
            <a:p>
              <a:pPr algn="ctr"/>
              <a:r>
                <a:rPr lang="en-US" altLang="zh-CN" sz="4000" dirty="0">
                  <a:solidFill>
                    <a:prstClr val="white"/>
                  </a:solidFill>
                  <a:effectLst>
                    <a:outerShdw blurRad="101600" dist="50800" dir="2700000" algn="tl" rotWithShape="0">
                      <a:prstClr val="black">
                        <a:alpha val="40000"/>
                      </a:prstClr>
                    </a:outerShdw>
                  </a:effectLst>
                  <a:latin typeface="微软雅黑" panose="020B0503020204020204" charset="-122"/>
                  <a:ea typeface="微软雅黑" panose="020B0503020204020204" charset="-122"/>
                </a:rPr>
                <a:t>03</a:t>
              </a:r>
              <a:endParaRPr lang="en-US" altLang="zh-CN" sz="4000" dirty="0">
                <a:solidFill>
                  <a:prstClr val="white"/>
                </a:solidFill>
                <a:effectLst>
                  <a:outerShdw blurRad="101600" dist="50800" dir="2700000" algn="tl" rotWithShape="0">
                    <a:prstClr val="black">
                      <a:alpha val="40000"/>
                    </a:prstClr>
                  </a:outerShdw>
                </a:effectLst>
                <a:latin typeface="微软雅黑" panose="020B0503020204020204" charset="-122"/>
                <a:ea typeface="微软雅黑" panose="020B0503020204020204" charset="-122"/>
              </a:endParaRPr>
            </a:p>
          </p:txBody>
        </p:sp>
      </p:grpSp>
      <p:grpSp>
        <p:nvGrpSpPr>
          <p:cNvPr id="82" name="组合 81"/>
          <p:cNvGrpSpPr/>
          <p:nvPr/>
        </p:nvGrpSpPr>
        <p:grpSpPr>
          <a:xfrm>
            <a:off x="1076004" y="1893047"/>
            <a:ext cx="1923123" cy="596842"/>
            <a:chOff x="807003" y="1419785"/>
            <a:chExt cx="1442342" cy="447632"/>
          </a:xfrm>
        </p:grpSpPr>
        <p:grpSp>
          <p:nvGrpSpPr>
            <p:cNvPr id="83" name="组合 82"/>
            <p:cNvGrpSpPr/>
            <p:nvPr/>
          </p:nvGrpSpPr>
          <p:grpSpPr>
            <a:xfrm>
              <a:off x="872045" y="1419785"/>
              <a:ext cx="1312260" cy="447632"/>
              <a:chOff x="2198560" y="1644530"/>
              <a:chExt cx="1749680" cy="596843"/>
            </a:xfrm>
          </p:grpSpPr>
          <p:pic>
            <p:nvPicPr>
              <p:cNvPr id="84" name="图片 83"/>
              <p:cNvPicPr>
                <a:picLocks noChangeAspect="1"/>
              </p:cNvPicPr>
              <p:nvPr/>
            </p:nvPicPr>
            <p:blipFill rotWithShape="1">
              <a:blip r:embed="rId1">
                <a:grayscl/>
                <a:extLst>
                  <a:ext uri="{BEBA8EAE-BF5A-486C-A8C5-ECC9F3942E4B}">
                    <a14:imgProps xmlns:a14="http://schemas.microsoft.com/office/drawing/2010/main">
                      <a14:imgLayer r:embed="rId2">
                        <a14:imgEffect>
                          <a14:colorTemperature colorTemp="2000"/>
                        </a14:imgEffect>
                        <a14:imgEffect>
                          <a14:saturation sat="33000"/>
                        </a14:imgEffect>
                      </a14:imgLayer>
                    </a14:imgProps>
                  </a:ext>
                </a:extLst>
              </a:blip>
              <a:srcRect b="72279"/>
              <a:stretch>
                <a:fillRect/>
              </a:stretch>
            </p:blipFill>
            <p:spPr>
              <a:xfrm flipH="1">
                <a:off x="2198560" y="1644530"/>
                <a:ext cx="1749680" cy="92018"/>
              </a:xfrm>
              <a:prstGeom prst="rect">
                <a:avLst/>
              </a:prstGeom>
            </p:spPr>
          </p:pic>
          <p:pic>
            <p:nvPicPr>
              <p:cNvPr id="85" name="图片 84"/>
              <p:cNvPicPr>
                <a:picLocks noChangeAspect="1"/>
              </p:cNvPicPr>
              <p:nvPr/>
            </p:nvPicPr>
            <p:blipFill rotWithShape="1">
              <a:blip r:embed="rId1">
                <a:grayscl/>
                <a:extLst>
                  <a:ext uri="{BEBA8EAE-BF5A-486C-A8C5-ECC9F3942E4B}">
                    <a14:imgProps xmlns:a14="http://schemas.microsoft.com/office/drawing/2010/main">
                      <a14:imgLayer r:embed="rId2">
                        <a14:imgEffect>
                          <a14:colorTemperature colorTemp="2000"/>
                        </a14:imgEffect>
                        <a14:imgEffect>
                          <a14:saturation sat="33000"/>
                        </a14:imgEffect>
                      </a14:imgLayer>
                    </a14:imgProps>
                  </a:ext>
                </a:extLst>
              </a:blip>
              <a:srcRect b="72279"/>
              <a:stretch>
                <a:fillRect/>
              </a:stretch>
            </p:blipFill>
            <p:spPr>
              <a:xfrm flipH="1" flipV="1">
                <a:off x="2198560" y="2149355"/>
                <a:ext cx="1749680" cy="92018"/>
              </a:xfrm>
              <a:prstGeom prst="rect">
                <a:avLst/>
              </a:prstGeom>
            </p:spPr>
          </p:pic>
        </p:grpSp>
        <p:sp>
          <p:nvSpPr>
            <p:cNvPr id="86" name="文本框 113"/>
            <p:cNvSpPr txBox="1"/>
            <p:nvPr/>
          </p:nvSpPr>
          <p:spPr>
            <a:xfrm>
              <a:off x="807003" y="1491630"/>
              <a:ext cx="1442342" cy="315423"/>
            </a:xfrm>
            <a:prstGeom prst="rect">
              <a:avLst/>
            </a:prstGeom>
            <a:noFill/>
          </p:spPr>
          <p:txBody>
            <a:bodyPr wrap="square" rtlCol="0">
              <a:spAutoFit/>
            </a:bodyPr>
            <a:p>
              <a:pPr algn="ctr"/>
              <a:r>
                <a:rPr lang="zh-CN" altLang="en-US" sz="2135" dirty="0">
                  <a:solidFill>
                    <a:prstClr val="black">
                      <a:lumMod val="75000"/>
                      <a:lumOff val="25000"/>
                    </a:prstClr>
                  </a:solidFill>
                  <a:latin typeface="微软雅黑" panose="020B0503020204020204" charset="-122"/>
                  <a:ea typeface="微软雅黑" panose="020B0503020204020204" charset="-122"/>
                </a:rPr>
                <a:t>添加标题</a:t>
              </a:r>
              <a:endParaRPr lang="zh-CN" altLang="en-US" sz="2135" dirty="0">
                <a:solidFill>
                  <a:prstClr val="black">
                    <a:lumMod val="75000"/>
                    <a:lumOff val="25000"/>
                  </a:prstClr>
                </a:solidFill>
                <a:latin typeface="微软雅黑" panose="020B0503020204020204" charset="-122"/>
                <a:ea typeface="微软雅黑" panose="020B0503020204020204" charset="-122"/>
              </a:endParaRPr>
            </a:p>
          </p:txBody>
        </p:sp>
      </p:grpSp>
      <p:grpSp>
        <p:nvGrpSpPr>
          <p:cNvPr id="87" name="组合 86"/>
          <p:cNvGrpSpPr/>
          <p:nvPr/>
        </p:nvGrpSpPr>
        <p:grpSpPr>
          <a:xfrm>
            <a:off x="3819336" y="1893047"/>
            <a:ext cx="1923123" cy="596843"/>
            <a:chOff x="2864502" y="1419785"/>
            <a:chExt cx="1442342" cy="447632"/>
          </a:xfrm>
        </p:grpSpPr>
        <p:grpSp>
          <p:nvGrpSpPr>
            <p:cNvPr id="88" name="组合 87"/>
            <p:cNvGrpSpPr/>
            <p:nvPr/>
          </p:nvGrpSpPr>
          <p:grpSpPr>
            <a:xfrm>
              <a:off x="2930731" y="1419785"/>
              <a:ext cx="1312260" cy="447632"/>
              <a:chOff x="2198560" y="1644530"/>
              <a:chExt cx="1749680" cy="596843"/>
            </a:xfrm>
          </p:grpSpPr>
          <p:pic>
            <p:nvPicPr>
              <p:cNvPr id="89" name="图片 88"/>
              <p:cNvPicPr>
                <a:picLocks noChangeAspect="1"/>
              </p:cNvPicPr>
              <p:nvPr/>
            </p:nvPicPr>
            <p:blipFill rotWithShape="1">
              <a:blip r:embed="rId1">
                <a:grayscl/>
                <a:extLst>
                  <a:ext uri="{BEBA8EAE-BF5A-486C-A8C5-ECC9F3942E4B}">
                    <a14:imgProps xmlns:a14="http://schemas.microsoft.com/office/drawing/2010/main">
                      <a14:imgLayer r:embed="rId2">
                        <a14:imgEffect>
                          <a14:colorTemperature colorTemp="2000"/>
                        </a14:imgEffect>
                        <a14:imgEffect>
                          <a14:saturation sat="33000"/>
                        </a14:imgEffect>
                      </a14:imgLayer>
                    </a14:imgProps>
                  </a:ext>
                </a:extLst>
              </a:blip>
              <a:srcRect b="72279"/>
              <a:stretch>
                <a:fillRect/>
              </a:stretch>
            </p:blipFill>
            <p:spPr>
              <a:xfrm flipH="1">
                <a:off x="2198560" y="1644530"/>
                <a:ext cx="1749680" cy="92018"/>
              </a:xfrm>
              <a:prstGeom prst="rect">
                <a:avLst/>
              </a:prstGeom>
            </p:spPr>
          </p:pic>
          <p:pic>
            <p:nvPicPr>
              <p:cNvPr id="90" name="图片 89"/>
              <p:cNvPicPr>
                <a:picLocks noChangeAspect="1"/>
              </p:cNvPicPr>
              <p:nvPr/>
            </p:nvPicPr>
            <p:blipFill rotWithShape="1">
              <a:blip r:embed="rId1">
                <a:grayscl/>
                <a:extLst>
                  <a:ext uri="{BEBA8EAE-BF5A-486C-A8C5-ECC9F3942E4B}">
                    <a14:imgProps xmlns:a14="http://schemas.microsoft.com/office/drawing/2010/main">
                      <a14:imgLayer r:embed="rId2">
                        <a14:imgEffect>
                          <a14:colorTemperature colorTemp="2000"/>
                        </a14:imgEffect>
                        <a14:imgEffect>
                          <a14:saturation sat="33000"/>
                        </a14:imgEffect>
                      </a14:imgLayer>
                    </a14:imgProps>
                  </a:ext>
                </a:extLst>
              </a:blip>
              <a:srcRect b="72279"/>
              <a:stretch>
                <a:fillRect/>
              </a:stretch>
            </p:blipFill>
            <p:spPr>
              <a:xfrm flipH="1" flipV="1">
                <a:off x="2198560" y="2149355"/>
                <a:ext cx="1749680" cy="92018"/>
              </a:xfrm>
              <a:prstGeom prst="rect">
                <a:avLst/>
              </a:prstGeom>
            </p:spPr>
          </p:pic>
        </p:grpSp>
        <p:sp>
          <p:nvSpPr>
            <p:cNvPr id="91" name="文本框 114"/>
            <p:cNvSpPr txBox="1"/>
            <p:nvPr/>
          </p:nvSpPr>
          <p:spPr>
            <a:xfrm>
              <a:off x="2864502" y="1503652"/>
              <a:ext cx="1442342" cy="315423"/>
            </a:xfrm>
            <a:prstGeom prst="rect">
              <a:avLst/>
            </a:prstGeom>
            <a:noFill/>
          </p:spPr>
          <p:txBody>
            <a:bodyPr wrap="square" rtlCol="0">
              <a:spAutoFit/>
            </a:bodyPr>
            <a:p>
              <a:pPr algn="ctr"/>
              <a:r>
                <a:rPr lang="zh-CN" altLang="en-US" sz="2135" dirty="0">
                  <a:solidFill>
                    <a:prstClr val="black">
                      <a:lumMod val="75000"/>
                      <a:lumOff val="25000"/>
                    </a:prstClr>
                  </a:solidFill>
                  <a:latin typeface="微软雅黑" panose="020B0503020204020204" charset="-122"/>
                  <a:ea typeface="微软雅黑" panose="020B0503020204020204" charset="-122"/>
                </a:rPr>
                <a:t>添加标题</a:t>
              </a:r>
              <a:endParaRPr lang="zh-CN" altLang="en-US" sz="2135" dirty="0">
                <a:solidFill>
                  <a:prstClr val="black">
                    <a:lumMod val="75000"/>
                    <a:lumOff val="25000"/>
                  </a:prstClr>
                </a:solidFill>
                <a:latin typeface="微软雅黑" panose="020B0503020204020204" charset="-122"/>
                <a:ea typeface="微软雅黑" panose="020B0503020204020204" charset="-122"/>
              </a:endParaRPr>
            </a:p>
          </p:txBody>
        </p:sp>
      </p:grpSp>
      <p:grpSp>
        <p:nvGrpSpPr>
          <p:cNvPr id="92" name="组合 91"/>
          <p:cNvGrpSpPr/>
          <p:nvPr/>
        </p:nvGrpSpPr>
        <p:grpSpPr>
          <a:xfrm>
            <a:off x="6524459" y="1893047"/>
            <a:ext cx="1923123" cy="596843"/>
            <a:chOff x="4893344" y="1419785"/>
            <a:chExt cx="1442342" cy="447632"/>
          </a:xfrm>
        </p:grpSpPr>
        <p:grpSp>
          <p:nvGrpSpPr>
            <p:cNvPr id="93" name="组合 92"/>
            <p:cNvGrpSpPr/>
            <p:nvPr/>
          </p:nvGrpSpPr>
          <p:grpSpPr>
            <a:xfrm>
              <a:off x="4958386" y="1419785"/>
              <a:ext cx="1312260" cy="447632"/>
              <a:chOff x="2198560" y="1644530"/>
              <a:chExt cx="1749680" cy="596843"/>
            </a:xfrm>
          </p:grpSpPr>
          <p:pic>
            <p:nvPicPr>
              <p:cNvPr id="94" name="图片 93"/>
              <p:cNvPicPr>
                <a:picLocks noChangeAspect="1"/>
              </p:cNvPicPr>
              <p:nvPr/>
            </p:nvPicPr>
            <p:blipFill rotWithShape="1">
              <a:blip r:embed="rId1">
                <a:grayscl/>
                <a:extLst>
                  <a:ext uri="{BEBA8EAE-BF5A-486C-A8C5-ECC9F3942E4B}">
                    <a14:imgProps xmlns:a14="http://schemas.microsoft.com/office/drawing/2010/main">
                      <a14:imgLayer r:embed="rId2">
                        <a14:imgEffect>
                          <a14:colorTemperature colorTemp="2000"/>
                        </a14:imgEffect>
                        <a14:imgEffect>
                          <a14:saturation sat="33000"/>
                        </a14:imgEffect>
                      </a14:imgLayer>
                    </a14:imgProps>
                  </a:ext>
                </a:extLst>
              </a:blip>
              <a:srcRect b="72279"/>
              <a:stretch>
                <a:fillRect/>
              </a:stretch>
            </p:blipFill>
            <p:spPr>
              <a:xfrm flipH="1">
                <a:off x="2198560" y="1644530"/>
                <a:ext cx="1749680" cy="92018"/>
              </a:xfrm>
              <a:prstGeom prst="rect">
                <a:avLst/>
              </a:prstGeom>
            </p:spPr>
          </p:pic>
          <p:pic>
            <p:nvPicPr>
              <p:cNvPr id="95" name="图片 94"/>
              <p:cNvPicPr>
                <a:picLocks noChangeAspect="1"/>
              </p:cNvPicPr>
              <p:nvPr/>
            </p:nvPicPr>
            <p:blipFill rotWithShape="1">
              <a:blip r:embed="rId1">
                <a:grayscl/>
                <a:extLst>
                  <a:ext uri="{BEBA8EAE-BF5A-486C-A8C5-ECC9F3942E4B}">
                    <a14:imgProps xmlns:a14="http://schemas.microsoft.com/office/drawing/2010/main">
                      <a14:imgLayer r:embed="rId2">
                        <a14:imgEffect>
                          <a14:colorTemperature colorTemp="2000"/>
                        </a14:imgEffect>
                        <a14:imgEffect>
                          <a14:saturation sat="33000"/>
                        </a14:imgEffect>
                      </a14:imgLayer>
                    </a14:imgProps>
                  </a:ext>
                </a:extLst>
              </a:blip>
              <a:srcRect b="72279"/>
              <a:stretch>
                <a:fillRect/>
              </a:stretch>
            </p:blipFill>
            <p:spPr>
              <a:xfrm flipH="1" flipV="1">
                <a:off x="2198560" y="2149355"/>
                <a:ext cx="1749680" cy="92018"/>
              </a:xfrm>
              <a:prstGeom prst="rect">
                <a:avLst/>
              </a:prstGeom>
            </p:spPr>
          </p:pic>
        </p:grpSp>
        <p:sp>
          <p:nvSpPr>
            <p:cNvPr id="96" name="文本框 115"/>
            <p:cNvSpPr txBox="1"/>
            <p:nvPr/>
          </p:nvSpPr>
          <p:spPr>
            <a:xfrm>
              <a:off x="4893344" y="1503652"/>
              <a:ext cx="1442342" cy="315423"/>
            </a:xfrm>
            <a:prstGeom prst="rect">
              <a:avLst/>
            </a:prstGeom>
            <a:noFill/>
          </p:spPr>
          <p:txBody>
            <a:bodyPr wrap="square" rtlCol="0">
              <a:spAutoFit/>
            </a:bodyPr>
            <a:p>
              <a:pPr algn="ctr"/>
              <a:r>
                <a:rPr lang="zh-CN" altLang="en-US" sz="2135" dirty="0">
                  <a:solidFill>
                    <a:prstClr val="black">
                      <a:lumMod val="75000"/>
                      <a:lumOff val="25000"/>
                    </a:prstClr>
                  </a:solidFill>
                  <a:latin typeface="微软雅黑" panose="020B0503020204020204" charset="-122"/>
                  <a:ea typeface="微软雅黑" panose="020B0503020204020204" charset="-122"/>
                </a:rPr>
                <a:t>添加标题</a:t>
              </a:r>
              <a:endParaRPr lang="zh-CN" altLang="en-US" sz="2135" dirty="0">
                <a:solidFill>
                  <a:prstClr val="black">
                    <a:lumMod val="75000"/>
                    <a:lumOff val="25000"/>
                  </a:prstClr>
                </a:solidFill>
                <a:latin typeface="微软雅黑" panose="020B0503020204020204" charset="-122"/>
                <a:ea typeface="微软雅黑" panose="020B0503020204020204" charset="-122"/>
              </a:endParaRPr>
            </a:p>
          </p:txBody>
        </p:sp>
      </p:grpSp>
      <p:sp>
        <p:nvSpPr>
          <p:cNvPr id="97" name="文本框 116"/>
          <p:cNvSpPr txBox="1"/>
          <p:nvPr/>
        </p:nvSpPr>
        <p:spPr>
          <a:xfrm>
            <a:off x="1257907" y="2468893"/>
            <a:ext cx="1559316" cy="1383665"/>
          </a:xfrm>
          <a:prstGeom prst="rect">
            <a:avLst/>
          </a:prstGeom>
          <a:noFill/>
        </p:spPr>
        <p:txBody>
          <a:bodyPr wrap="square" rtlCol="0">
            <a:spAutoFit/>
          </a:bodyPr>
          <a:p>
            <a:pPr algn="ctr"/>
            <a:r>
              <a:rPr lang="zh-CN" altLang="en-US" sz="1200"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rPr>
              <a:t>单机输入你的想要输入的文字内容，单机输入你的想要输入的文字内容，单机输入你的想要输入的文字内容。</a:t>
            </a:r>
            <a:endParaRPr lang="zh-CN" altLang="en-US" sz="1200"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endParaRPr>
          </a:p>
          <a:p>
            <a:pPr algn="ctr"/>
            <a:endParaRPr lang="zh-CN" altLang="en-US" sz="1200"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endParaRPr>
          </a:p>
        </p:txBody>
      </p:sp>
      <p:sp>
        <p:nvSpPr>
          <p:cNvPr id="98" name="文本框 117"/>
          <p:cNvSpPr txBox="1"/>
          <p:nvPr/>
        </p:nvSpPr>
        <p:spPr>
          <a:xfrm>
            <a:off x="3991353" y="2468893"/>
            <a:ext cx="1559316" cy="1198880"/>
          </a:xfrm>
          <a:prstGeom prst="rect">
            <a:avLst/>
          </a:prstGeom>
          <a:noFill/>
        </p:spPr>
        <p:txBody>
          <a:bodyPr wrap="square" rtlCol="0">
            <a:spAutoFit/>
          </a:bodyPr>
          <a:p>
            <a:pPr algn="ctr"/>
            <a:r>
              <a:rPr lang="zh-CN" altLang="en-US" sz="1200"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rPr>
              <a:t>单机输入你的想要输入的文字内容，单机输入你的想要输入的文字内容，单机输入你的想要输入的文字内容。</a:t>
            </a:r>
            <a:endParaRPr lang="zh-CN" altLang="en-US" sz="1200"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endParaRPr>
          </a:p>
        </p:txBody>
      </p:sp>
      <p:sp>
        <p:nvSpPr>
          <p:cNvPr id="99" name="文本框 118"/>
          <p:cNvSpPr txBox="1"/>
          <p:nvPr/>
        </p:nvSpPr>
        <p:spPr>
          <a:xfrm>
            <a:off x="6724798" y="2468893"/>
            <a:ext cx="1559316" cy="1198880"/>
          </a:xfrm>
          <a:prstGeom prst="rect">
            <a:avLst/>
          </a:prstGeom>
          <a:noFill/>
        </p:spPr>
        <p:txBody>
          <a:bodyPr wrap="square" rtlCol="0">
            <a:spAutoFit/>
          </a:bodyPr>
          <a:p>
            <a:pPr algn="ctr"/>
            <a:r>
              <a:rPr lang="zh-CN" altLang="en-US" sz="1200"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rPr>
              <a:t>单机输入你的想要输入的文字内容，单机输入你的想要输入的文字内容，单机输入你的想要输入的文字内容。</a:t>
            </a:r>
            <a:endParaRPr lang="zh-CN" altLang="en-US" sz="1200"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endParaRPr>
          </a:p>
        </p:txBody>
      </p:sp>
      <p:grpSp>
        <p:nvGrpSpPr>
          <p:cNvPr id="100" name="组合 99"/>
          <p:cNvGrpSpPr/>
          <p:nvPr/>
        </p:nvGrpSpPr>
        <p:grpSpPr>
          <a:xfrm>
            <a:off x="6611181" y="5025361"/>
            <a:ext cx="1749680" cy="596843"/>
            <a:chOff x="4958386" y="3769021"/>
            <a:chExt cx="1312260" cy="447632"/>
          </a:xfrm>
        </p:grpSpPr>
        <p:grpSp>
          <p:nvGrpSpPr>
            <p:cNvPr id="101" name="组合 100"/>
            <p:cNvGrpSpPr/>
            <p:nvPr/>
          </p:nvGrpSpPr>
          <p:grpSpPr>
            <a:xfrm>
              <a:off x="4958386" y="3769021"/>
              <a:ext cx="1312260" cy="447632"/>
              <a:chOff x="2198560" y="1644530"/>
              <a:chExt cx="1749680" cy="596843"/>
            </a:xfrm>
          </p:grpSpPr>
          <p:pic>
            <p:nvPicPr>
              <p:cNvPr id="102" name="图片 101"/>
              <p:cNvPicPr>
                <a:picLocks noChangeAspect="1"/>
              </p:cNvPicPr>
              <p:nvPr/>
            </p:nvPicPr>
            <p:blipFill rotWithShape="1">
              <a:blip r:embed="rId1">
                <a:grayscl/>
                <a:extLst>
                  <a:ext uri="{BEBA8EAE-BF5A-486C-A8C5-ECC9F3942E4B}">
                    <a14:imgProps xmlns:a14="http://schemas.microsoft.com/office/drawing/2010/main">
                      <a14:imgLayer r:embed="rId2">
                        <a14:imgEffect>
                          <a14:colorTemperature colorTemp="2000"/>
                        </a14:imgEffect>
                        <a14:imgEffect>
                          <a14:saturation sat="33000"/>
                        </a14:imgEffect>
                      </a14:imgLayer>
                    </a14:imgProps>
                  </a:ext>
                </a:extLst>
              </a:blip>
              <a:srcRect b="72279"/>
              <a:stretch>
                <a:fillRect/>
              </a:stretch>
            </p:blipFill>
            <p:spPr>
              <a:xfrm flipH="1">
                <a:off x="2198560" y="1644530"/>
                <a:ext cx="1749680" cy="92018"/>
              </a:xfrm>
              <a:prstGeom prst="rect">
                <a:avLst/>
              </a:prstGeom>
            </p:spPr>
          </p:pic>
          <p:pic>
            <p:nvPicPr>
              <p:cNvPr id="103" name="图片 102"/>
              <p:cNvPicPr>
                <a:picLocks noChangeAspect="1"/>
              </p:cNvPicPr>
              <p:nvPr/>
            </p:nvPicPr>
            <p:blipFill rotWithShape="1">
              <a:blip r:embed="rId1">
                <a:grayscl/>
                <a:extLst>
                  <a:ext uri="{BEBA8EAE-BF5A-486C-A8C5-ECC9F3942E4B}">
                    <a14:imgProps xmlns:a14="http://schemas.microsoft.com/office/drawing/2010/main">
                      <a14:imgLayer r:embed="rId2">
                        <a14:imgEffect>
                          <a14:colorTemperature colorTemp="2000"/>
                        </a14:imgEffect>
                        <a14:imgEffect>
                          <a14:saturation sat="33000"/>
                        </a14:imgEffect>
                      </a14:imgLayer>
                    </a14:imgProps>
                  </a:ext>
                </a:extLst>
              </a:blip>
              <a:srcRect b="72279"/>
              <a:stretch>
                <a:fillRect/>
              </a:stretch>
            </p:blipFill>
            <p:spPr>
              <a:xfrm flipH="1" flipV="1">
                <a:off x="2198560" y="2149355"/>
                <a:ext cx="1749680" cy="92018"/>
              </a:xfrm>
              <a:prstGeom prst="rect">
                <a:avLst/>
              </a:prstGeom>
            </p:spPr>
          </p:pic>
        </p:grpSp>
        <p:grpSp>
          <p:nvGrpSpPr>
            <p:cNvPr id="104" name="组合 103"/>
            <p:cNvGrpSpPr/>
            <p:nvPr/>
          </p:nvGrpSpPr>
          <p:grpSpPr>
            <a:xfrm>
              <a:off x="5546940" y="3867894"/>
              <a:ext cx="227425" cy="223469"/>
              <a:chOff x="5037571" y="856343"/>
              <a:chExt cx="715006" cy="702571"/>
            </a:xfrm>
            <a:solidFill>
              <a:srgbClr val="002060"/>
            </a:solidFill>
          </p:grpSpPr>
          <p:sp>
            <p:nvSpPr>
              <p:cNvPr id="105" name="Freeform 39"/>
              <p:cNvSpPr/>
              <p:nvPr/>
            </p:nvSpPr>
            <p:spPr bwMode="auto">
              <a:xfrm>
                <a:off x="5468769" y="856343"/>
                <a:ext cx="244675" cy="244675"/>
              </a:xfrm>
              <a:custGeom>
                <a:avLst/>
                <a:gdLst>
                  <a:gd name="T0" fmla="*/ 19 w 283"/>
                  <a:gd name="T1" fmla="*/ 0 h 283"/>
                  <a:gd name="T2" fmla="*/ 264 w 283"/>
                  <a:gd name="T3" fmla="*/ 0 h 283"/>
                  <a:gd name="T4" fmla="*/ 276 w 283"/>
                  <a:gd name="T5" fmla="*/ 4 h 283"/>
                  <a:gd name="T6" fmla="*/ 224 w 283"/>
                  <a:gd name="T7" fmla="*/ 38 h 283"/>
                  <a:gd name="T8" fmla="*/ 97 w 283"/>
                  <a:gd name="T9" fmla="*/ 38 h 283"/>
                  <a:gd name="T10" fmla="*/ 90 w 283"/>
                  <a:gd name="T11" fmla="*/ 38 h 283"/>
                  <a:gd name="T12" fmla="*/ 38 w 283"/>
                  <a:gd name="T13" fmla="*/ 38 h 283"/>
                  <a:gd name="T14" fmla="*/ 38 w 283"/>
                  <a:gd name="T15" fmla="*/ 245 h 283"/>
                  <a:gd name="T16" fmla="*/ 103 w 283"/>
                  <a:gd name="T17" fmla="*/ 245 h 283"/>
                  <a:gd name="T18" fmla="*/ 127 w 283"/>
                  <a:gd name="T19" fmla="*/ 245 h 283"/>
                  <a:gd name="T20" fmla="*/ 245 w 283"/>
                  <a:gd name="T21" fmla="*/ 245 h 283"/>
                  <a:gd name="T22" fmla="*/ 245 w 283"/>
                  <a:gd name="T23" fmla="*/ 152 h 283"/>
                  <a:gd name="T24" fmla="*/ 283 w 283"/>
                  <a:gd name="T25" fmla="*/ 115 h 283"/>
                  <a:gd name="T26" fmla="*/ 283 w 283"/>
                  <a:gd name="T27" fmla="*/ 264 h 283"/>
                  <a:gd name="T28" fmla="*/ 264 w 283"/>
                  <a:gd name="T29" fmla="*/ 283 h 283"/>
                  <a:gd name="T30" fmla="*/ 19 w 283"/>
                  <a:gd name="T31" fmla="*/ 283 h 283"/>
                  <a:gd name="T32" fmla="*/ 0 w 283"/>
                  <a:gd name="T33" fmla="*/ 264 h 283"/>
                  <a:gd name="T34" fmla="*/ 0 w 283"/>
                  <a:gd name="T35" fmla="*/ 19 h 283"/>
                  <a:gd name="T36" fmla="*/ 19 w 283"/>
                  <a:gd name="T37" fmla="*/ 0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83" h="283">
                    <a:moveTo>
                      <a:pt x="19" y="0"/>
                    </a:moveTo>
                    <a:cubicBezTo>
                      <a:pt x="264" y="0"/>
                      <a:pt x="264" y="0"/>
                      <a:pt x="264" y="0"/>
                    </a:cubicBezTo>
                    <a:cubicBezTo>
                      <a:pt x="269" y="0"/>
                      <a:pt x="273" y="2"/>
                      <a:pt x="276" y="4"/>
                    </a:cubicBezTo>
                    <a:cubicBezTo>
                      <a:pt x="259" y="16"/>
                      <a:pt x="242" y="27"/>
                      <a:pt x="224" y="38"/>
                    </a:cubicBezTo>
                    <a:cubicBezTo>
                      <a:pt x="97" y="38"/>
                      <a:pt x="97" y="38"/>
                      <a:pt x="97" y="38"/>
                    </a:cubicBezTo>
                    <a:cubicBezTo>
                      <a:pt x="95" y="38"/>
                      <a:pt x="92" y="38"/>
                      <a:pt x="90" y="38"/>
                    </a:cubicBezTo>
                    <a:cubicBezTo>
                      <a:pt x="38" y="38"/>
                      <a:pt x="38" y="38"/>
                      <a:pt x="38" y="38"/>
                    </a:cubicBezTo>
                    <a:cubicBezTo>
                      <a:pt x="38" y="245"/>
                      <a:pt x="38" y="245"/>
                      <a:pt x="38" y="245"/>
                    </a:cubicBezTo>
                    <a:cubicBezTo>
                      <a:pt x="103" y="245"/>
                      <a:pt x="103" y="245"/>
                      <a:pt x="103" y="245"/>
                    </a:cubicBezTo>
                    <a:cubicBezTo>
                      <a:pt x="111" y="247"/>
                      <a:pt x="119" y="247"/>
                      <a:pt x="127" y="245"/>
                    </a:cubicBezTo>
                    <a:cubicBezTo>
                      <a:pt x="245" y="245"/>
                      <a:pt x="245" y="245"/>
                      <a:pt x="245" y="245"/>
                    </a:cubicBezTo>
                    <a:cubicBezTo>
                      <a:pt x="245" y="152"/>
                      <a:pt x="245" y="152"/>
                      <a:pt x="245" y="152"/>
                    </a:cubicBezTo>
                    <a:cubicBezTo>
                      <a:pt x="258" y="140"/>
                      <a:pt x="270" y="128"/>
                      <a:pt x="283" y="115"/>
                    </a:cubicBezTo>
                    <a:cubicBezTo>
                      <a:pt x="283" y="264"/>
                      <a:pt x="283" y="264"/>
                      <a:pt x="283" y="264"/>
                    </a:cubicBezTo>
                    <a:cubicBezTo>
                      <a:pt x="283" y="274"/>
                      <a:pt x="275" y="283"/>
                      <a:pt x="264" y="283"/>
                    </a:cubicBezTo>
                    <a:cubicBezTo>
                      <a:pt x="19" y="283"/>
                      <a:pt x="19" y="283"/>
                      <a:pt x="19" y="283"/>
                    </a:cubicBezTo>
                    <a:cubicBezTo>
                      <a:pt x="9" y="283"/>
                      <a:pt x="0" y="274"/>
                      <a:pt x="0" y="264"/>
                    </a:cubicBezTo>
                    <a:cubicBezTo>
                      <a:pt x="0" y="19"/>
                      <a:pt x="0" y="19"/>
                      <a:pt x="0" y="19"/>
                    </a:cubicBezTo>
                    <a:cubicBezTo>
                      <a:pt x="0" y="9"/>
                      <a:pt x="9" y="0"/>
                      <a:pt x="19" y="0"/>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solidFill>
                    <a:prstClr val="black"/>
                  </a:solidFill>
                  <a:latin typeface="微软雅黑" panose="020B0503020204020204" charset="-122"/>
                  <a:ea typeface="微软雅黑" panose="020B0503020204020204" charset="-122"/>
                </a:endParaRPr>
              </a:p>
            </p:txBody>
          </p:sp>
          <p:sp>
            <p:nvSpPr>
              <p:cNvPr id="106" name="Freeform 40"/>
              <p:cNvSpPr>
                <a:spLocks noEditPoints="1"/>
              </p:cNvSpPr>
              <p:nvPr/>
            </p:nvSpPr>
            <p:spPr bwMode="auto">
              <a:xfrm>
                <a:off x="5037571" y="889259"/>
                <a:ext cx="423518" cy="669655"/>
              </a:xfrm>
              <a:custGeom>
                <a:avLst/>
                <a:gdLst>
                  <a:gd name="T0" fmla="*/ 253 w 490"/>
                  <a:gd name="T1" fmla="*/ 737 h 775"/>
                  <a:gd name="T2" fmla="*/ 211 w 490"/>
                  <a:gd name="T3" fmla="*/ 775 h 775"/>
                  <a:gd name="T4" fmla="*/ 175 w 490"/>
                  <a:gd name="T5" fmla="*/ 762 h 775"/>
                  <a:gd name="T6" fmla="*/ 161 w 490"/>
                  <a:gd name="T7" fmla="*/ 762 h 775"/>
                  <a:gd name="T8" fmla="*/ 125 w 490"/>
                  <a:gd name="T9" fmla="*/ 775 h 775"/>
                  <a:gd name="T10" fmla="*/ 84 w 490"/>
                  <a:gd name="T11" fmla="*/ 737 h 775"/>
                  <a:gd name="T12" fmla="*/ 76 w 490"/>
                  <a:gd name="T13" fmla="*/ 475 h 775"/>
                  <a:gd name="T14" fmla="*/ 65 w 490"/>
                  <a:gd name="T15" fmla="*/ 474 h 775"/>
                  <a:gd name="T16" fmla="*/ 21 w 490"/>
                  <a:gd name="T17" fmla="*/ 441 h 775"/>
                  <a:gd name="T18" fmla="*/ 19 w 490"/>
                  <a:gd name="T19" fmla="*/ 217 h 775"/>
                  <a:gd name="T20" fmla="*/ 48 w 490"/>
                  <a:gd name="T21" fmla="*/ 192 h 775"/>
                  <a:gd name="T22" fmla="*/ 121 w 490"/>
                  <a:gd name="T23" fmla="*/ 183 h 775"/>
                  <a:gd name="T24" fmla="*/ 132 w 490"/>
                  <a:gd name="T25" fmla="*/ 189 h 775"/>
                  <a:gd name="T26" fmla="*/ 168 w 490"/>
                  <a:gd name="T27" fmla="*/ 243 h 775"/>
                  <a:gd name="T28" fmla="*/ 204 w 490"/>
                  <a:gd name="T29" fmla="*/ 189 h 775"/>
                  <a:gd name="T30" fmla="*/ 216 w 490"/>
                  <a:gd name="T31" fmla="*/ 183 h 775"/>
                  <a:gd name="T32" fmla="*/ 257 w 490"/>
                  <a:gd name="T33" fmla="*/ 188 h 775"/>
                  <a:gd name="T34" fmla="*/ 293 w 490"/>
                  <a:gd name="T35" fmla="*/ 205 h 775"/>
                  <a:gd name="T36" fmla="*/ 331 w 490"/>
                  <a:gd name="T37" fmla="*/ 251 h 775"/>
                  <a:gd name="T38" fmla="*/ 339 w 490"/>
                  <a:gd name="T39" fmla="*/ 259 h 775"/>
                  <a:gd name="T40" fmla="*/ 355 w 490"/>
                  <a:gd name="T41" fmla="*/ 261 h 775"/>
                  <a:gd name="T42" fmla="*/ 362 w 490"/>
                  <a:gd name="T43" fmla="*/ 256 h 775"/>
                  <a:gd name="T44" fmla="*/ 406 w 490"/>
                  <a:gd name="T45" fmla="*/ 223 h 775"/>
                  <a:gd name="T46" fmla="*/ 452 w 490"/>
                  <a:gd name="T47" fmla="*/ 284 h 775"/>
                  <a:gd name="T48" fmla="*/ 405 w 490"/>
                  <a:gd name="T49" fmla="*/ 318 h 775"/>
                  <a:gd name="T50" fmla="*/ 357 w 490"/>
                  <a:gd name="T51" fmla="*/ 346 h 775"/>
                  <a:gd name="T52" fmla="*/ 321 w 490"/>
                  <a:gd name="T53" fmla="*/ 343 h 775"/>
                  <a:gd name="T54" fmla="*/ 275 w 490"/>
                  <a:gd name="T55" fmla="*/ 302 h 775"/>
                  <a:gd name="T56" fmla="*/ 265 w 490"/>
                  <a:gd name="T57" fmla="*/ 291 h 775"/>
                  <a:gd name="T58" fmla="*/ 253 w 490"/>
                  <a:gd name="T59" fmla="*/ 737 h 775"/>
                  <a:gd name="T60" fmla="*/ 170 w 490"/>
                  <a:gd name="T61" fmla="*/ 1 h 775"/>
                  <a:gd name="T62" fmla="*/ 236 w 490"/>
                  <a:gd name="T63" fmla="*/ 74 h 775"/>
                  <a:gd name="T64" fmla="*/ 167 w 490"/>
                  <a:gd name="T65" fmla="*/ 159 h 775"/>
                  <a:gd name="T66" fmla="*/ 100 w 490"/>
                  <a:gd name="T67" fmla="*/ 71 h 775"/>
                  <a:gd name="T68" fmla="*/ 170 w 490"/>
                  <a:gd name="T69" fmla="*/ 1 h 7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90" h="775">
                    <a:moveTo>
                      <a:pt x="253" y="737"/>
                    </a:moveTo>
                    <a:cubicBezTo>
                      <a:pt x="252" y="758"/>
                      <a:pt x="230" y="775"/>
                      <a:pt x="211" y="775"/>
                    </a:cubicBezTo>
                    <a:cubicBezTo>
                      <a:pt x="198" y="775"/>
                      <a:pt x="182" y="770"/>
                      <a:pt x="175" y="762"/>
                    </a:cubicBezTo>
                    <a:cubicBezTo>
                      <a:pt x="172" y="757"/>
                      <a:pt x="165" y="757"/>
                      <a:pt x="161" y="762"/>
                    </a:cubicBezTo>
                    <a:cubicBezTo>
                      <a:pt x="155" y="770"/>
                      <a:pt x="138" y="775"/>
                      <a:pt x="125" y="775"/>
                    </a:cubicBezTo>
                    <a:cubicBezTo>
                      <a:pt x="106" y="775"/>
                      <a:pt x="85" y="758"/>
                      <a:pt x="84" y="737"/>
                    </a:cubicBezTo>
                    <a:cubicBezTo>
                      <a:pt x="76" y="475"/>
                      <a:pt x="76" y="475"/>
                      <a:pt x="76" y="475"/>
                    </a:cubicBezTo>
                    <a:cubicBezTo>
                      <a:pt x="65" y="474"/>
                      <a:pt x="65" y="474"/>
                      <a:pt x="65" y="474"/>
                    </a:cubicBezTo>
                    <a:cubicBezTo>
                      <a:pt x="47" y="472"/>
                      <a:pt x="24" y="459"/>
                      <a:pt x="21" y="441"/>
                    </a:cubicBezTo>
                    <a:cubicBezTo>
                      <a:pt x="0" y="331"/>
                      <a:pt x="4" y="332"/>
                      <a:pt x="19" y="217"/>
                    </a:cubicBezTo>
                    <a:cubicBezTo>
                      <a:pt x="21" y="209"/>
                      <a:pt x="31" y="194"/>
                      <a:pt x="48" y="192"/>
                    </a:cubicBezTo>
                    <a:cubicBezTo>
                      <a:pt x="121" y="183"/>
                      <a:pt x="121" y="183"/>
                      <a:pt x="121" y="183"/>
                    </a:cubicBezTo>
                    <a:cubicBezTo>
                      <a:pt x="125" y="183"/>
                      <a:pt x="130" y="185"/>
                      <a:pt x="132" y="189"/>
                    </a:cubicBezTo>
                    <a:cubicBezTo>
                      <a:pt x="168" y="243"/>
                      <a:pt x="168" y="243"/>
                      <a:pt x="168" y="243"/>
                    </a:cubicBezTo>
                    <a:cubicBezTo>
                      <a:pt x="204" y="189"/>
                      <a:pt x="204" y="189"/>
                      <a:pt x="204" y="189"/>
                    </a:cubicBezTo>
                    <a:cubicBezTo>
                      <a:pt x="207" y="185"/>
                      <a:pt x="211" y="183"/>
                      <a:pt x="216" y="183"/>
                    </a:cubicBezTo>
                    <a:cubicBezTo>
                      <a:pt x="257" y="188"/>
                      <a:pt x="257" y="188"/>
                      <a:pt x="257" y="188"/>
                    </a:cubicBezTo>
                    <a:cubicBezTo>
                      <a:pt x="278" y="191"/>
                      <a:pt x="285" y="196"/>
                      <a:pt x="293" y="205"/>
                    </a:cubicBezTo>
                    <a:cubicBezTo>
                      <a:pt x="307" y="223"/>
                      <a:pt x="320" y="239"/>
                      <a:pt x="331" y="251"/>
                    </a:cubicBezTo>
                    <a:cubicBezTo>
                      <a:pt x="334" y="254"/>
                      <a:pt x="336" y="257"/>
                      <a:pt x="339" y="259"/>
                    </a:cubicBezTo>
                    <a:cubicBezTo>
                      <a:pt x="343" y="264"/>
                      <a:pt x="350" y="264"/>
                      <a:pt x="355" y="261"/>
                    </a:cubicBezTo>
                    <a:cubicBezTo>
                      <a:pt x="357" y="259"/>
                      <a:pt x="360" y="258"/>
                      <a:pt x="362" y="256"/>
                    </a:cubicBezTo>
                    <a:cubicBezTo>
                      <a:pt x="373" y="248"/>
                      <a:pt x="393" y="233"/>
                      <a:pt x="406" y="223"/>
                    </a:cubicBezTo>
                    <a:cubicBezTo>
                      <a:pt x="442" y="195"/>
                      <a:pt x="490" y="255"/>
                      <a:pt x="452" y="284"/>
                    </a:cubicBezTo>
                    <a:cubicBezTo>
                      <a:pt x="438" y="294"/>
                      <a:pt x="418" y="310"/>
                      <a:pt x="405" y="318"/>
                    </a:cubicBezTo>
                    <a:cubicBezTo>
                      <a:pt x="386" y="332"/>
                      <a:pt x="369" y="342"/>
                      <a:pt x="357" y="346"/>
                    </a:cubicBezTo>
                    <a:cubicBezTo>
                      <a:pt x="346" y="351"/>
                      <a:pt x="332" y="351"/>
                      <a:pt x="321" y="343"/>
                    </a:cubicBezTo>
                    <a:cubicBezTo>
                      <a:pt x="305" y="333"/>
                      <a:pt x="291" y="320"/>
                      <a:pt x="275" y="302"/>
                    </a:cubicBezTo>
                    <a:cubicBezTo>
                      <a:pt x="272" y="299"/>
                      <a:pt x="269" y="295"/>
                      <a:pt x="265" y="291"/>
                    </a:cubicBezTo>
                    <a:cubicBezTo>
                      <a:pt x="253" y="737"/>
                      <a:pt x="253" y="737"/>
                      <a:pt x="253" y="737"/>
                    </a:cubicBezTo>
                    <a:close/>
                    <a:moveTo>
                      <a:pt x="170" y="1"/>
                    </a:moveTo>
                    <a:cubicBezTo>
                      <a:pt x="207" y="2"/>
                      <a:pt x="237" y="34"/>
                      <a:pt x="236" y="74"/>
                    </a:cubicBezTo>
                    <a:cubicBezTo>
                      <a:pt x="235" y="113"/>
                      <a:pt x="204" y="160"/>
                      <a:pt x="167" y="159"/>
                    </a:cubicBezTo>
                    <a:cubicBezTo>
                      <a:pt x="129" y="159"/>
                      <a:pt x="100" y="110"/>
                      <a:pt x="100" y="71"/>
                    </a:cubicBezTo>
                    <a:cubicBezTo>
                      <a:pt x="101" y="32"/>
                      <a:pt x="132" y="0"/>
                      <a:pt x="170" y="1"/>
                    </a:cubicBezTo>
                    <a:close/>
                  </a:path>
                </a:pathLst>
              </a:custGeom>
              <a:solidFill>
                <a:srgbClr val="4B6B5E"/>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solidFill>
                    <a:prstClr val="black"/>
                  </a:solidFill>
                  <a:latin typeface="微软雅黑" panose="020B0503020204020204" charset="-122"/>
                  <a:ea typeface="微软雅黑" panose="020B0503020204020204" charset="-122"/>
                </a:endParaRPr>
              </a:p>
            </p:txBody>
          </p:sp>
          <p:sp>
            <p:nvSpPr>
              <p:cNvPr id="107" name="Freeform 41"/>
              <p:cNvSpPr/>
              <p:nvPr/>
            </p:nvSpPr>
            <p:spPr bwMode="auto">
              <a:xfrm>
                <a:off x="5532772" y="870972"/>
                <a:ext cx="219805" cy="176283"/>
              </a:xfrm>
              <a:custGeom>
                <a:avLst/>
                <a:gdLst>
                  <a:gd name="T0" fmla="*/ 35 w 254"/>
                  <a:gd name="T1" fmla="*/ 62 h 204"/>
                  <a:gd name="T2" fmla="*/ 0 w 254"/>
                  <a:gd name="T3" fmla="*/ 66 h 204"/>
                  <a:gd name="T4" fmla="*/ 11 w 254"/>
                  <a:gd name="T5" fmla="*/ 171 h 204"/>
                  <a:gd name="T6" fmla="*/ 48 w 254"/>
                  <a:gd name="T7" fmla="*/ 195 h 204"/>
                  <a:gd name="T8" fmla="*/ 243 w 254"/>
                  <a:gd name="T9" fmla="*/ 20 h 204"/>
                  <a:gd name="T10" fmla="*/ 230 w 254"/>
                  <a:gd name="T11" fmla="*/ 7 h 204"/>
                  <a:gd name="T12" fmla="*/ 53 w 254"/>
                  <a:gd name="T13" fmla="*/ 116 h 204"/>
                  <a:gd name="T14" fmla="*/ 35 w 254"/>
                  <a:gd name="T15" fmla="*/ 62 h 2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4" h="204">
                    <a:moveTo>
                      <a:pt x="35" y="62"/>
                    </a:moveTo>
                    <a:cubicBezTo>
                      <a:pt x="31" y="48"/>
                      <a:pt x="0" y="51"/>
                      <a:pt x="0" y="66"/>
                    </a:cubicBezTo>
                    <a:cubicBezTo>
                      <a:pt x="0" y="113"/>
                      <a:pt x="4" y="130"/>
                      <a:pt x="11" y="171"/>
                    </a:cubicBezTo>
                    <a:cubicBezTo>
                      <a:pt x="14" y="186"/>
                      <a:pt x="36" y="204"/>
                      <a:pt x="48" y="195"/>
                    </a:cubicBezTo>
                    <a:cubicBezTo>
                      <a:pt x="133" y="135"/>
                      <a:pt x="169" y="92"/>
                      <a:pt x="243" y="20"/>
                    </a:cubicBezTo>
                    <a:cubicBezTo>
                      <a:pt x="254" y="9"/>
                      <a:pt x="240" y="0"/>
                      <a:pt x="230" y="7"/>
                    </a:cubicBezTo>
                    <a:cubicBezTo>
                      <a:pt x="158" y="56"/>
                      <a:pt x="123" y="73"/>
                      <a:pt x="53" y="116"/>
                    </a:cubicBezTo>
                    <a:cubicBezTo>
                      <a:pt x="42" y="95"/>
                      <a:pt x="40" y="80"/>
                      <a:pt x="35" y="62"/>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solidFill>
                    <a:prstClr val="black"/>
                  </a:solidFill>
                  <a:latin typeface="微软雅黑" panose="020B0503020204020204" charset="-122"/>
                  <a:ea typeface="微软雅黑" panose="020B0503020204020204" charset="-122"/>
                </a:endParaRPr>
              </a:p>
            </p:txBody>
          </p:sp>
        </p:grpSp>
      </p:grpSp>
      <p:sp>
        <p:nvSpPr>
          <p:cNvPr id="108" name="圆角矩形 107"/>
          <p:cNvSpPr/>
          <p:nvPr/>
        </p:nvSpPr>
        <p:spPr>
          <a:xfrm>
            <a:off x="9124303" y="1604798"/>
            <a:ext cx="2252284" cy="4374039"/>
          </a:xfrm>
          <a:prstGeom prst="roundRect">
            <a:avLst>
              <a:gd name="adj" fmla="val 10535"/>
            </a:avLst>
          </a:prstGeom>
          <a:solidFill>
            <a:srgbClr val="F7F7F7"/>
          </a:solidFill>
          <a:ln w="19050">
            <a:gradFill flip="none" rotWithShape="1">
              <a:gsLst>
                <a:gs pos="0">
                  <a:schemeClr val="bg1"/>
                </a:gs>
                <a:gs pos="100000">
                  <a:schemeClr val="bg1">
                    <a:lumMod val="85000"/>
                  </a:schemeClr>
                </a:gs>
              </a:gsLst>
              <a:lin ang="2700000" scaled="1"/>
              <a:tileRect/>
            </a:gradFill>
          </a:ln>
          <a:effectLst>
            <a:outerShdw blurRad="1778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solidFill>
                <a:prstClr val="white"/>
              </a:solidFill>
              <a:latin typeface="微软雅黑" panose="020B0503020204020204" charset="-122"/>
              <a:ea typeface="微软雅黑" panose="020B0503020204020204" charset="-122"/>
            </a:endParaRPr>
          </a:p>
        </p:txBody>
      </p:sp>
      <p:grpSp>
        <p:nvGrpSpPr>
          <p:cNvPr id="109" name="组合 108"/>
          <p:cNvGrpSpPr/>
          <p:nvPr/>
        </p:nvGrpSpPr>
        <p:grpSpPr>
          <a:xfrm>
            <a:off x="8421945" y="2000195"/>
            <a:ext cx="926499" cy="158012"/>
            <a:chOff x="4111386" y="2043778"/>
            <a:chExt cx="926499" cy="158012"/>
          </a:xfrm>
        </p:grpSpPr>
        <p:grpSp>
          <p:nvGrpSpPr>
            <p:cNvPr id="110" name="组合 109"/>
            <p:cNvGrpSpPr/>
            <p:nvPr/>
          </p:nvGrpSpPr>
          <p:grpSpPr>
            <a:xfrm>
              <a:off x="4879875" y="2043778"/>
              <a:ext cx="158010" cy="158012"/>
              <a:chOff x="4486616" y="3001075"/>
              <a:chExt cx="274695" cy="274699"/>
            </a:xfrm>
          </p:grpSpPr>
          <p:sp>
            <p:nvSpPr>
              <p:cNvPr id="111" name="椭圆 110"/>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solidFill>
                    <a:prstClr val="white"/>
                  </a:solidFill>
                  <a:latin typeface="微软雅黑" panose="020B0503020204020204" charset="-122"/>
                  <a:ea typeface="微软雅黑" panose="020B0503020204020204" charset="-122"/>
                </a:endParaRPr>
              </a:p>
            </p:txBody>
          </p:sp>
          <p:sp>
            <p:nvSpPr>
              <p:cNvPr id="112" name="椭圆 111"/>
              <p:cNvSpPr/>
              <p:nvPr/>
            </p:nvSpPr>
            <p:spPr>
              <a:xfrm rot="16200000">
                <a:off x="4511585" y="3026055"/>
                <a:ext cx="224753" cy="224751"/>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solidFill>
                    <a:prstClr val="white"/>
                  </a:solidFill>
                  <a:latin typeface="微软雅黑" panose="020B0503020204020204" charset="-122"/>
                  <a:ea typeface="微软雅黑" panose="020B0503020204020204" charset="-122"/>
                </a:endParaRPr>
              </a:p>
            </p:txBody>
          </p:sp>
        </p:grpSp>
        <p:grpSp>
          <p:nvGrpSpPr>
            <p:cNvPr id="113" name="组合 112"/>
            <p:cNvGrpSpPr/>
            <p:nvPr/>
          </p:nvGrpSpPr>
          <p:grpSpPr>
            <a:xfrm>
              <a:off x="4111386" y="2043778"/>
              <a:ext cx="158010" cy="158012"/>
              <a:chOff x="4486616" y="3001075"/>
              <a:chExt cx="274695" cy="274699"/>
            </a:xfrm>
          </p:grpSpPr>
          <p:sp>
            <p:nvSpPr>
              <p:cNvPr id="114" name="椭圆 113"/>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solidFill>
                    <a:prstClr val="white"/>
                  </a:solidFill>
                  <a:latin typeface="微软雅黑" panose="020B0503020204020204" charset="-122"/>
                  <a:ea typeface="微软雅黑" panose="020B0503020204020204" charset="-122"/>
                </a:endParaRPr>
              </a:p>
            </p:txBody>
          </p:sp>
          <p:sp>
            <p:nvSpPr>
              <p:cNvPr id="115" name="椭圆 114"/>
              <p:cNvSpPr/>
              <p:nvPr/>
            </p:nvSpPr>
            <p:spPr>
              <a:xfrm rot="16200000">
                <a:off x="4511585" y="3026055"/>
                <a:ext cx="224753" cy="224751"/>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solidFill>
                    <a:prstClr val="white"/>
                  </a:solidFill>
                  <a:latin typeface="微软雅黑" panose="020B0503020204020204" charset="-122"/>
                  <a:ea typeface="微软雅黑" panose="020B0503020204020204" charset="-122"/>
                </a:endParaRPr>
              </a:p>
            </p:txBody>
          </p:sp>
        </p:grpSp>
        <p:sp>
          <p:nvSpPr>
            <p:cNvPr id="116" name="圆角矩形 115"/>
            <p:cNvSpPr/>
            <p:nvPr/>
          </p:nvSpPr>
          <p:spPr>
            <a:xfrm rot="16200000" flipH="1" flipV="1">
              <a:off x="4563173" y="1773812"/>
              <a:ext cx="22409" cy="748925"/>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solidFill>
                  <a:prstClr val="white"/>
                </a:solidFill>
                <a:latin typeface="微软雅黑" panose="020B0503020204020204" charset="-122"/>
                <a:ea typeface="微软雅黑" panose="020B0503020204020204" charset="-122"/>
              </a:endParaRPr>
            </a:p>
          </p:txBody>
        </p:sp>
        <p:sp>
          <p:nvSpPr>
            <p:cNvPr id="117" name="圆角矩形 116"/>
            <p:cNvSpPr/>
            <p:nvPr/>
          </p:nvSpPr>
          <p:spPr>
            <a:xfrm rot="16200000" flipH="1" flipV="1">
              <a:off x="4563173" y="1728247"/>
              <a:ext cx="22409" cy="748925"/>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solidFill>
                  <a:prstClr val="white"/>
                </a:solidFill>
                <a:latin typeface="微软雅黑" panose="020B0503020204020204" charset="-122"/>
                <a:ea typeface="微软雅黑" panose="020B0503020204020204" charset="-122"/>
              </a:endParaRPr>
            </a:p>
          </p:txBody>
        </p:sp>
      </p:grpSp>
      <p:grpSp>
        <p:nvGrpSpPr>
          <p:cNvPr id="118" name="组合 117"/>
          <p:cNvGrpSpPr/>
          <p:nvPr/>
        </p:nvGrpSpPr>
        <p:grpSpPr>
          <a:xfrm>
            <a:off x="8421945" y="5464194"/>
            <a:ext cx="926499" cy="158012"/>
            <a:chOff x="4111386" y="2043778"/>
            <a:chExt cx="926499" cy="158012"/>
          </a:xfrm>
        </p:grpSpPr>
        <p:grpSp>
          <p:nvGrpSpPr>
            <p:cNvPr id="119" name="组合 118"/>
            <p:cNvGrpSpPr/>
            <p:nvPr/>
          </p:nvGrpSpPr>
          <p:grpSpPr>
            <a:xfrm>
              <a:off x="4879875" y="2043778"/>
              <a:ext cx="158010" cy="158012"/>
              <a:chOff x="4486616" y="3001075"/>
              <a:chExt cx="274695" cy="274699"/>
            </a:xfrm>
          </p:grpSpPr>
          <p:sp>
            <p:nvSpPr>
              <p:cNvPr id="120" name="椭圆 119"/>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solidFill>
                    <a:prstClr val="white"/>
                  </a:solidFill>
                  <a:latin typeface="微软雅黑" panose="020B0503020204020204" charset="-122"/>
                  <a:ea typeface="微软雅黑" panose="020B0503020204020204" charset="-122"/>
                </a:endParaRPr>
              </a:p>
            </p:txBody>
          </p:sp>
          <p:sp>
            <p:nvSpPr>
              <p:cNvPr id="121" name="椭圆 120"/>
              <p:cNvSpPr/>
              <p:nvPr/>
            </p:nvSpPr>
            <p:spPr>
              <a:xfrm rot="16200000">
                <a:off x="4511585" y="3026055"/>
                <a:ext cx="224753" cy="224751"/>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solidFill>
                    <a:prstClr val="white"/>
                  </a:solidFill>
                  <a:latin typeface="微软雅黑" panose="020B0503020204020204" charset="-122"/>
                  <a:ea typeface="微软雅黑" panose="020B0503020204020204" charset="-122"/>
                </a:endParaRPr>
              </a:p>
            </p:txBody>
          </p:sp>
        </p:grpSp>
        <p:grpSp>
          <p:nvGrpSpPr>
            <p:cNvPr id="122" name="组合 121"/>
            <p:cNvGrpSpPr/>
            <p:nvPr/>
          </p:nvGrpSpPr>
          <p:grpSpPr>
            <a:xfrm>
              <a:off x="4111386" y="2043778"/>
              <a:ext cx="158010" cy="158012"/>
              <a:chOff x="4486616" y="3001075"/>
              <a:chExt cx="274695" cy="274699"/>
            </a:xfrm>
          </p:grpSpPr>
          <p:sp>
            <p:nvSpPr>
              <p:cNvPr id="123" name="椭圆 122"/>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solidFill>
                    <a:prstClr val="white"/>
                  </a:solidFill>
                  <a:latin typeface="微软雅黑" panose="020B0503020204020204" charset="-122"/>
                  <a:ea typeface="微软雅黑" panose="020B0503020204020204" charset="-122"/>
                </a:endParaRPr>
              </a:p>
            </p:txBody>
          </p:sp>
          <p:sp>
            <p:nvSpPr>
              <p:cNvPr id="124" name="椭圆 123"/>
              <p:cNvSpPr/>
              <p:nvPr/>
            </p:nvSpPr>
            <p:spPr>
              <a:xfrm rot="16200000">
                <a:off x="4511585" y="3026055"/>
                <a:ext cx="224753" cy="224751"/>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solidFill>
                    <a:prstClr val="white"/>
                  </a:solidFill>
                  <a:latin typeface="微软雅黑" panose="020B0503020204020204" charset="-122"/>
                  <a:ea typeface="微软雅黑" panose="020B0503020204020204" charset="-122"/>
                </a:endParaRPr>
              </a:p>
            </p:txBody>
          </p:sp>
        </p:grpSp>
        <p:sp>
          <p:nvSpPr>
            <p:cNvPr id="125" name="圆角矩形 124"/>
            <p:cNvSpPr/>
            <p:nvPr/>
          </p:nvSpPr>
          <p:spPr>
            <a:xfrm rot="16200000" flipH="1" flipV="1">
              <a:off x="4563173" y="1773812"/>
              <a:ext cx="22409" cy="748925"/>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solidFill>
                  <a:prstClr val="white"/>
                </a:solidFill>
                <a:latin typeface="微软雅黑" panose="020B0503020204020204" charset="-122"/>
                <a:ea typeface="微软雅黑" panose="020B0503020204020204" charset="-122"/>
              </a:endParaRPr>
            </a:p>
          </p:txBody>
        </p:sp>
        <p:sp>
          <p:nvSpPr>
            <p:cNvPr id="126" name="圆角矩形 125"/>
            <p:cNvSpPr/>
            <p:nvPr/>
          </p:nvSpPr>
          <p:spPr>
            <a:xfrm rot="16200000" flipH="1" flipV="1">
              <a:off x="4563173" y="1728247"/>
              <a:ext cx="22409" cy="748925"/>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solidFill>
                  <a:prstClr val="white"/>
                </a:solidFill>
                <a:latin typeface="微软雅黑" panose="020B0503020204020204" charset="-122"/>
                <a:ea typeface="微软雅黑" panose="020B0503020204020204" charset="-122"/>
              </a:endParaRPr>
            </a:p>
          </p:txBody>
        </p:sp>
      </p:grpSp>
      <p:grpSp>
        <p:nvGrpSpPr>
          <p:cNvPr id="127" name="组合 126"/>
          <p:cNvGrpSpPr/>
          <p:nvPr/>
        </p:nvGrpSpPr>
        <p:grpSpPr>
          <a:xfrm>
            <a:off x="9124303" y="3715132"/>
            <a:ext cx="2252284" cy="853540"/>
            <a:chOff x="6843227" y="2786349"/>
            <a:chExt cx="1689213" cy="640155"/>
          </a:xfrm>
        </p:grpSpPr>
        <p:grpSp>
          <p:nvGrpSpPr>
            <p:cNvPr id="128" name="组合 127"/>
            <p:cNvGrpSpPr/>
            <p:nvPr/>
          </p:nvGrpSpPr>
          <p:grpSpPr>
            <a:xfrm>
              <a:off x="6843227" y="2786349"/>
              <a:ext cx="1689213" cy="640155"/>
              <a:chOff x="1947258" y="3466616"/>
              <a:chExt cx="2252284" cy="853540"/>
            </a:xfrm>
          </p:grpSpPr>
          <p:sp>
            <p:nvSpPr>
              <p:cNvPr id="129" name="矩形 128"/>
              <p:cNvSpPr/>
              <p:nvPr/>
            </p:nvSpPr>
            <p:spPr>
              <a:xfrm>
                <a:off x="1947258" y="3471751"/>
                <a:ext cx="2252284" cy="843078"/>
              </a:xfrm>
              <a:prstGeom prst="rect">
                <a:avLst/>
              </a:prstGeom>
              <a:solidFill>
                <a:srgbClr val="2442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solidFill>
                    <a:prstClr val="white"/>
                  </a:solidFill>
                  <a:latin typeface="微软雅黑" panose="020B0503020204020204" charset="-122"/>
                  <a:ea typeface="微软雅黑" panose="020B0503020204020204" charset="-122"/>
                </a:endParaRPr>
              </a:p>
            </p:txBody>
          </p:sp>
          <p:sp>
            <p:nvSpPr>
              <p:cNvPr id="130" name="矩形 129"/>
              <p:cNvSpPr/>
              <p:nvPr/>
            </p:nvSpPr>
            <p:spPr>
              <a:xfrm>
                <a:off x="1947258" y="3466616"/>
                <a:ext cx="2252284" cy="189695"/>
              </a:xfrm>
              <a:prstGeom prst="rect">
                <a:avLst/>
              </a:prstGeom>
              <a:gradFill>
                <a:gsLst>
                  <a:gs pos="65000">
                    <a:schemeClr val="tx1">
                      <a:alpha val="3000"/>
                    </a:schemeClr>
                  </a:gs>
                  <a:gs pos="0">
                    <a:schemeClr val="tx1">
                      <a:alpha val="20000"/>
                    </a:schemeClr>
                  </a:gs>
                  <a:gs pos="100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solidFill>
                    <a:prstClr val="white"/>
                  </a:solidFill>
                  <a:latin typeface="微软雅黑" panose="020B0503020204020204" charset="-122"/>
                  <a:ea typeface="微软雅黑" panose="020B0503020204020204" charset="-122"/>
                </a:endParaRPr>
              </a:p>
            </p:txBody>
          </p:sp>
          <p:sp>
            <p:nvSpPr>
              <p:cNvPr id="131" name="矩形 130"/>
              <p:cNvSpPr/>
              <p:nvPr/>
            </p:nvSpPr>
            <p:spPr>
              <a:xfrm>
                <a:off x="1947258" y="4130461"/>
                <a:ext cx="2252284" cy="189695"/>
              </a:xfrm>
              <a:prstGeom prst="rect">
                <a:avLst/>
              </a:prstGeom>
              <a:gradFill>
                <a:gsLst>
                  <a:gs pos="45000">
                    <a:schemeClr val="tx1">
                      <a:alpha val="3000"/>
                    </a:schemeClr>
                  </a:gs>
                  <a:gs pos="100000">
                    <a:schemeClr val="tx1">
                      <a:alpha val="20000"/>
                    </a:schemeClr>
                  </a:gs>
                  <a:gs pos="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solidFill>
                    <a:prstClr val="white"/>
                  </a:solidFill>
                  <a:latin typeface="微软雅黑" panose="020B0503020204020204" charset="-122"/>
                  <a:ea typeface="微软雅黑" panose="020B0503020204020204" charset="-122"/>
                </a:endParaRPr>
              </a:p>
            </p:txBody>
          </p:sp>
        </p:grpSp>
        <p:sp>
          <p:nvSpPr>
            <p:cNvPr id="132" name="文本框 112"/>
            <p:cNvSpPr txBox="1"/>
            <p:nvPr/>
          </p:nvSpPr>
          <p:spPr>
            <a:xfrm>
              <a:off x="7328265" y="2836419"/>
              <a:ext cx="719138" cy="530915"/>
            </a:xfrm>
            <a:prstGeom prst="rect">
              <a:avLst/>
            </a:prstGeom>
            <a:noFill/>
          </p:spPr>
          <p:txBody>
            <a:bodyPr wrap="square" rtlCol="0">
              <a:spAutoFit/>
            </a:bodyPr>
            <a:p>
              <a:pPr algn="ctr"/>
              <a:r>
                <a:rPr lang="en-US" altLang="zh-CN" sz="4000" dirty="0">
                  <a:solidFill>
                    <a:prstClr val="white"/>
                  </a:solidFill>
                  <a:effectLst>
                    <a:outerShdw blurRad="101600" dist="50800" dir="2700000" algn="tl" rotWithShape="0">
                      <a:prstClr val="black">
                        <a:alpha val="40000"/>
                      </a:prstClr>
                    </a:outerShdw>
                  </a:effectLst>
                  <a:latin typeface="微软雅黑" panose="020B0503020204020204" charset="-122"/>
                  <a:ea typeface="微软雅黑" panose="020B0503020204020204" charset="-122"/>
                </a:rPr>
                <a:t>04</a:t>
              </a:r>
              <a:endParaRPr lang="en-US" altLang="zh-CN" sz="4000" dirty="0">
                <a:solidFill>
                  <a:prstClr val="white"/>
                </a:solidFill>
                <a:effectLst>
                  <a:outerShdw blurRad="101600" dist="50800" dir="2700000" algn="tl" rotWithShape="0">
                    <a:prstClr val="black">
                      <a:alpha val="40000"/>
                    </a:prstClr>
                  </a:outerShdw>
                </a:effectLst>
                <a:latin typeface="微软雅黑" panose="020B0503020204020204" charset="-122"/>
                <a:ea typeface="微软雅黑" panose="020B0503020204020204" charset="-122"/>
              </a:endParaRPr>
            </a:p>
          </p:txBody>
        </p:sp>
      </p:grpSp>
      <p:grpSp>
        <p:nvGrpSpPr>
          <p:cNvPr id="133" name="组合 132"/>
          <p:cNvGrpSpPr/>
          <p:nvPr/>
        </p:nvGrpSpPr>
        <p:grpSpPr>
          <a:xfrm>
            <a:off x="9276337" y="1893047"/>
            <a:ext cx="1923123" cy="596843"/>
            <a:chOff x="6957253" y="1419785"/>
            <a:chExt cx="1442342" cy="447632"/>
          </a:xfrm>
        </p:grpSpPr>
        <p:grpSp>
          <p:nvGrpSpPr>
            <p:cNvPr id="134" name="组合 133"/>
            <p:cNvGrpSpPr/>
            <p:nvPr/>
          </p:nvGrpSpPr>
          <p:grpSpPr>
            <a:xfrm>
              <a:off x="7022295" y="1419785"/>
              <a:ext cx="1312260" cy="447632"/>
              <a:chOff x="2198560" y="1644530"/>
              <a:chExt cx="1749680" cy="596843"/>
            </a:xfrm>
          </p:grpSpPr>
          <p:pic>
            <p:nvPicPr>
              <p:cNvPr id="135" name="图片 134"/>
              <p:cNvPicPr>
                <a:picLocks noChangeAspect="1"/>
              </p:cNvPicPr>
              <p:nvPr/>
            </p:nvPicPr>
            <p:blipFill rotWithShape="1">
              <a:blip r:embed="rId1">
                <a:grayscl/>
                <a:extLst>
                  <a:ext uri="{BEBA8EAE-BF5A-486C-A8C5-ECC9F3942E4B}">
                    <a14:imgProps xmlns:a14="http://schemas.microsoft.com/office/drawing/2010/main">
                      <a14:imgLayer r:embed="rId2">
                        <a14:imgEffect>
                          <a14:colorTemperature colorTemp="2000"/>
                        </a14:imgEffect>
                        <a14:imgEffect>
                          <a14:saturation sat="33000"/>
                        </a14:imgEffect>
                      </a14:imgLayer>
                    </a14:imgProps>
                  </a:ext>
                </a:extLst>
              </a:blip>
              <a:srcRect b="72279"/>
              <a:stretch>
                <a:fillRect/>
              </a:stretch>
            </p:blipFill>
            <p:spPr>
              <a:xfrm flipH="1">
                <a:off x="2198560" y="1644530"/>
                <a:ext cx="1749680" cy="92018"/>
              </a:xfrm>
              <a:prstGeom prst="rect">
                <a:avLst/>
              </a:prstGeom>
            </p:spPr>
          </p:pic>
          <p:pic>
            <p:nvPicPr>
              <p:cNvPr id="136" name="图片 135"/>
              <p:cNvPicPr>
                <a:picLocks noChangeAspect="1"/>
              </p:cNvPicPr>
              <p:nvPr/>
            </p:nvPicPr>
            <p:blipFill rotWithShape="1">
              <a:blip r:embed="rId1">
                <a:grayscl/>
                <a:extLst>
                  <a:ext uri="{BEBA8EAE-BF5A-486C-A8C5-ECC9F3942E4B}">
                    <a14:imgProps xmlns:a14="http://schemas.microsoft.com/office/drawing/2010/main">
                      <a14:imgLayer r:embed="rId2">
                        <a14:imgEffect>
                          <a14:colorTemperature colorTemp="2000"/>
                        </a14:imgEffect>
                        <a14:imgEffect>
                          <a14:saturation sat="33000"/>
                        </a14:imgEffect>
                      </a14:imgLayer>
                    </a14:imgProps>
                  </a:ext>
                </a:extLst>
              </a:blip>
              <a:srcRect b="72279"/>
              <a:stretch>
                <a:fillRect/>
              </a:stretch>
            </p:blipFill>
            <p:spPr>
              <a:xfrm flipH="1" flipV="1">
                <a:off x="2198560" y="2149355"/>
                <a:ext cx="1749680" cy="92018"/>
              </a:xfrm>
              <a:prstGeom prst="rect">
                <a:avLst/>
              </a:prstGeom>
            </p:spPr>
          </p:pic>
        </p:grpSp>
        <p:sp>
          <p:nvSpPr>
            <p:cNvPr id="137" name="文本框 115"/>
            <p:cNvSpPr txBox="1"/>
            <p:nvPr/>
          </p:nvSpPr>
          <p:spPr>
            <a:xfrm>
              <a:off x="6957253" y="1503652"/>
              <a:ext cx="1442342" cy="315423"/>
            </a:xfrm>
            <a:prstGeom prst="rect">
              <a:avLst/>
            </a:prstGeom>
            <a:noFill/>
          </p:spPr>
          <p:txBody>
            <a:bodyPr wrap="square" rtlCol="0">
              <a:spAutoFit/>
            </a:bodyPr>
            <a:p>
              <a:pPr algn="ctr"/>
              <a:r>
                <a:rPr lang="zh-CN" altLang="en-US" sz="2135" dirty="0">
                  <a:solidFill>
                    <a:prstClr val="black">
                      <a:lumMod val="75000"/>
                      <a:lumOff val="25000"/>
                    </a:prstClr>
                  </a:solidFill>
                  <a:latin typeface="微软雅黑" panose="020B0503020204020204" charset="-122"/>
                  <a:ea typeface="微软雅黑" panose="020B0503020204020204" charset="-122"/>
                </a:rPr>
                <a:t>添加标题</a:t>
              </a:r>
              <a:endParaRPr lang="zh-CN" altLang="en-US" sz="2135" dirty="0">
                <a:solidFill>
                  <a:prstClr val="black">
                    <a:lumMod val="75000"/>
                    <a:lumOff val="25000"/>
                  </a:prstClr>
                </a:solidFill>
                <a:latin typeface="微软雅黑" panose="020B0503020204020204" charset="-122"/>
                <a:ea typeface="微软雅黑" panose="020B0503020204020204" charset="-122"/>
              </a:endParaRPr>
            </a:p>
          </p:txBody>
        </p:sp>
      </p:grpSp>
      <p:sp>
        <p:nvSpPr>
          <p:cNvPr id="138" name="文本框 118"/>
          <p:cNvSpPr txBox="1"/>
          <p:nvPr/>
        </p:nvSpPr>
        <p:spPr>
          <a:xfrm>
            <a:off x="9458242" y="2468893"/>
            <a:ext cx="1559316" cy="1198880"/>
          </a:xfrm>
          <a:prstGeom prst="rect">
            <a:avLst/>
          </a:prstGeom>
          <a:noFill/>
        </p:spPr>
        <p:txBody>
          <a:bodyPr wrap="square" rtlCol="0">
            <a:spAutoFit/>
          </a:bodyPr>
          <a:p>
            <a:pPr algn="ctr"/>
            <a:r>
              <a:rPr lang="zh-CN" altLang="en-US" sz="1200"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rPr>
              <a:t>单机输入你的想要输入的文字内容，单机输入你的想要输入的文字内容，单机输入你的想要输入的文字内容。</a:t>
            </a:r>
            <a:endParaRPr lang="zh-CN" altLang="en-US" sz="1200"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endParaRPr>
          </a:p>
        </p:txBody>
      </p:sp>
      <p:grpSp>
        <p:nvGrpSpPr>
          <p:cNvPr id="139" name="组合 138"/>
          <p:cNvGrpSpPr/>
          <p:nvPr/>
        </p:nvGrpSpPr>
        <p:grpSpPr>
          <a:xfrm>
            <a:off x="9363060" y="5025361"/>
            <a:ext cx="1749680" cy="596843"/>
            <a:chOff x="7022295" y="3769021"/>
            <a:chExt cx="1312260" cy="447632"/>
          </a:xfrm>
        </p:grpSpPr>
        <p:grpSp>
          <p:nvGrpSpPr>
            <p:cNvPr id="140" name="组合 139"/>
            <p:cNvGrpSpPr/>
            <p:nvPr/>
          </p:nvGrpSpPr>
          <p:grpSpPr>
            <a:xfrm>
              <a:off x="7022295" y="3769021"/>
              <a:ext cx="1312260" cy="447632"/>
              <a:chOff x="2198560" y="1644530"/>
              <a:chExt cx="1749680" cy="596843"/>
            </a:xfrm>
          </p:grpSpPr>
          <p:pic>
            <p:nvPicPr>
              <p:cNvPr id="141" name="图片 140"/>
              <p:cNvPicPr>
                <a:picLocks noChangeAspect="1"/>
              </p:cNvPicPr>
              <p:nvPr/>
            </p:nvPicPr>
            <p:blipFill rotWithShape="1">
              <a:blip r:embed="rId1">
                <a:grayscl/>
                <a:extLst>
                  <a:ext uri="{BEBA8EAE-BF5A-486C-A8C5-ECC9F3942E4B}">
                    <a14:imgProps xmlns:a14="http://schemas.microsoft.com/office/drawing/2010/main">
                      <a14:imgLayer r:embed="rId2">
                        <a14:imgEffect>
                          <a14:colorTemperature colorTemp="2000"/>
                        </a14:imgEffect>
                        <a14:imgEffect>
                          <a14:saturation sat="33000"/>
                        </a14:imgEffect>
                      </a14:imgLayer>
                    </a14:imgProps>
                  </a:ext>
                </a:extLst>
              </a:blip>
              <a:srcRect b="72279"/>
              <a:stretch>
                <a:fillRect/>
              </a:stretch>
            </p:blipFill>
            <p:spPr>
              <a:xfrm flipH="1">
                <a:off x="2198560" y="1644530"/>
                <a:ext cx="1749680" cy="92018"/>
              </a:xfrm>
              <a:prstGeom prst="rect">
                <a:avLst/>
              </a:prstGeom>
            </p:spPr>
          </p:pic>
          <p:pic>
            <p:nvPicPr>
              <p:cNvPr id="142" name="图片 141"/>
              <p:cNvPicPr>
                <a:picLocks noChangeAspect="1"/>
              </p:cNvPicPr>
              <p:nvPr/>
            </p:nvPicPr>
            <p:blipFill rotWithShape="1">
              <a:blip r:embed="rId1">
                <a:grayscl/>
                <a:extLst>
                  <a:ext uri="{BEBA8EAE-BF5A-486C-A8C5-ECC9F3942E4B}">
                    <a14:imgProps xmlns:a14="http://schemas.microsoft.com/office/drawing/2010/main">
                      <a14:imgLayer r:embed="rId2">
                        <a14:imgEffect>
                          <a14:colorTemperature colorTemp="2000"/>
                        </a14:imgEffect>
                        <a14:imgEffect>
                          <a14:saturation sat="33000"/>
                        </a14:imgEffect>
                      </a14:imgLayer>
                    </a14:imgProps>
                  </a:ext>
                </a:extLst>
              </a:blip>
              <a:srcRect b="72279"/>
              <a:stretch>
                <a:fillRect/>
              </a:stretch>
            </p:blipFill>
            <p:spPr>
              <a:xfrm flipH="1" flipV="1">
                <a:off x="2198560" y="2149355"/>
                <a:ext cx="1749680" cy="92018"/>
              </a:xfrm>
              <a:prstGeom prst="rect">
                <a:avLst/>
              </a:prstGeom>
            </p:spPr>
          </p:pic>
        </p:grpSp>
        <p:grpSp>
          <p:nvGrpSpPr>
            <p:cNvPr id="143" name="组合 142"/>
            <p:cNvGrpSpPr/>
            <p:nvPr/>
          </p:nvGrpSpPr>
          <p:grpSpPr>
            <a:xfrm>
              <a:off x="7582582" y="3867894"/>
              <a:ext cx="227425" cy="223469"/>
              <a:chOff x="5037571" y="856343"/>
              <a:chExt cx="715006" cy="702571"/>
            </a:xfrm>
            <a:solidFill>
              <a:srgbClr val="002060"/>
            </a:solidFill>
          </p:grpSpPr>
          <p:sp>
            <p:nvSpPr>
              <p:cNvPr id="144" name="Freeform 39"/>
              <p:cNvSpPr/>
              <p:nvPr/>
            </p:nvSpPr>
            <p:spPr bwMode="auto">
              <a:xfrm>
                <a:off x="5468769" y="856343"/>
                <a:ext cx="244675" cy="244675"/>
              </a:xfrm>
              <a:custGeom>
                <a:avLst/>
                <a:gdLst>
                  <a:gd name="T0" fmla="*/ 19 w 283"/>
                  <a:gd name="T1" fmla="*/ 0 h 283"/>
                  <a:gd name="T2" fmla="*/ 264 w 283"/>
                  <a:gd name="T3" fmla="*/ 0 h 283"/>
                  <a:gd name="T4" fmla="*/ 276 w 283"/>
                  <a:gd name="T5" fmla="*/ 4 h 283"/>
                  <a:gd name="T6" fmla="*/ 224 w 283"/>
                  <a:gd name="T7" fmla="*/ 38 h 283"/>
                  <a:gd name="T8" fmla="*/ 97 w 283"/>
                  <a:gd name="T9" fmla="*/ 38 h 283"/>
                  <a:gd name="T10" fmla="*/ 90 w 283"/>
                  <a:gd name="T11" fmla="*/ 38 h 283"/>
                  <a:gd name="T12" fmla="*/ 38 w 283"/>
                  <a:gd name="T13" fmla="*/ 38 h 283"/>
                  <a:gd name="T14" fmla="*/ 38 w 283"/>
                  <a:gd name="T15" fmla="*/ 245 h 283"/>
                  <a:gd name="T16" fmla="*/ 103 w 283"/>
                  <a:gd name="T17" fmla="*/ 245 h 283"/>
                  <a:gd name="T18" fmla="*/ 127 w 283"/>
                  <a:gd name="T19" fmla="*/ 245 h 283"/>
                  <a:gd name="T20" fmla="*/ 245 w 283"/>
                  <a:gd name="T21" fmla="*/ 245 h 283"/>
                  <a:gd name="T22" fmla="*/ 245 w 283"/>
                  <a:gd name="T23" fmla="*/ 152 h 283"/>
                  <a:gd name="T24" fmla="*/ 283 w 283"/>
                  <a:gd name="T25" fmla="*/ 115 h 283"/>
                  <a:gd name="T26" fmla="*/ 283 w 283"/>
                  <a:gd name="T27" fmla="*/ 264 h 283"/>
                  <a:gd name="T28" fmla="*/ 264 w 283"/>
                  <a:gd name="T29" fmla="*/ 283 h 283"/>
                  <a:gd name="T30" fmla="*/ 19 w 283"/>
                  <a:gd name="T31" fmla="*/ 283 h 283"/>
                  <a:gd name="T32" fmla="*/ 0 w 283"/>
                  <a:gd name="T33" fmla="*/ 264 h 283"/>
                  <a:gd name="T34" fmla="*/ 0 w 283"/>
                  <a:gd name="T35" fmla="*/ 19 h 283"/>
                  <a:gd name="T36" fmla="*/ 19 w 283"/>
                  <a:gd name="T37" fmla="*/ 0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83" h="283">
                    <a:moveTo>
                      <a:pt x="19" y="0"/>
                    </a:moveTo>
                    <a:cubicBezTo>
                      <a:pt x="264" y="0"/>
                      <a:pt x="264" y="0"/>
                      <a:pt x="264" y="0"/>
                    </a:cubicBezTo>
                    <a:cubicBezTo>
                      <a:pt x="269" y="0"/>
                      <a:pt x="273" y="2"/>
                      <a:pt x="276" y="4"/>
                    </a:cubicBezTo>
                    <a:cubicBezTo>
                      <a:pt x="259" y="16"/>
                      <a:pt x="242" y="27"/>
                      <a:pt x="224" y="38"/>
                    </a:cubicBezTo>
                    <a:cubicBezTo>
                      <a:pt x="97" y="38"/>
                      <a:pt x="97" y="38"/>
                      <a:pt x="97" y="38"/>
                    </a:cubicBezTo>
                    <a:cubicBezTo>
                      <a:pt x="95" y="38"/>
                      <a:pt x="92" y="38"/>
                      <a:pt x="90" y="38"/>
                    </a:cubicBezTo>
                    <a:cubicBezTo>
                      <a:pt x="38" y="38"/>
                      <a:pt x="38" y="38"/>
                      <a:pt x="38" y="38"/>
                    </a:cubicBezTo>
                    <a:cubicBezTo>
                      <a:pt x="38" y="245"/>
                      <a:pt x="38" y="245"/>
                      <a:pt x="38" y="245"/>
                    </a:cubicBezTo>
                    <a:cubicBezTo>
                      <a:pt x="103" y="245"/>
                      <a:pt x="103" y="245"/>
                      <a:pt x="103" y="245"/>
                    </a:cubicBezTo>
                    <a:cubicBezTo>
                      <a:pt x="111" y="247"/>
                      <a:pt x="119" y="247"/>
                      <a:pt x="127" y="245"/>
                    </a:cubicBezTo>
                    <a:cubicBezTo>
                      <a:pt x="245" y="245"/>
                      <a:pt x="245" y="245"/>
                      <a:pt x="245" y="245"/>
                    </a:cubicBezTo>
                    <a:cubicBezTo>
                      <a:pt x="245" y="152"/>
                      <a:pt x="245" y="152"/>
                      <a:pt x="245" y="152"/>
                    </a:cubicBezTo>
                    <a:cubicBezTo>
                      <a:pt x="258" y="140"/>
                      <a:pt x="270" y="128"/>
                      <a:pt x="283" y="115"/>
                    </a:cubicBezTo>
                    <a:cubicBezTo>
                      <a:pt x="283" y="264"/>
                      <a:pt x="283" y="264"/>
                      <a:pt x="283" y="264"/>
                    </a:cubicBezTo>
                    <a:cubicBezTo>
                      <a:pt x="283" y="274"/>
                      <a:pt x="275" y="283"/>
                      <a:pt x="264" y="283"/>
                    </a:cubicBezTo>
                    <a:cubicBezTo>
                      <a:pt x="19" y="283"/>
                      <a:pt x="19" y="283"/>
                      <a:pt x="19" y="283"/>
                    </a:cubicBezTo>
                    <a:cubicBezTo>
                      <a:pt x="9" y="283"/>
                      <a:pt x="0" y="274"/>
                      <a:pt x="0" y="264"/>
                    </a:cubicBezTo>
                    <a:cubicBezTo>
                      <a:pt x="0" y="19"/>
                      <a:pt x="0" y="19"/>
                      <a:pt x="0" y="19"/>
                    </a:cubicBezTo>
                    <a:cubicBezTo>
                      <a:pt x="0" y="9"/>
                      <a:pt x="9" y="0"/>
                      <a:pt x="19" y="0"/>
                    </a:cubicBez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solidFill>
                    <a:prstClr val="black"/>
                  </a:solidFill>
                  <a:latin typeface="微软雅黑" panose="020B0503020204020204" charset="-122"/>
                  <a:ea typeface="微软雅黑" panose="020B0503020204020204" charset="-122"/>
                </a:endParaRPr>
              </a:p>
            </p:txBody>
          </p:sp>
          <p:sp>
            <p:nvSpPr>
              <p:cNvPr id="145" name="Freeform 40"/>
              <p:cNvSpPr>
                <a:spLocks noEditPoints="1"/>
              </p:cNvSpPr>
              <p:nvPr/>
            </p:nvSpPr>
            <p:spPr bwMode="auto">
              <a:xfrm>
                <a:off x="5037571" y="889259"/>
                <a:ext cx="423518" cy="669655"/>
              </a:xfrm>
              <a:custGeom>
                <a:avLst/>
                <a:gdLst>
                  <a:gd name="T0" fmla="*/ 253 w 490"/>
                  <a:gd name="T1" fmla="*/ 737 h 775"/>
                  <a:gd name="T2" fmla="*/ 211 w 490"/>
                  <a:gd name="T3" fmla="*/ 775 h 775"/>
                  <a:gd name="T4" fmla="*/ 175 w 490"/>
                  <a:gd name="T5" fmla="*/ 762 h 775"/>
                  <a:gd name="T6" fmla="*/ 161 w 490"/>
                  <a:gd name="T7" fmla="*/ 762 h 775"/>
                  <a:gd name="T8" fmla="*/ 125 w 490"/>
                  <a:gd name="T9" fmla="*/ 775 h 775"/>
                  <a:gd name="T10" fmla="*/ 84 w 490"/>
                  <a:gd name="T11" fmla="*/ 737 h 775"/>
                  <a:gd name="T12" fmla="*/ 76 w 490"/>
                  <a:gd name="T13" fmla="*/ 475 h 775"/>
                  <a:gd name="T14" fmla="*/ 65 w 490"/>
                  <a:gd name="T15" fmla="*/ 474 h 775"/>
                  <a:gd name="T16" fmla="*/ 21 w 490"/>
                  <a:gd name="T17" fmla="*/ 441 h 775"/>
                  <a:gd name="T18" fmla="*/ 19 w 490"/>
                  <a:gd name="T19" fmla="*/ 217 h 775"/>
                  <a:gd name="T20" fmla="*/ 48 w 490"/>
                  <a:gd name="T21" fmla="*/ 192 h 775"/>
                  <a:gd name="T22" fmla="*/ 121 w 490"/>
                  <a:gd name="T23" fmla="*/ 183 h 775"/>
                  <a:gd name="T24" fmla="*/ 132 w 490"/>
                  <a:gd name="T25" fmla="*/ 189 h 775"/>
                  <a:gd name="T26" fmla="*/ 168 w 490"/>
                  <a:gd name="T27" fmla="*/ 243 h 775"/>
                  <a:gd name="T28" fmla="*/ 204 w 490"/>
                  <a:gd name="T29" fmla="*/ 189 h 775"/>
                  <a:gd name="T30" fmla="*/ 216 w 490"/>
                  <a:gd name="T31" fmla="*/ 183 h 775"/>
                  <a:gd name="T32" fmla="*/ 257 w 490"/>
                  <a:gd name="T33" fmla="*/ 188 h 775"/>
                  <a:gd name="T34" fmla="*/ 293 w 490"/>
                  <a:gd name="T35" fmla="*/ 205 h 775"/>
                  <a:gd name="T36" fmla="*/ 331 w 490"/>
                  <a:gd name="T37" fmla="*/ 251 h 775"/>
                  <a:gd name="T38" fmla="*/ 339 w 490"/>
                  <a:gd name="T39" fmla="*/ 259 h 775"/>
                  <a:gd name="T40" fmla="*/ 355 w 490"/>
                  <a:gd name="T41" fmla="*/ 261 h 775"/>
                  <a:gd name="T42" fmla="*/ 362 w 490"/>
                  <a:gd name="T43" fmla="*/ 256 h 775"/>
                  <a:gd name="T44" fmla="*/ 406 w 490"/>
                  <a:gd name="T45" fmla="*/ 223 h 775"/>
                  <a:gd name="T46" fmla="*/ 452 w 490"/>
                  <a:gd name="T47" fmla="*/ 284 h 775"/>
                  <a:gd name="T48" fmla="*/ 405 w 490"/>
                  <a:gd name="T49" fmla="*/ 318 h 775"/>
                  <a:gd name="T50" fmla="*/ 357 w 490"/>
                  <a:gd name="T51" fmla="*/ 346 h 775"/>
                  <a:gd name="T52" fmla="*/ 321 w 490"/>
                  <a:gd name="T53" fmla="*/ 343 h 775"/>
                  <a:gd name="T54" fmla="*/ 275 w 490"/>
                  <a:gd name="T55" fmla="*/ 302 h 775"/>
                  <a:gd name="T56" fmla="*/ 265 w 490"/>
                  <a:gd name="T57" fmla="*/ 291 h 775"/>
                  <a:gd name="T58" fmla="*/ 253 w 490"/>
                  <a:gd name="T59" fmla="*/ 737 h 775"/>
                  <a:gd name="T60" fmla="*/ 170 w 490"/>
                  <a:gd name="T61" fmla="*/ 1 h 775"/>
                  <a:gd name="T62" fmla="*/ 236 w 490"/>
                  <a:gd name="T63" fmla="*/ 74 h 775"/>
                  <a:gd name="T64" fmla="*/ 167 w 490"/>
                  <a:gd name="T65" fmla="*/ 159 h 775"/>
                  <a:gd name="T66" fmla="*/ 100 w 490"/>
                  <a:gd name="T67" fmla="*/ 71 h 775"/>
                  <a:gd name="T68" fmla="*/ 170 w 490"/>
                  <a:gd name="T69" fmla="*/ 1 h 7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90" h="775">
                    <a:moveTo>
                      <a:pt x="253" y="737"/>
                    </a:moveTo>
                    <a:cubicBezTo>
                      <a:pt x="252" y="758"/>
                      <a:pt x="230" y="775"/>
                      <a:pt x="211" y="775"/>
                    </a:cubicBezTo>
                    <a:cubicBezTo>
                      <a:pt x="198" y="775"/>
                      <a:pt x="182" y="770"/>
                      <a:pt x="175" y="762"/>
                    </a:cubicBezTo>
                    <a:cubicBezTo>
                      <a:pt x="172" y="757"/>
                      <a:pt x="165" y="757"/>
                      <a:pt x="161" y="762"/>
                    </a:cubicBezTo>
                    <a:cubicBezTo>
                      <a:pt x="155" y="770"/>
                      <a:pt x="138" y="775"/>
                      <a:pt x="125" y="775"/>
                    </a:cubicBezTo>
                    <a:cubicBezTo>
                      <a:pt x="106" y="775"/>
                      <a:pt x="85" y="758"/>
                      <a:pt x="84" y="737"/>
                    </a:cubicBezTo>
                    <a:cubicBezTo>
                      <a:pt x="76" y="475"/>
                      <a:pt x="76" y="475"/>
                      <a:pt x="76" y="475"/>
                    </a:cubicBezTo>
                    <a:cubicBezTo>
                      <a:pt x="65" y="474"/>
                      <a:pt x="65" y="474"/>
                      <a:pt x="65" y="474"/>
                    </a:cubicBezTo>
                    <a:cubicBezTo>
                      <a:pt x="47" y="472"/>
                      <a:pt x="24" y="459"/>
                      <a:pt x="21" y="441"/>
                    </a:cubicBezTo>
                    <a:cubicBezTo>
                      <a:pt x="0" y="331"/>
                      <a:pt x="4" y="332"/>
                      <a:pt x="19" y="217"/>
                    </a:cubicBezTo>
                    <a:cubicBezTo>
                      <a:pt x="21" y="209"/>
                      <a:pt x="31" y="194"/>
                      <a:pt x="48" y="192"/>
                    </a:cubicBezTo>
                    <a:cubicBezTo>
                      <a:pt x="121" y="183"/>
                      <a:pt x="121" y="183"/>
                      <a:pt x="121" y="183"/>
                    </a:cubicBezTo>
                    <a:cubicBezTo>
                      <a:pt x="125" y="183"/>
                      <a:pt x="130" y="185"/>
                      <a:pt x="132" y="189"/>
                    </a:cubicBezTo>
                    <a:cubicBezTo>
                      <a:pt x="168" y="243"/>
                      <a:pt x="168" y="243"/>
                      <a:pt x="168" y="243"/>
                    </a:cubicBezTo>
                    <a:cubicBezTo>
                      <a:pt x="204" y="189"/>
                      <a:pt x="204" y="189"/>
                      <a:pt x="204" y="189"/>
                    </a:cubicBezTo>
                    <a:cubicBezTo>
                      <a:pt x="207" y="185"/>
                      <a:pt x="211" y="183"/>
                      <a:pt x="216" y="183"/>
                    </a:cubicBezTo>
                    <a:cubicBezTo>
                      <a:pt x="257" y="188"/>
                      <a:pt x="257" y="188"/>
                      <a:pt x="257" y="188"/>
                    </a:cubicBezTo>
                    <a:cubicBezTo>
                      <a:pt x="278" y="191"/>
                      <a:pt x="285" y="196"/>
                      <a:pt x="293" y="205"/>
                    </a:cubicBezTo>
                    <a:cubicBezTo>
                      <a:pt x="307" y="223"/>
                      <a:pt x="320" y="239"/>
                      <a:pt x="331" y="251"/>
                    </a:cubicBezTo>
                    <a:cubicBezTo>
                      <a:pt x="334" y="254"/>
                      <a:pt x="336" y="257"/>
                      <a:pt x="339" y="259"/>
                    </a:cubicBezTo>
                    <a:cubicBezTo>
                      <a:pt x="343" y="264"/>
                      <a:pt x="350" y="264"/>
                      <a:pt x="355" y="261"/>
                    </a:cubicBezTo>
                    <a:cubicBezTo>
                      <a:pt x="357" y="259"/>
                      <a:pt x="360" y="258"/>
                      <a:pt x="362" y="256"/>
                    </a:cubicBezTo>
                    <a:cubicBezTo>
                      <a:pt x="373" y="248"/>
                      <a:pt x="393" y="233"/>
                      <a:pt x="406" y="223"/>
                    </a:cubicBezTo>
                    <a:cubicBezTo>
                      <a:pt x="442" y="195"/>
                      <a:pt x="490" y="255"/>
                      <a:pt x="452" y="284"/>
                    </a:cubicBezTo>
                    <a:cubicBezTo>
                      <a:pt x="438" y="294"/>
                      <a:pt x="418" y="310"/>
                      <a:pt x="405" y="318"/>
                    </a:cubicBezTo>
                    <a:cubicBezTo>
                      <a:pt x="386" y="332"/>
                      <a:pt x="369" y="342"/>
                      <a:pt x="357" y="346"/>
                    </a:cubicBezTo>
                    <a:cubicBezTo>
                      <a:pt x="346" y="351"/>
                      <a:pt x="332" y="351"/>
                      <a:pt x="321" y="343"/>
                    </a:cubicBezTo>
                    <a:cubicBezTo>
                      <a:pt x="305" y="333"/>
                      <a:pt x="291" y="320"/>
                      <a:pt x="275" y="302"/>
                    </a:cubicBezTo>
                    <a:cubicBezTo>
                      <a:pt x="272" y="299"/>
                      <a:pt x="269" y="295"/>
                      <a:pt x="265" y="291"/>
                    </a:cubicBezTo>
                    <a:cubicBezTo>
                      <a:pt x="253" y="737"/>
                      <a:pt x="253" y="737"/>
                      <a:pt x="253" y="737"/>
                    </a:cubicBezTo>
                    <a:close/>
                    <a:moveTo>
                      <a:pt x="170" y="1"/>
                    </a:moveTo>
                    <a:cubicBezTo>
                      <a:pt x="207" y="2"/>
                      <a:pt x="237" y="34"/>
                      <a:pt x="236" y="74"/>
                    </a:cubicBezTo>
                    <a:cubicBezTo>
                      <a:pt x="235" y="113"/>
                      <a:pt x="204" y="160"/>
                      <a:pt x="167" y="159"/>
                    </a:cubicBezTo>
                    <a:cubicBezTo>
                      <a:pt x="129" y="159"/>
                      <a:pt x="100" y="110"/>
                      <a:pt x="100" y="71"/>
                    </a:cubicBezTo>
                    <a:cubicBezTo>
                      <a:pt x="101" y="32"/>
                      <a:pt x="132" y="0"/>
                      <a:pt x="170" y="1"/>
                    </a:cubicBezTo>
                    <a:close/>
                  </a:path>
                </a:pathLst>
              </a:custGeom>
              <a:solidFill>
                <a:srgbClr val="7CA49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solidFill>
                    <a:prstClr val="black"/>
                  </a:solidFill>
                  <a:latin typeface="微软雅黑" panose="020B0503020204020204" charset="-122"/>
                  <a:ea typeface="微软雅黑" panose="020B0503020204020204" charset="-122"/>
                </a:endParaRPr>
              </a:p>
            </p:txBody>
          </p:sp>
          <p:sp>
            <p:nvSpPr>
              <p:cNvPr id="146" name="Freeform 41"/>
              <p:cNvSpPr/>
              <p:nvPr/>
            </p:nvSpPr>
            <p:spPr bwMode="auto">
              <a:xfrm>
                <a:off x="5532772" y="870972"/>
                <a:ext cx="219805" cy="176283"/>
              </a:xfrm>
              <a:custGeom>
                <a:avLst/>
                <a:gdLst>
                  <a:gd name="T0" fmla="*/ 35 w 254"/>
                  <a:gd name="T1" fmla="*/ 62 h 204"/>
                  <a:gd name="T2" fmla="*/ 0 w 254"/>
                  <a:gd name="T3" fmla="*/ 66 h 204"/>
                  <a:gd name="T4" fmla="*/ 11 w 254"/>
                  <a:gd name="T5" fmla="*/ 171 h 204"/>
                  <a:gd name="T6" fmla="*/ 48 w 254"/>
                  <a:gd name="T7" fmla="*/ 195 h 204"/>
                  <a:gd name="T8" fmla="*/ 243 w 254"/>
                  <a:gd name="T9" fmla="*/ 20 h 204"/>
                  <a:gd name="T10" fmla="*/ 230 w 254"/>
                  <a:gd name="T11" fmla="*/ 7 h 204"/>
                  <a:gd name="T12" fmla="*/ 53 w 254"/>
                  <a:gd name="T13" fmla="*/ 116 h 204"/>
                  <a:gd name="T14" fmla="*/ 35 w 254"/>
                  <a:gd name="T15" fmla="*/ 62 h 2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4" h="204">
                    <a:moveTo>
                      <a:pt x="35" y="62"/>
                    </a:moveTo>
                    <a:cubicBezTo>
                      <a:pt x="31" y="48"/>
                      <a:pt x="0" y="51"/>
                      <a:pt x="0" y="66"/>
                    </a:cubicBezTo>
                    <a:cubicBezTo>
                      <a:pt x="0" y="113"/>
                      <a:pt x="4" y="130"/>
                      <a:pt x="11" y="171"/>
                    </a:cubicBezTo>
                    <a:cubicBezTo>
                      <a:pt x="14" y="186"/>
                      <a:pt x="36" y="204"/>
                      <a:pt x="48" y="195"/>
                    </a:cubicBezTo>
                    <a:cubicBezTo>
                      <a:pt x="133" y="135"/>
                      <a:pt x="169" y="92"/>
                      <a:pt x="243" y="20"/>
                    </a:cubicBezTo>
                    <a:cubicBezTo>
                      <a:pt x="254" y="9"/>
                      <a:pt x="240" y="0"/>
                      <a:pt x="230" y="7"/>
                    </a:cubicBezTo>
                    <a:cubicBezTo>
                      <a:pt x="158" y="56"/>
                      <a:pt x="123" y="73"/>
                      <a:pt x="53" y="116"/>
                    </a:cubicBezTo>
                    <a:cubicBezTo>
                      <a:pt x="42" y="95"/>
                      <a:pt x="40" y="80"/>
                      <a:pt x="35" y="62"/>
                    </a:cubicBez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solidFill>
                    <a:prstClr val="black"/>
                  </a:solidFill>
                  <a:latin typeface="微软雅黑" panose="020B0503020204020204" charset="-122"/>
                  <a:ea typeface="微软雅黑" panose="020B0503020204020204" charset="-122"/>
                </a:endParaRPr>
              </a:p>
            </p:txBody>
          </p:sp>
        </p:grpSp>
      </p:grpSp>
      <p:grpSp>
        <p:nvGrpSpPr>
          <p:cNvPr id="147" name="组合 146"/>
          <p:cNvGrpSpPr/>
          <p:nvPr/>
        </p:nvGrpSpPr>
        <p:grpSpPr>
          <a:xfrm>
            <a:off x="1162727" y="5025361"/>
            <a:ext cx="1749680" cy="596843"/>
            <a:chOff x="872045" y="3769021"/>
            <a:chExt cx="1312260" cy="447632"/>
          </a:xfrm>
        </p:grpSpPr>
        <p:grpSp>
          <p:nvGrpSpPr>
            <p:cNvPr id="148" name="组合 147"/>
            <p:cNvGrpSpPr/>
            <p:nvPr/>
          </p:nvGrpSpPr>
          <p:grpSpPr>
            <a:xfrm>
              <a:off x="872045" y="3769021"/>
              <a:ext cx="1312260" cy="447632"/>
              <a:chOff x="2198560" y="1644530"/>
              <a:chExt cx="1749680" cy="596843"/>
            </a:xfrm>
          </p:grpSpPr>
          <p:pic>
            <p:nvPicPr>
              <p:cNvPr id="149" name="图片 148"/>
              <p:cNvPicPr>
                <a:picLocks noChangeAspect="1"/>
              </p:cNvPicPr>
              <p:nvPr/>
            </p:nvPicPr>
            <p:blipFill rotWithShape="1">
              <a:blip r:embed="rId1">
                <a:grayscl/>
                <a:extLst>
                  <a:ext uri="{BEBA8EAE-BF5A-486C-A8C5-ECC9F3942E4B}">
                    <a14:imgProps xmlns:a14="http://schemas.microsoft.com/office/drawing/2010/main">
                      <a14:imgLayer r:embed="rId2">
                        <a14:imgEffect>
                          <a14:colorTemperature colorTemp="2000"/>
                        </a14:imgEffect>
                        <a14:imgEffect>
                          <a14:saturation sat="33000"/>
                        </a14:imgEffect>
                      </a14:imgLayer>
                    </a14:imgProps>
                  </a:ext>
                </a:extLst>
              </a:blip>
              <a:srcRect b="72279"/>
              <a:stretch>
                <a:fillRect/>
              </a:stretch>
            </p:blipFill>
            <p:spPr>
              <a:xfrm flipH="1">
                <a:off x="2198560" y="1644530"/>
                <a:ext cx="1749680" cy="92018"/>
              </a:xfrm>
              <a:prstGeom prst="rect">
                <a:avLst/>
              </a:prstGeom>
            </p:spPr>
          </p:pic>
          <p:pic>
            <p:nvPicPr>
              <p:cNvPr id="150" name="图片 149"/>
              <p:cNvPicPr>
                <a:picLocks noChangeAspect="1"/>
              </p:cNvPicPr>
              <p:nvPr/>
            </p:nvPicPr>
            <p:blipFill rotWithShape="1">
              <a:blip r:embed="rId1">
                <a:grayscl/>
                <a:extLst>
                  <a:ext uri="{BEBA8EAE-BF5A-486C-A8C5-ECC9F3942E4B}">
                    <a14:imgProps xmlns:a14="http://schemas.microsoft.com/office/drawing/2010/main">
                      <a14:imgLayer r:embed="rId2">
                        <a14:imgEffect>
                          <a14:colorTemperature colorTemp="2000"/>
                        </a14:imgEffect>
                        <a14:imgEffect>
                          <a14:saturation sat="33000"/>
                        </a14:imgEffect>
                      </a14:imgLayer>
                    </a14:imgProps>
                  </a:ext>
                </a:extLst>
              </a:blip>
              <a:srcRect b="72279"/>
              <a:stretch>
                <a:fillRect/>
              </a:stretch>
            </p:blipFill>
            <p:spPr>
              <a:xfrm flipH="1" flipV="1">
                <a:off x="2198560" y="2149355"/>
                <a:ext cx="1749680" cy="92018"/>
              </a:xfrm>
              <a:prstGeom prst="rect">
                <a:avLst/>
              </a:prstGeom>
            </p:spPr>
          </p:pic>
        </p:grpSp>
        <p:grpSp>
          <p:nvGrpSpPr>
            <p:cNvPr id="151" name="组合 150"/>
            <p:cNvGrpSpPr/>
            <p:nvPr/>
          </p:nvGrpSpPr>
          <p:grpSpPr>
            <a:xfrm>
              <a:off x="1475656" y="3867894"/>
              <a:ext cx="227425" cy="223469"/>
              <a:chOff x="5037571" y="856343"/>
              <a:chExt cx="715006" cy="702571"/>
            </a:xfrm>
            <a:solidFill>
              <a:srgbClr val="002060"/>
            </a:solidFill>
          </p:grpSpPr>
          <p:sp>
            <p:nvSpPr>
              <p:cNvPr id="152" name="Freeform 39"/>
              <p:cNvSpPr/>
              <p:nvPr/>
            </p:nvSpPr>
            <p:spPr bwMode="auto">
              <a:xfrm>
                <a:off x="5468769" y="856343"/>
                <a:ext cx="244675" cy="244675"/>
              </a:xfrm>
              <a:custGeom>
                <a:avLst/>
                <a:gdLst>
                  <a:gd name="T0" fmla="*/ 19 w 283"/>
                  <a:gd name="T1" fmla="*/ 0 h 283"/>
                  <a:gd name="T2" fmla="*/ 264 w 283"/>
                  <a:gd name="T3" fmla="*/ 0 h 283"/>
                  <a:gd name="T4" fmla="*/ 276 w 283"/>
                  <a:gd name="T5" fmla="*/ 4 h 283"/>
                  <a:gd name="T6" fmla="*/ 224 w 283"/>
                  <a:gd name="T7" fmla="*/ 38 h 283"/>
                  <a:gd name="T8" fmla="*/ 97 w 283"/>
                  <a:gd name="T9" fmla="*/ 38 h 283"/>
                  <a:gd name="T10" fmla="*/ 90 w 283"/>
                  <a:gd name="T11" fmla="*/ 38 h 283"/>
                  <a:gd name="T12" fmla="*/ 38 w 283"/>
                  <a:gd name="T13" fmla="*/ 38 h 283"/>
                  <a:gd name="T14" fmla="*/ 38 w 283"/>
                  <a:gd name="T15" fmla="*/ 245 h 283"/>
                  <a:gd name="T16" fmla="*/ 103 w 283"/>
                  <a:gd name="T17" fmla="*/ 245 h 283"/>
                  <a:gd name="T18" fmla="*/ 127 w 283"/>
                  <a:gd name="T19" fmla="*/ 245 h 283"/>
                  <a:gd name="T20" fmla="*/ 245 w 283"/>
                  <a:gd name="T21" fmla="*/ 245 h 283"/>
                  <a:gd name="T22" fmla="*/ 245 w 283"/>
                  <a:gd name="T23" fmla="*/ 152 h 283"/>
                  <a:gd name="T24" fmla="*/ 283 w 283"/>
                  <a:gd name="T25" fmla="*/ 115 h 283"/>
                  <a:gd name="T26" fmla="*/ 283 w 283"/>
                  <a:gd name="T27" fmla="*/ 264 h 283"/>
                  <a:gd name="T28" fmla="*/ 264 w 283"/>
                  <a:gd name="T29" fmla="*/ 283 h 283"/>
                  <a:gd name="T30" fmla="*/ 19 w 283"/>
                  <a:gd name="T31" fmla="*/ 283 h 283"/>
                  <a:gd name="T32" fmla="*/ 0 w 283"/>
                  <a:gd name="T33" fmla="*/ 264 h 283"/>
                  <a:gd name="T34" fmla="*/ 0 w 283"/>
                  <a:gd name="T35" fmla="*/ 19 h 283"/>
                  <a:gd name="T36" fmla="*/ 19 w 283"/>
                  <a:gd name="T37" fmla="*/ 0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83" h="283">
                    <a:moveTo>
                      <a:pt x="19" y="0"/>
                    </a:moveTo>
                    <a:cubicBezTo>
                      <a:pt x="264" y="0"/>
                      <a:pt x="264" y="0"/>
                      <a:pt x="264" y="0"/>
                    </a:cubicBezTo>
                    <a:cubicBezTo>
                      <a:pt x="269" y="0"/>
                      <a:pt x="273" y="2"/>
                      <a:pt x="276" y="4"/>
                    </a:cubicBezTo>
                    <a:cubicBezTo>
                      <a:pt x="259" y="16"/>
                      <a:pt x="242" y="27"/>
                      <a:pt x="224" y="38"/>
                    </a:cubicBezTo>
                    <a:cubicBezTo>
                      <a:pt x="97" y="38"/>
                      <a:pt x="97" y="38"/>
                      <a:pt x="97" y="38"/>
                    </a:cubicBezTo>
                    <a:cubicBezTo>
                      <a:pt x="95" y="38"/>
                      <a:pt x="92" y="38"/>
                      <a:pt x="90" y="38"/>
                    </a:cubicBezTo>
                    <a:cubicBezTo>
                      <a:pt x="38" y="38"/>
                      <a:pt x="38" y="38"/>
                      <a:pt x="38" y="38"/>
                    </a:cubicBezTo>
                    <a:cubicBezTo>
                      <a:pt x="38" y="245"/>
                      <a:pt x="38" y="245"/>
                      <a:pt x="38" y="245"/>
                    </a:cubicBezTo>
                    <a:cubicBezTo>
                      <a:pt x="103" y="245"/>
                      <a:pt x="103" y="245"/>
                      <a:pt x="103" y="245"/>
                    </a:cubicBezTo>
                    <a:cubicBezTo>
                      <a:pt x="111" y="247"/>
                      <a:pt x="119" y="247"/>
                      <a:pt x="127" y="245"/>
                    </a:cubicBezTo>
                    <a:cubicBezTo>
                      <a:pt x="245" y="245"/>
                      <a:pt x="245" y="245"/>
                      <a:pt x="245" y="245"/>
                    </a:cubicBezTo>
                    <a:cubicBezTo>
                      <a:pt x="245" y="152"/>
                      <a:pt x="245" y="152"/>
                      <a:pt x="245" y="152"/>
                    </a:cubicBezTo>
                    <a:cubicBezTo>
                      <a:pt x="258" y="140"/>
                      <a:pt x="270" y="128"/>
                      <a:pt x="283" y="115"/>
                    </a:cubicBezTo>
                    <a:cubicBezTo>
                      <a:pt x="283" y="264"/>
                      <a:pt x="283" y="264"/>
                      <a:pt x="283" y="264"/>
                    </a:cubicBezTo>
                    <a:cubicBezTo>
                      <a:pt x="283" y="274"/>
                      <a:pt x="275" y="283"/>
                      <a:pt x="264" y="283"/>
                    </a:cubicBezTo>
                    <a:cubicBezTo>
                      <a:pt x="19" y="283"/>
                      <a:pt x="19" y="283"/>
                      <a:pt x="19" y="283"/>
                    </a:cubicBezTo>
                    <a:cubicBezTo>
                      <a:pt x="9" y="283"/>
                      <a:pt x="0" y="274"/>
                      <a:pt x="0" y="264"/>
                    </a:cubicBezTo>
                    <a:cubicBezTo>
                      <a:pt x="0" y="19"/>
                      <a:pt x="0" y="19"/>
                      <a:pt x="0" y="19"/>
                    </a:cubicBezTo>
                    <a:cubicBezTo>
                      <a:pt x="0" y="9"/>
                      <a:pt x="9" y="0"/>
                      <a:pt x="19" y="0"/>
                    </a:cubicBez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solidFill>
                    <a:prstClr val="black"/>
                  </a:solidFill>
                  <a:latin typeface="微软雅黑" panose="020B0503020204020204" charset="-122"/>
                  <a:ea typeface="微软雅黑" panose="020B0503020204020204" charset="-122"/>
                </a:endParaRPr>
              </a:p>
            </p:txBody>
          </p:sp>
          <p:sp>
            <p:nvSpPr>
              <p:cNvPr id="153" name="Freeform 40"/>
              <p:cNvSpPr>
                <a:spLocks noEditPoints="1"/>
              </p:cNvSpPr>
              <p:nvPr/>
            </p:nvSpPr>
            <p:spPr bwMode="auto">
              <a:xfrm>
                <a:off x="5037571" y="889259"/>
                <a:ext cx="423518" cy="669655"/>
              </a:xfrm>
              <a:custGeom>
                <a:avLst/>
                <a:gdLst>
                  <a:gd name="T0" fmla="*/ 253 w 490"/>
                  <a:gd name="T1" fmla="*/ 737 h 775"/>
                  <a:gd name="T2" fmla="*/ 211 w 490"/>
                  <a:gd name="T3" fmla="*/ 775 h 775"/>
                  <a:gd name="T4" fmla="*/ 175 w 490"/>
                  <a:gd name="T5" fmla="*/ 762 h 775"/>
                  <a:gd name="T6" fmla="*/ 161 w 490"/>
                  <a:gd name="T7" fmla="*/ 762 h 775"/>
                  <a:gd name="T8" fmla="*/ 125 w 490"/>
                  <a:gd name="T9" fmla="*/ 775 h 775"/>
                  <a:gd name="T10" fmla="*/ 84 w 490"/>
                  <a:gd name="T11" fmla="*/ 737 h 775"/>
                  <a:gd name="T12" fmla="*/ 76 w 490"/>
                  <a:gd name="T13" fmla="*/ 475 h 775"/>
                  <a:gd name="T14" fmla="*/ 65 w 490"/>
                  <a:gd name="T15" fmla="*/ 474 h 775"/>
                  <a:gd name="T16" fmla="*/ 21 w 490"/>
                  <a:gd name="T17" fmla="*/ 441 h 775"/>
                  <a:gd name="T18" fmla="*/ 19 w 490"/>
                  <a:gd name="T19" fmla="*/ 217 h 775"/>
                  <a:gd name="T20" fmla="*/ 48 w 490"/>
                  <a:gd name="T21" fmla="*/ 192 h 775"/>
                  <a:gd name="T22" fmla="*/ 121 w 490"/>
                  <a:gd name="T23" fmla="*/ 183 h 775"/>
                  <a:gd name="T24" fmla="*/ 132 w 490"/>
                  <a:gd name="T25" fmla="*/ 189 h 775"/>
                  <a:gd name="T26" fmla="*/ 168 w 490"/>
                  <a:gd name="T27" fmla="*/ 243 h 775"/>
                  <a:gd name="T28" fmla="*/ 204 w 490"/>
                  <a:gd name="T29" fmla="*/ 189 h 775"/>
                  <a:gd name="T30" fmla="*/ 216 w 490"/>
                  <a:gd name="T31" fmla="*/ 183 h 775"/>
                  <a:gd name="T32" fmla="*/ 257 w 490"/>
                  <a:gd name="T33" fmla="*/ 188 h 775"/>
                  <a:gd name="T34" fmla="*/ 293 w 490"/>
                  <a:gd name="T35" fmla="*/ 205 h 775"/>
                  <a:gd name="T36" fmla="*/ 331 w 490"/>
                  <a:gd name="T37" fmla="*/ 251 h 775"/>
                  <a:gd name="T38" fmla="*/ 339 w 490"/>
                  <a:gd name="T39" fmla="*/ 259 h 775"/>
                  <a:gd name="T40" fmla="*/ 355 w 490"/>
                  <a:gd name="T41" fmla="*/ 261 h 775"/>
                  <a:gd name="T42" fmla="*/ 362 w 490"/>
                  <a:gd name="T43" fmla="*/ 256 h 775"/>
                  <a:gd name="T44" fmla="*/ 406 w 490"/>
                  <a:gd name="T45" fmla="*/ 223 h 775"/>
                  <a:gd name="T46" fmla="*/ 452 w 490"/>
                  <a:gd name="T47" fmla="*/ 284 h 775"/>
                  <a:gd name="T48" fmla="*/ 405 w 490"/>
                  <a:gd name="T49" fmla="*/ 318 h 775"/>
                  <a:gd name="T50" fmla="*/ 357 w 490"/>
                  <a:gd name="T51" fmla="*/ 346 h 775"/>
                  <a:gd name="T52" fmla="*/ 321 w 490"/>
                  <a:gd name="T53" fmla="*/ 343 h 775"/>
                  <a:gd name="T54" fmla="*/ 275 w 490"/>
                  <a:gd name="T55" fmla="*/ 302 h 775"/>
                  <a:gd name="T56" fmla="*/ 265 w 490"/>
                  <a:gd name="T57" fmla="*/ 291 h 775"/>
                  <a:gd name="T58" fmla="*/ 253 w 490"/>
                  <a:gd name="T59" fmla="*/ 737 h 775"/>
                  <a:gd name="T60" fmla="*/ 170 w 490"/>
                  <a:gd name="T61" fmla="*/ 1 h 775"/>
                  <a:gd name="T62" fmla="*/ 236 w 490"/>
                  <a:gd name="T63" fmla="*/ 74 h 775"/>
                  <a:gd name="T64" fmla="*/ 167 w 490"/>
                  <a:gd name="T65" fmla="*/ 159 h 775"/>
                  <a:gd name="T66" fmla="*/ 100 w 490"/>
                  <a:gd name="T67" fmla="*/ 71 h 775"/>
                  <a:gd name="T68" fmla="*/ 170 w 490"/>
                  <a:gd name="T69" fmla="*/ 1 h 7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90" h="775">
                    <a:moveTo>
                      <a:pt x="253" y="737"/>
                    </a:moveTo>
                    <a:cubicBezTo>
                      <a:pt x="252" y="758"/>
                      <a:pt x="230" y="775"/>
                      <a:pt x="211" y="775"/>
                    </a:cubicBezTo>
                    <a:cubicBezTo>
                      <a:pt x="198" y="775"/>
                      <a:pt x="182" y="770"/>
                      <a:pt x="175" y="762"/>
                    </a:cubicBezTo>
                    <a:cubicBezTo>
                      <a:pt x="172" y="757"/>
                      <a:pt x="165" y="757"/>
                      <a:pt x="161" y="762"/>
                    </a:cubicBezTo>
                    <a:cubicBezTo>
                      <a:pt x="155" y="770"/>
                      <a:pt x="138" y="775"/>
                      <a:pt x="125" y="775"/>
                    </a:cubicBezTo>
                    <a:cubicBezTo>
                      <a:pt x="106" y="775"/>
                      <a:pt x="85" y="758"/>
                      <a:pt x="84" y="737"/>
                    </a:cubicBezTo>
                    <a:cubicBezTo>
                      <a:pt x="76" y="475"/>
                      <a:pt x="76" y="475"/>
                      <a:pt x="76" y="475"/>
                    </a:cubicBezTo>
                    <a:cubicBezTo>
                      <a:pt x="65" y="474"/>
                      <a:pt x="65" y="474"/>
                      <a:pt x="65" y="474"/>
                    </a:cubicBezTo>
                    <a:cubicBezTo>
                      <a:pt x="47" y="472"/>
                      <a:pt x="24" y="459"/>
                      <a:pt x="21" y="441"/>
                    </a:cubicBezTo>
                    <a:cubicBezTo>
                      <a:pt x="0" y="331"/>
                      <a:pt x="4" y="332"/>
                      <a:pt x="19" y="217"/>
                    </a:cubicBezTo>
                    <a:cubicBezTo>
                      <a:pt x="21" y="209"/>
                      <a:pt x="31" y="194"/>
                      <a:pt x="48" y="192"/>
                    </a:cubicBezTo>
                    <a:cubicBezTo>
                      <a:pt x="121" y="183"/>
                      <a:pt x="121" y="183"/>
                      <a:pt x="121" y="183"/>
                    </a:cubicBezTo>
                    <a:cubicBezTo>
                      <a:pt x="125" y="183"/>
                      <a:pt x="130" y="185"/>
                      <a:pt x="132" y="189"/>
                    </a:cubicBezTo>
                    <a:cubicBezTo>
                      <a:pt x="168" y="243"/>
                      <a:pt x="168" y="243"/>
                      <a:pt x="168" y="243"/>
                    </a:cubicBezTo>
                    <a:cubicBezTo>
                      <a:pt x="204" y="189"/>
                      <a:pt x="204" y="189"/>
                      <a:pt x="204" y="189"/>
                    </a:cubicBezTo>
                    <a:cubicBezTo>
                      <a:pt x="207" y="185"/>
                      <a:pt x="211" y="183"/>
                      <a:pt x="216" y="183"/>
                    </a:cubicBezTo>
                    <a:cubicBezTo>
                      <a:pt x="257" y="188"/>
                      <a:pt x="257" y="188"/>
                      <a:pt x="257" y="188"/>
                    </a:cubicBezTo>
                    <a:cubicBezTo>
                      <a:pt x="278" y="191"/>
                      <a:pt x="285" y="196"/>
                      <a:pt x="293" y="205"/>
                    </a:cubicBezTo>
                    <a:cubicBezTo>
                      <a:pt x="307" y="223"/>
                      <a:pt x="320" y="239"/>
                      <a:pt x="331" y="251"/>
                    </a:cubicBezTo>
                    <a:cubicBezTo>
                      <a:pt x="334" y="254"/>
                      <a:pt x="336" y="257"/>
                      <a:pt x="339" y="259"/>
                    </a:cubicBezTo>
                    <a:cubicBezTo>
                      <a:pt x="343" y="264"/>
                      <a:pt x="350" y="264"/>
                      <a:pt x="355" y="261"/>
                    </a:cubicBezTo>
                    <a:cubicBezTo>
                      <a:pt x="357" y="259"/>
                      <a:pt x="360" y="258"/>
                      <a:pt x="362" y="256"/>
                    </a:cubicBezTo>
                    <a:cubicBezTo>
                      <a:pt x="373" y="248"/>
                      <a:pt x="393" y="233"/>
                      <a:pt x="406" y="223"/>
                    </a:cubicBezTo>
                    <a:cubicBezTo>
                      <a:pt x="442" y="195"/>
                      <a:pt x="490" y="255"/>
                      <a:pt x="452" y="284"/>
                    </a:cubicBezTo>
                    <a:cubicBezTo>
                      <a:pt x="438" y="294"/>
                      <a:pt x="418" y="310"/>
                      <a:pt x="405" y="318"/>
                    </a:cubicBezTo>
                    <a:cubicBezTo>
                      <a:pt x="386" y="332"/>
                      <a:pt x="369" y="342"/>
                      <a:pt x="357" y="346"/>
                    </a:cubicBezTo>
                    <a:cubicBezTo>
                      <a:pt x="346" y="351"/>
                      <a:pt x="332" y="351"/>
                      <a:pt x="321" y="343"/>
                    </a:cubicBezTo>
                    <a:cubicBezTo>
                      <a:pt x="305" y="333"/>
                      <a:pt x="291" y="320"/>
                      <a:pt x="275" y="302"/>
                    </a:cubicBezTo>
                    <a:cubicBezTo>
                      <a:pt x="272" y="299"/>
                      <a:pt x="269" y="295"/>
                      <a:pt x="265" y="291"/>
                    </a:cubicBezTo>
                    <a:cubicBezTo>
                      <a:pt x="253" y="737"/>
                      <a:pt x="253" y="737"/>
                      <a:pt x="253" y="737"/>
                    </a:cubicBezTo>
                    <a:close/>
                    <a:moveTo>
                      <a:pt x="170" y="1"/>
                    </a:moveTo>
                    <a:cubicBezTo>
                      <a:pt x="207" y="2"/>
                      <a:pt x="237" y="34"/>
                      <a:pt x="236" y="74"/>
                    </a:cubicBezTo>
                    <a:cubicBezTo>
                      <a:pt x="235" y="113"/>
                      <a:pt x="204" y="160"/>
                      <a:pt x="167" y="159"/>
                    </a:cubicBezTo>
                    <a:cubicBezTo>
                      <a:pt x="129" y="159"/>
                      <a:pt x="100" y="110"/>
                      <a:pt x="100" y="71"/>
                    </a:cubicBezTo>
                    <a:cubicBezTo>
                      <a:pt x="101" y="32"/>
                      <a:pt x="132" y="0"/>
                      <a:pt x="170" y="1"/>
                    </a:cubicBezTo>
                    <a:close/>
                  </a:path>
                </a:pathLst>
              </a:custGeom>
              <a:solidFill>
                <a:srgbClr val="4B6B5E"/>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solidFill>
                    <a:prstClr val="black"/>
                  </a:solidFill>
                  <a:latin typeface="微软雅黑" panose="020B0503020204020204" charset="-122"/>
                  <a:ea typeface="微软雅黑" panose="020B0503020204020204" charset="-122"/>
                </a:endParaRPr>
              </a:p>
            </p:txBody>
          </p:sp>
          <p:sp>
            <p:nvSpPr>
              <p:cNvPr id="154" name="Freeform 41"/>
              <p:cNvSpPr/>
              <p:nvPr/>
            </p:nvSpPr>
            <p:spPr bwMode="auto">
              <a:xfrm>
                <a:off x="5532772" y="870972"/>
                <a:ext cx="219805" cy="176283"/>
              </a:xfrm>
              <a:custGeom>
                <a:avLst/>
                <a:gdLst>
                  <a:gd name="T0" fmla="*/ 35 w 254"/>
                  <a:gd name="T1" fmla="*/ 62 h 204"/>
                  <a:gd name="T2" fmla="*/ 0 w 254"/>
                  <a:gd name="T3" fmla="*/ 66 h 204"/>
                  <a:gd name="T4" fmla="*/ 11 w 254"/>
                  <a:gd name="T5" fmla="*/ 171 h 204"/>
                  <a:gd name="T6" fmla="*/ 48 w 254"/>
                  <a:gd name="T7" fmla="*/ 195 h 204"/>
                  <a:gd name="T8" fmla="*/ 243 w 254"/>
                  <a:gd name="T9" fmla="*/ 20 h 204"/>
                  <a:gd name="T10" fmla="*/ 230 w 254"/>
                  <a:gd name="T11" fmla="*/ 7 h 204"/>
                  <a:gd name="T12" fmla="*/ 53 w 254"/>
                  <a:gd name="T13" fmla="*/ 116 h 204"/>
                  <a:gd name="T14" fmla="*/ 35 w 254"/>
                  <a:gd name="T15" fmla="*/ 62 h 2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4" h="204">
                    <a:moveTo>
                      <a:pt x="35" y="62"/>
                    </a:moveTo>
                    <a:cubicBezTo>
                      <a:pt x="31" y="48"/>
                      <a:pt x="0" y="51"/>
                      <a:pt x="0" y="66"/>
                    </a:cubicBezTo>
                    <a:cubicBezTo>
                      <a:pt x="0" y="113"/>
                      <a:pt x="4" y="130"/>
                      <a:pt x="11" y="171"/>
                    </a:cubicBezTo>
                    <a:cubicBezTo>
                      <a:pt x="14" y="186"/>
                      <a:pt x="36" y="204"/>
                      <a:pt x="48" y="195"/>
                    </a:cubicBezTo>
                    <a:cubicBezTo>
                      <a:pt x="133" y="135"/>
                      <a:pt x="169" y="92"/>
                      <a:pt x="243" y="20"/>
                    </a:cubicBezTo>
                    <a:cubicBezTo>
                      <a:pt x="254" y="9"/>
                      <a:pt x="240" y="0"/>
                      <a:pt x="230" y="7"/>
                    </a:cubicBezTo>
                    <a:cubicBezTo>
                      <a:pt x="158" y="56"/>
                      <a:pt x="123" y="73"/>
                      <a:pt x="53" y="116"/>
                    </a:cubicBezTo>
                    <a:cubicBezTo>
                      <a:pt x="42" y="95"/>
                      <a:pt x="40" y="80"/>
                      <a:pt x="35" y="62"/>
                    </a:cubicBez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solidFill>
                    <a:prstClr val="black"/>
                  </a:solidFill>
                  <a:latin typeface="微软雅黑" panose="020B0503020204020204" charset="-122"/>
                  <a:ea typeface="微软雅黑" panose="020B0503020204020204" charset="-122"/>
                </a:endParaRPr>
              </a:p>
            </p:txBody>
          </p:sp>
        </p:grpSp>
      </p:grpSp>
      <p:grpSp>
        <p:nvGrpSpPr>
          <p:cNvPr id="155" name="组合 154"/>
          <p:cNvGrpSpPr/>
          <p:nvPr/>
        </p:nvGrpSpPr>
        <p:grpSpPr>
          <a:xfrm>
            <a:off x="3907641" y="5025361"/>
            <a:ext cx="1749680" cy="596843"/>
            <a:chOff x="2930731" y="3769021"/>
            <a:chExt cx="1312260" cy="447632"/>
          </a:xfrm>
        </p:grpSpPr>
        <p:grpSp>
          <p:nvGrpSpPr>
            <p:cNvPr id="156" name="组合 155"/>
            <p:cNvGrpSpPr/>
            <p:nvPr/>
          </p:nvGrpSpPr>
          <p:grpSpPr>
            <a:xfrm>
              <a:off x="2930731" y="3769021"/>
              <a:ext cx="1312260" cy="447632"/>
              <a:chOff x="2198560" y="1644530"/>
              <a:chExt cx="1749680" cy="596843"/>
            </a:xfrm>
          </p:grpSpPr>
          <p:pic>
            <p:nvPicPr>
              <p:cNvPr id="157" name="图片 156"/>
              <p:cNvPicPr>
                <a:picLocks noChangeAspect="1"/>
              </p:cNvPicPr>
              <p:nvPr/>
            </p:nvPicPr>
            <p:blipFill rotWithShape="1">
              <a:blip r:embed="rId1">
                <a:grayscl/>
                <a:extLst>
                  <a:ext uri="{BEBA8EAE-BF5A-486C-A8C5-ECC9F3942E4B}">
                    <a14:imgProps xmlns:a14="http://schemas.microsoft.com/office/drawing/2010/main">
                      <a14:imgLayer r:embed="rId2">
                        <a14:imgEffect>
                          <a14:colorTemperature colorTemp="2000"/>
                        </a14:imgEffect>
                        <a14:imgEffect>
                          <a14:saturation sat="33000"/>
                        </a14:imgEffect>
                      </a14:imgLayer>
                    </a14:imgProps>
                  </a:ext>
                </a:extLst>
              </a:blip>
              <a:srcRect b="72279"/>
              <a:stretch>
                <a:fillRect/>
              </a:stretch>
            </p:blipFill>
            <p:spPr>
              <a:xfrm flipH="1">
                <a:off x="2198560" y="1644530"/>
                <a:ext cx="1749680" cy="92018"/>
              </a:xfrm>
              <a:prstGeom prst="rect">
                <a:avLst/>
              </a:prstGeom>
            </p:spPr>
          </p:pic>
          <p:pic>
            <p:nvPicPr>
              <p:cNvPr id="158" name="图片 157"/>
              <p:cNvPicPr>
                <a:picLocks noChangeAspect="1"/>
              </p:cNvPicPr>
              <p:nvPr/>
            </p:nvPicPr>
            <p:blipFill rotWithShape="1">
              <a:blip r:embed="rId1">
                <a:grayscl/>
                <a:extLst>
                  <a:ext uri="{BEBA8EAE-BF5A-486C-A8C5-ECC9F3942E4B}">
                    <a14:imgProps xmlns:a14="http://schemas.microsoft.com/office/drawing/2010/main">
                      <a14:imgLayer r:embed="rId2">
                        <a14:imgEffect>
                          <a14:colorTemperature colorTemp="2000"/>
                        </a14:imgEffect>
                        <a14:imgEffect>
                          <a14:saturation sat="33000"/>
                        </a14:imgEffect>
                      </a14:imgLayer>
                    </a14:imgProps>
                  </a:ext>
                </a:extLst>
              </a:blip>
              <a:srcRect b="72279"/>
              <a:stretch>
                <a:fillRect/>
              </a:stretch>
            </p:blipFill>
            <p:spPr>
              <a:xfrm flipH="1" flipV="1">
                <a:off x="2198560" y="2149355"/>
                <a:ext cx="1749680" cy="92018"/>
              </a:xfrm>
              <a:prstGeom prst="rect">
                <a:avLst/>
              </a:prstGeom>
            </p:spPr>
          </p:pic>
        </p:grpSp>
        <p:grpSp>
          <p:nvGrpSpPr>
            <p:cNvPr id="159" name="组合 158"/>
            <p:cNvGrpSpPr/>
            <p:nvPr/>
          </p:nvGrpSpPr>
          <p:grpSpPr>
            <a:xfrm>
              <a:off x="3511298" y="3867894"/>
              <a:ext cx="227425" cy="223469"/>
              <a:chOff x="5037571" y="856343"/>
              <a:chExt cx="715006" cy="702571"/>
            </a:xfrm>
            <a:solidFill>
              <a:srgbClr val="002060"/>
            </a:solidFill>
          </p:grpSpPr>
          <p:sp>
            <p:nvSpPr>
              <p:cNvPr id="160" name="Freeform 39"/>
              <p:cNvSpPr/>
              <p:nvPr/>
            </p:nvSpPr>
            <p:spPr bwMode="auto">
              <a:xfrm>
                <a:off x="5468769" y="856343"/>
                <a:ext cx="244675" cy="244675"/>
              </a:xfrm>
              <a:custGeom>
                <a:avLst/>
                <a:gdLst>
                  <a:gd name="T0" fmla="*/ 19 w 283"/>
                  <a:gd name="T1" fmla="*/ 0 h 283"/>
                  <a:gd name="T2" fmla="*/ 264 w 283"/>
                  <a:gd name="T3" fmla="*/ 0 h 283"/>
                  <a:gd name="T4" fmla="*/ 276 w 283"/>
                  <a:gd name="T5" fmla="*/ 4 h 283"/>
                  <a:gd name="T6" fmla="*/ 224 w 283"/>
                  <a:gd name="T7" fmla="*/ 38 h 283"/>
                  <a:gd name="T8" fmla="*/ 97 w 283"/>
                  <a:gd name="T9" fmla="*/ 38 h 283"/>
                  <a:gd name="T10" fmla="*/ 90 w 283"/>
                  <a:gd name="T11" fmla="*/ 38 h 283"/>
                  <a:gd name="T12" fmla="*/ 38 w 283"/>
                  <a:gd name="T13" fmla="*/ 38 h 283"/>
                  <a:gd name="T14" fmla="*/ 38 w 283"/>
                  <a:gd name="T15" fmla="*/ 245 h 283"/>
                  <a:gd name="T16" fmla="*/ 103 w 283"/>
                  <a:gd name="T17" fmla="*/ 245 h 283"/>
                  <a:gd name="T18" fmla="*/ 127 w 283"/>
                  <a:gd name="T19" fmla="*/ 245 h 283"/>
                  <a:gd name="T20" fmla="*/ 245 w 283"/>
                  <a:gd name="T21" fmla="*/ 245 h 283"/>
                  <a:gd name="T22" fmla="*/ 245 w 283"/>
                  <a:gd name="T23" fmla="*/ 152 h 283"/>
                  <a:gd name="T24" fmla="*/ 283 w 283"/>
                  <a:gd name="T25" fmla="*/ 115 h 283"/>
                  <a:gd name="T26" fmla="*/ 283 w 283"/>
                  <a:gd name="T27" fmla="*/ 264 h 283"/>
                  <a:gd name="T28" fmla="*/ 264 w 283"/>
                  <a:gd name="T29" fmla="*/ 283 h 283"/>
                  <a:gd name="T30" fmla="*/ 19 w 283"/>
                  <a:gd name="T31" fmla="*/ 283 h 283"/>
                  <a:gd name="T32" fmla="*/ 0 w 283"/>
                  <a:gd name="T33" fmla="*/ 264 h 283"/>
                  <a:gd name="T34" fmla="*/ 0 w 283"/>
                  <a:gd name="T35" fmla="*/ 19 h 283"/>
                  <a:gd name="T36" fmla="*/ 19 w 283"/>
                  <a:gd name="T37" fmla="*/ 0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83" h="283">
                    <a:moveTo>
                      <a:pt x="19" y="0"/>
                    </a:moveTo>
                    <a:cubicBezTo>
                      <a:pt x="264" y="0"/>
                      <a:pt x="264" y="0"/>
                      <a:pt x="264" y="0"/>
                    </a:cubicBezTo>
                    <a:cubicBezTo>
                      <a:pt x="269" y="0"/>
                      <a:pt x="273" y="2"/>
                      <a:pt x="276" y="4"/>
                    </a:cubicBezTo>
                    <a:cubicBezTo>
                      <a:pt x="259" y="16"/>
                      <a:pt x="242" y="27"/>
                      <a:pt x="224" y="38"/>
                    </a:cubicBezTo>
                    <a:cubicBezTo>
                      <a:pt x="97" y="38"/>
                      <a:pt x="97" y="38"/>
                      <a:pt x="97" y="38"/>
                    </a:cubicBezTo>
                    <a:cubicBezTo>
                      <a:pt x="95" y="38"/>
                      <a:pt x="92" y="38"/>
                      <a:pt x="90" y="38"/>
                    </a:cubicBezTo>
                    <a:cubicBezTo>
                      <a:pt x="38" y="38"/>
                      <a:pt x="38" y="38"/>
                      <a:pt x="38" y="38"/>
                    </a:cubicBezTo>
                    <a:cubicBezTo>
                      <a:pt x="38" y="245"/>
                      <a:pt x="38" y="245"/>
                      <a:pt x="38" y="245"/>
                    </a:cubicBezTo>
                    <a:cubicBezTo>
                      <a:pt x="103" y="245"/>
                      <a:pt x="103" y="245"/>
                      <a:pt x="103" y="245"/>
                    </a:cubicBezTo>
                    <a:cubicBezTo>
                      <a:pt x="111" y="247"/>
                      <a:pt x="119" y="247"/>
                      <a:pt x="127" y="245"/>
                    </a:cubicBezTo>
                    <a:cubicBezTo>
                      <a:pt x="245" y="245"/>
                      <a:pt x="245" y="245"/>
                      <a:pt x="245" y="245"/>
                    </a:cubicBezTo>
                    <a:cubicBezTo>
                      <a:pt x="245" y="152"/>
                      <a:pt x="245" y="152"/>
                      <a:pt x="245" y="152"/>
                    </a:cubicBezTo>
                    <a:cubicBezTo>
                      <a:pt x="258" y="140"/>
                      <a:pt x="270" y="128"/>
                      <a:pt x="283" y="115"/>
                    </a:cubicBezTo>
                    <a:cubicBezTo>
                      <a:pt x="283" y="264"/>
                      <a:pt x="283" y="264"/>
                      <a:pt x="283" y="264"/>
                    </a:cubicBezTo>
                    <a:cubicBezTo>
                      <a:pt x="283" y="274"/>
                      <a:pt x="275" y="283"/>
                      <a:pt x="264" y="283"/>
                    </a:cubicBezTo>
                    <a:cubicBezTo>
                      <a:pt x="19" y="283"/>
                      <a:pt x="19" y="283"/>
                      <a:pt x="19" y="283"/>
                    </a:cubicBezTo>
                    <a:cubicBezTo>
                      <a:pt x="9" y="283"/>
                      <a:pt x="0" y="274"/>
                      <a:pt x="0" y="264"/>
                    </a:cubicBezTo>
                    <a:cubicBezTo>
                      <a:pt x="0" y="19"/>
                      <a:pt x="0" y="19"/>
                      <a:pt x="0" y="19"/>
                    </a:cubicBezTo>
                    <a:cubicBezTo>
                      <a:pt x="0" y="9"/>
                      <a:pt x="9" y="0"/>
                      <a:pt x="19" y="0"/>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solidFill>
                    <a:prstClr val="black"/>
                  </a:solidFill>
                  <a:latin typeface="微软雅黑" panose="020B0503020204020204" charset="-122"/>
                  <a:ea typeface="微软雅黑" panose="020B0503020204020204" charset="-122"/>
                </a:endParaRPr>
              </a:p>
            </p:txBody>
          </p:sp>
          <p:sp>
            <p:nvSpPr>
              <p:cNvPr id="161" name="Freeform 40"/>
              <p:cNvSpPr>
                <a:spLocks noEditPoints="1"/>
              </p:cNvSpPr>
              <p:nvPr/>
            </p:nvSpPr>
            <p:spPr bwMode="auto">
              <a:xfrm>
                <a:off x="5037571" y="889259"/>
                <a:ext cx="423518" cy="669655"/>
              </a:xfrm>
              <a:custGeom>
                <a:avLst/>
                <a:gdLst>
                  <a:gd name="T0" fmla="*/ 253 w 490"/>
                  <a:gd name="T1" fmla="*/ 737 h 775"/>
                  <a:gd name="T2" fmla="*/ 211 w 490"/>
                  <a:gd name="T3" fmla="*/ 775 h 775"/>
                  <a:gd name="T4" fmla="*/ 175 w 490"/>
                  <a:gd name="T5" fmla="*/ 762 h 775"/>
                  <a:gd name="T6" fmla="*/ 161 w 490"/>
                  <a:gd name="T7" fmla="*/ 762 h 775"/>
                  <a:gd name="T8" fmla="*/ 125 w 490"/>
                  <a:gd name="T9" fmla="*/ 775 h 775"/>
                  <a:gd name="T10" fmla="*/ 84 w 490"/>
                  <a:gd name="T11" fmla="*/ 737 h 775"/>
                  <a:gd name="T12" fmla="*/ 76 w 490"/>
                  <a:gd name="T13" fmla="*/ 475 h 775"/>
                  <a:gd name="T14" fmla="*/ 65 w 490"/>
                  <a:gd name="T15" fmla="*/ 474 h 775"/>
                  <a:gd name="T16" fmla="*/ 21 w 490"/>
                  <a:gd name="T17" fmla="*/ 441 h 775"/>
                  <a:gd name="T18" fmla="*/ 19 w 490"/>
                  <a:gd name="T19" fmla="*/ 217 h 775"/>
                  <a:gd name="T20" fmla="*/ 48 w 490"/>
                  <a:gd name="T21" fmla="*/ 192 h 775"/>
                  <a:gd name="T22" fmla="*/ 121 w 490"/>
                  <a:gd name="T23" fmla="*/ 183 h 775"/>
                  <a:gd name="T24" fmla="*/ 132 w 490"/>
                  <a:gd name="T25" fmla="*/ 189 h 775"/>
                  <a:gd name="T26" fmla="*/ 168 w 490"/>
                  <a:gd name="T27" fmla="*/ 243 h 775"/>
                  <a:gd name="T28" fmla="*/ 204 w 490"/>
                  <a:gd name="T29" fmla="*/ 189 h 775"/>
                  <a:gd name="T30" fmla="*/ 216 w 490"/>
                  <a:gd name="T31" fmla="*/ 183 h 775"/>
                  <a:gd name="T32" fmla="*/ 257 w 490"/>
                  <a:gd name="T33" fmla="*/ 188 h 775"/>
                  <a:gd name="T34" fmla="*/ 293 w 490"/>
                  <a:gd name="T35" fmla="*/ 205 h 775"/>
                  <a:gd name="T36" fmla="*/ 331 w 490"/>
                  <a:gd name="T37" fmla="*/ 251 h 775"/>
                  <a:gd name="T38" fmla="*/ 339 w 490"/>
                  <a:gd name="T39" fmla="*/ 259 h 775"/>
                  <a:gd name="T40" fmla="*/ 355 w 490"/>
                  <a:gd name="T41" fmla="*/ 261 h 775"/>
                  <a:gd name="T42" fmla="*/ 362 w 490"/>
                  <a:gd name="T43" fmla="*/ 256 h 775"/>
                  <a:gd name="T44" fmla="*/ 406 w 490"/>
                  <a:gd name="T45" fmla="*/ 223 h 775"/>
                  <a:gd name="T46" fmla="*/ 452 w 490"/>
                  <a:gd name="T47" fmla="*/ 284 h 775"/>
                  <a:gd name="T48" fmla="*/ 405 w 490"/>
                  <a:gd name="T49" fmla="*/ 318 h 775"/>
                  <a:gd name="T50" fmla="*/ 357 w 490"/>
                  <a:gd name="T51" fmla="*/ 346 h 775"/>
                  <a:gd name="T52" fmla="*/ 321 w 490"/>
                  <a:gd name="T53" fmla="*/ 343 h 775"/>
                  <a:gd name="T54" fmla="*/ 275 w 490"/>
                  <a:gd name="T55" fmla="*/ 302 h 775"/>
                  <a:gd name="T56" fmla="*/ 265 w 490"/>
                  <a:gd name="T57" fmla="*/ 291 h 775"/>
                  <a:gd name="T58" fmla="*/ 253 w 490"/>
                  <a:gd name="T59" fmla="*/ 737 h 775"/>
                  <a:gd name="T60" fmla="*/ 170 w 490"/>
                  <a:gd name="T61" fmla="*/ 1 h 775"/>
                  <a:gd name="T62" fmla="*/ 236 w 490"/>
                  <a:gd name="T63" fmla="*/ 74 h 775"/>
                  <a:gd name="T64" fmla="*/ 167 w 490"/>
                  <a:gd name="T65" fmla="*/ 159 h 775"/>
                  <a:gd name="T66" fmla="*/ 100 w 490"/>
                  <a:gd name="T67" fmla="*/ 71 h 775"/>
                  <a:gd name="T68" fmla="*/ 170 w 490"/>
                  <a:gd name="T69" fmla="*/ 1 h 7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90" h="775">
                    <a:moveTo>
                      <a:pt x="253" y="737"/>
                    </a:moveTo>
                    <a:cubicBezTo>
                      <a:pt x="252" y="758"/>
                      <a:pt x="230" y="775"/>
                      <a:pt x="211" y="775"/>
                    </a:cubicBezTo>
                    <a:cubicBezTo>
                      <a:pt x="198" y="775"/>
                      <a:pt x="182" y="770"/>
                      <a:pt x="175" y="762"/>
                    </a:cubicBezTo>
                    <a:cubicBezTo>
                      <a:pt x="172" y="757"/>
                      <a:pt x="165" y="757"/>
                      <a:pt x="161" y="762"/>
                    </a:cubicBezTo>
                    <a:cubicBezTo>
                      <a:pt x="155" y="770"/>
                      <a:pt x="138" y="775"/>
                      <a:pt x="125" y="775"/>
                    </a:cubicBezTo>
                    <a:cubicBezTo>
                      <a:pt x="106" y="775"/>
                      <a:pt x="85" y="758"/>
                      <a:pt x="84" y="737"/>
                    </a:cubicBezTo>
                    <a:cubicBezTo>
                      <a:pt x="76" y="475"/>
                      <a:pt x="76" y="475"/>
                      <a:pt x="76" y="475"/>
                    </a:cubicBezTo>
                    <a:cubicBezTo>
                      <a:pt x="65" y="474"/>
                      <a:pt x="65" y="474"/>
                      <a:pt x="65" y="474"/>
                    </a:cubicBezTo>
                    <a:cubicBezTo>
                      <a:pt x="47" y="472"/>
                      <a:pt x="24" y="459"/>
                      <a:pt x="21" y="441"/>
                    </a:cubicBezTo>
                    <a:cubicBezTo>
                      <a:pt x="0" y="331"/>
                      <a:pt x="4" y="332"/>
                      <a:pt x="19" y="217"/>
                    </a:cubicBezTo>
                    <a:cubicBezTo>
                      <a:pt x="21" y="209"/>
                      <a:pt x="31" y="194"/>
                      <a:pt x="48" y="192"/>
                    </a:cubicBezTo>
                    <a:cubicBezTo>
                      <a:pt x="121" y="183"/>
                      <a:pt x="121" y="183"/>
                      <a:pt x="121" y="183"/>
                    </a:cubicBezTo>
                    <a:cubicBezTo>
                      <a:pt x="125" y="183"/>
                      <a:pt x="130" y="185"/>
                      <a:pt x="132" y="189"/>
                    </a:cubicBezTo>
                    <a:cubicBezTo>
                      <a:pt x="168" y="243"/>
                      <a:pt x="168" y="243"/>
                      <a:pt x="168" y="243"/>
                    </a:cubicBezTo>
                    <a:cubicBezTo>
                      <a:pt x="204" y="189"/>
                      <a:pt x="204" y="189"/>
                      <a:pt x="204" y="189"/>
                    </a:cubicBezTo>
                    <a:cubicBezTo>
                      <a:pt x="207" y="185"/>
                      <a:pt x="211" y="183"/>
                      <a:pt x="216" y="183"/>
                    </a:cubicBezTo>
                    <a:cubicBezTo>
                      <a:pt x="257" y="188"/>
                      <a:pt x="257" y="188"/>
                      <a:pt x="257" y="188"/>
                    </a:cubicBezTo>
                    <a:cubicBezTo>
                      <a:pt x="278" y="191"/>
                      <a:pt x="285" y="196"/>
                      <a:pt x="293" y="205"/>
                    </a:cubicBezTo>
                    <a:cubicBezTo>
                      <a:pt x="307" y="223"/>
                      <a:pt x="320" y="239"/>
                      <a:pt x="331" y="251"/>
                    </a:cubicBezTo>
                    <a:cubicBezTo>
                      <a:pt x="334" y="254"/>
                      <a:pt x="336" y="257"/>
                      <a:pt x="339" y="259"/>
                    </a:cubicBezTo>
                    <a:cubicBezTo>
                      <a:pt x="343" y="264"/>
                      <a:pt x="350" y="264"/>
                      <a:pt x="355" y="261"/>
                    </a:cubicBezTo>
                    <a:cubicBezTo>
                      <a:pt x="357" y="259"/>
                      <a:pt x="360" y="258"/>
                      <a:pt x="362" y="256"/>
                    </a:cubicBezTo>
                    <a:cubicBezTo>
                      <a:pt x="373" y="248"/>
                      <a:pt x="393" y="233"/>
                      <a:pt x="406" y="223"/>
                    </a:cubicBezTo>
                    <a:cubicBezTo>
                      <a:pt x="442" y="195"/>
                      <a:pt x="490" y="255"/>
                      <a:pt x="452" y="284"/>
                    </a:cubicBezTo>
                    <a:cubicBezTo>
                      <a:pt x="438" y="294"/>
                      <a:pt x="418" y="310"/>
                      <a:pt x="405" y="318"/>
                    </a:cubicBezTo>
                    <a:cubicBezTo>
                      <a:pt x="386" y="332"/>
                      <a:pt x="369" y="342"/>
                      <a:pt x="357" y="346"/>
                    </a:cubicBezTo>
                    <a:cubicBezTo>
                      <a:pt x="346" y="351"/>
                      <a:pt x="332" y="351"/>
                      <a:pt x="321" y="343"/>
                    </a:cubicBezTo>
                    <a:cubicBezTo>
                      <a:pt x="305" y="333"/>
                      <a:pt x="291" y="320"/>
                      <a:pt x="275" y="302"/>
                    </a:cubicBezTo>
                    <a:cubicBezTo>
                      <a:pt x="272" y="299"/>
                      <a:pt x="269" y="295"/>
                      <a:pt x="265" y="291"/>
                    </a:cubicBezTo>
                    <a:cubicBezTo>
                      <a:pt x="253" y="737"/>
                      <a:pt x="253" y="737"/>
                      <a:pt x="253" y="737"/>
                    </a:cubicBezTo>
                    <a:close/>
                    <a:moveTo>
                      <a:pt x="170" y="1"/>
                    </a:moveTo>
                    <a:cubicBezTo>
                      <a:pt x="207" y="2"/>
                      <a:pt x="237" y="34"/>
                      <a:pt x="236" y="74"/>
                    </a:cubicBezTo>
                    <a:cubicBezTo>
                      <a:pt x="235" y="113"/>
                      <a:pt x="204" y="160"/>
                      <a:pt x="167" y="159"/>
                    </a:cubicBezTo>
                    <a:cubicBezTo>
                      <a:pt x="129" y="159"/>
                      <a:pt x="100" y="110"/>
                      <a:pt x="100" y="71"/>
                    </a:cubicBezTo>
                    <a:cubicBezTo>
                      <a:pt x="101" y="32"/>
                      <a:pt x="132" y="0"/>
                      <a:pt x="170" y="1"/>
                    </a:cubicBezTo>
                    <a:close/>
                  </a:path>
                </a:pathLst>
              </a:custGeom>
              <a:solidFill>
                <a:srgbClr val="7CA49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solidFill>
                    <a:prstClr val="black"/>
                  </a:solidFill>
                  <a:latin typeface="微软雅黑" panose="020B0503020204020204" charset="-122"/>
                  <a:ea typeface="微软雅黑" panose="020B0503020204020204" charset="-122"/>
                </a:endParaRPr>
              </a:p>
            </p:txBody>
          </p:sp>
          <p:sp>
            <p:nvSpPr>
              <p:cNvPr id="162" name="Freeform 41"/>
              <p:cNvSpPr/>
              <p:nvPr/>
            </p:nvSpPr>
            <p:spPr bwMode="auto">
              <a:xfrm>
                <a:off x="5532772" y="870972"/>
                <a:ext cx="219805" cy="176283"/>
              </a:xfrm>
              <a:custGeom>
                <a:avLst/>
                <a:gdLst>
                  <a:gd name="T0" fmla="*/ 35 w 254"/>
                  <a:gd name="T1" fmla="*/ 62 h 204"/>
                  <a:gd name="T2" fmla="*/ 0 w 254"/>
                  <a:gd name="T3" fmla="*/ 66 h 204"/>
                  <a:gd name="T4" fmla="*/ 11 w 254"/>
                  <a:gd name="T5" fmla="*/ 171 h 204"/>
                  <a:gd name="T6" fmla="*/ 48 w 254"/>
                  <a:gd name="T7" fmla="*/ 195 h 204"/>
                  <a:gd name="T8" fmla="*/ 243 w 254"/>
                  <a:gd name="T9" fmla="*/ 20 h 204"/>
                  <a:gd name="T10" fmla="*/ 230 w 254"/>
                  <a:gd name="T11" fmla="*/ 7 h 204"/>
                  <a:gd name="T12" fmla="*/ 53 w 254"/>
                  <a:gd name="T13" fmla="*/ 116 h 204"/>
                  <a:gd name="T14" fmla="*/ 35 w 254"/>
                  <a:gd name="T15" fmla="*/ 62 h 2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4" h="204">
                    <a:moveTo>
                      <a:pt x="35" y="62"/>
                    </a:moveTo>
                    <a:cubicBezTo>
                      <a:pt x="31" y="48"/>
                      <a:pt x="0" y="51"/>
                      <a:pt x="0" y="66"/>
                    </a:cubicBezTo>
                    <a:cubicBezTo>
                      <a:pt x="0" y="113"/>
                      <a:pt x="4" y="130"/>
                      <a:pt x="11" y="171"/>
                    </a:cubicBezTo>
                    <a:cubicBezTo>
                      <a:pt x="14" y="186"/>
                      <a:pt x="36" y="204"/>
                      <a:pt x="48" y="195"/>
                    </a:cubicBezTo>
                    <a:cubicBezTo>
                      <a:pt x="133" y="135"/>
                      <a:pt x="169" y="92"/>
                      <a:pt x="243" y="20"/>
                    </a:cubicBezTo>
                    <a:cubicBezTo>
                      <a:pt x="254" y="9"/>
                      <a:pt x="240" y="0"/>
                      <a:pt x="230" y="7"/>
                    </a:cubicBezTo>
                    <a:cubicBezTo>
                      <a:pt x="158" y="56"/>
                      <a:pt x="123" y="73"/>
                      <a:pt x="53" y="116"/>
                    </a:cubicBezTo>
                    <a:cubicBezTo>
                      <a:pt x="42" y="95"/>
                      <a:pt x="40" y="80"/>
                      <a:pt x="35" y="62"/>
                    </a:cubicBez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solidFill>
                    <a:prstClr val="black"/>
                  </a:solidFill>
                  <a:latin typeface="微软雅黑" panose="020B0503020204020204" charset="-122"/>
                  <a:ea typeface="微软雅黑" panose="020B0503020204020204" charset="-122"/>
                </a:endParaRPr>
              </a:p>
            </p:txBody>
          </p:sp>
        </p:grpSp>
      </p:grpSp>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招聘"/>
          <p:cNvPicPr>
            <a:picLocks noChangeAspect="1"/>
          </p:cNvPicPr>
          <p:nvPr/>
        </p:nvPicPr>
        <p:blipFill>
          <a:blip r:embed="rId1"/>
          <a:srcRect l="24779"/>
          <a:stretch>
            <a:fillRect/>
          </a:stretch>
        </p:blipFill>
        <p:spPr>
          <a:xfrm rot="16200000">
            <a:off x="2656840" y="-2657475"/>
            <a:ext cx="6877685" cy="12192000"/>
          </a:xfrm>
          <a:prstGeom prst="rect">
            <a:avLst/>
          </a:prstGeom>
        </p:spPr>
      </p:pic>
      <p:sp>
        <p:nvSpPr>
          <p:cNvPr id="7" name="矩形 6"/>
          <p:cNvSpPr/>
          <p:nvPr/>
        </p:nvSpPr>
        <p:spPr>
          <a:xfrm>
            <a:off x="571500" y="436245"/>
            <a:ext cx="11049635" cy="6005195"/>
          </a:xfrm>
          <a:prstGeom prst="rect">
            <a:avLst/>
          </a:prstGeom>
          <a:solidFill>
            <a:srgbClr val="244241"/>
          </a:solidFill>
          <a:ln w="190500">
            <a:solidFill>
              <a:srgbClr val="F9B81B"/>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Arial" panose="020B0604020202020204" pitchFamily="34" charset="0"/>
              <a:ea typeface="黑体" panose="02010609060101010101" pitchFamily="49" charset="-122"/>
              <a:sym typeface="Arial" panose="020B0604020202020204" pitchFamily="34" charset="0"/>
            </a:endParaRPr>
          </a:p>
        </p:txBody>
      </p:sp>
      <p:sp>
        <p:nvSpPr>
          <p:cNvPr id="30" name="文本框 29"/>
          <p:cNvSpPr txBox="1"/>
          <p:nvPr/>
        </p:nvSpPr>
        <p:spPr>
          <a:xfrm>
            <a:off x="4034473" y="4779645"/>
            <a:ext cx="4926330" cy="368300"/>
          </a:xfrm>
          <a:prstGeom prst="rect">
            <a:avLst/>
          </a:prstGeom>
          <a:noFill/>
          <a:ln>
            <a:noFill/>
          </a:ln>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b="0" i="0" u="none" strike="noStrike" kern="1200" cap="none" spc="0" normalizeH="0" baseline="0" noProof="0" dirty="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rPr>
              <a:t>汇报人：</a:t>
            </a:r>
            <a:r>
              <a:rPr kumimoji="0" lang="en-US" altLang="zh-CN" b="0" i="0" u="none" strike="noStrike" kern="1200" cap="none" spc="0" normalizeH="0" baseline="0" noProof="0" dirty="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rPr>
              <a:t>PPTCN</a:t>
            </a:r>
            <a:r>
              <a:rPr kumimoji="0" lang="en-US" altLang="zh-CN" b="0" i="0" u="none" strike="noStrike" kern="1200" cap="none" spc="0" normalizeH="0" baseline="0" noProof="0" dirty="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rPr>
              <a:t>     </a:t>
            </a:r>
            <a:r>
              <a:rPr kumimoji="0" lang="zh-CN" altLang="en-US" b="0" i="0" u="none" strike="noStrike" kern="1200" cap="none" spc="0" normalizeH="0" baseline="0" noProof="0" dirty="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rPr>
              <a:t>时间：</a:t>
            </a:r>
            <a:r>
              <a:rPr kumimoji="0" lang="en-US" altLang="zh-CN" b="0" i="0" u="none" strike="noStrike" kern="1200" cap="none" spc="0" normalizeH="0" baseline="0" noProof="0" dirty="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rPr>
              <a:t>20XX</a:t>
            </a:r>
            <a:r>
              <a:rPr kumimoji="0" lang="zh-CN" altLang="en-US" b="0" i="0" u="none" strike="noStrike" kern="1200" cap="none" spc="0" normalizeH="0" baseline="0" noProof="0" dirty="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rPr>
              <a:t>年</a:t>
            </a:r>
            <a:r>
              <a:rPr kumimoji="0" lang="en-US" altLang="zh-CN" b="0" i="0" u="none" strike="noStrike" kern="1200" cap="none" spc="0" normalizeH="0" baseline="0" noProof="0" dirty="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rPr>
              <a:t>XX</a:t>
            </a:r>
            <a:r>
              <a:rPr kumimoji="0" lang="zh-CN" altLang="en-US" b="0" i="0" u="none" strike="noStrike" kern="1200" cap="none" spc="0" normalizeH="0" baseline="0" noProof="0" dirty="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rPr>
              <a:t>月</a:t>
            </a:r>
            <a:r>
              <a:rPr kumimoji="0" lang="en-US" altLang="zh-CN" b="0" i="0" u="none" strike="noStrike" kern="1200" cap="none" spc="0" normalizeH="0" baseline="0" noProof="0" dirty="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rPr>
              <a:t>XX</a:t>
            </a:r>
            <a:r>
              <a:rPr kumimoji="0" lang="zh-CN" altLang="en-US" b="0" i="0" u="none" strike="noStrike" kern="1200" cap="none" spc="0" normalizeH="0" baseline="0" noProof="0" dirty="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rPr>
              <a:t>日</a:t>
            </a:r>
            <a:endParaRPr kumimoji="0" lang="zh-CN" altLang="en-US" b="0" i="0" u="none" strike="noStrike" kern="1200" cap="none" spc="0" normalizeH="0" baseline="0" noProof="0" dirty="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31" name="Rectangle 7"/>
          <p:cNvSpPr txBox="1">
            <a:spLocks noChangeArrowheads="1"/>
          </p:cNvSpPr>
          <p:nvPr/>
        </p:nvSpPr>
        <p:spPr>
          <a:xfrm>
            <a:off x="4350385" y="2357755"/>
            <a:ext cx="4496435" cy="604520"/>
          </a:xfrm>
          <a:prstGeom prst="rect">
            <a:avLst/>
          </a:prstGeom>
        </p:spPr>
        <p:txBody>
          <a:bodyPr vert="horz" lIns="91440" tIns="45720" rIns="91440" bIns="45720" rtlCol="0" anchor="ctr">
            <a:normAutofit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lgn="l">
              <a:lnSpc>
                <a:spcPct val="140000"/>
              </a:lnSpc>
              <a:defRPr/>
            </a:pPr>
            <a:r>
              <a:rPr lang="zh-CN" altLang="en-US" sz="2800" b="1" spc="400" dirty="0">
                <a:solidFill>
                  <a:prstClr val="white"/>
                </a:solidFill>
                <a:latin typeface="Source Han Serif SC" panose="02020400000000000000" pitchFamily="18" charset="-122"/>
                <a:ea typeface="Source Han Serif SC" panose="02020400000000000000" pitchFamily="18" charset="-122"/>
                <a:cs typeface="+mn-ea"/>
                <a:sym typeface="Source Han Serif SC" panose="02020400000000000000" pitchFamily="18" charset="-122"/>
              </a:rPr>
              <a:t>创意仿黑板粉笔风格</a:t>
            </a:r>
            <a:endParaRPr lang="en-US" altLang="zh-CN" sz="2800" b="1" spc="400" dirty="0">
              <a:solidFill>
                <a:prstClr val="white"/>
              </a:solidFill>
              <a:latin typeface="Source Han Serif SC" panose="02020400000000000000" pitchFamily="18" charset="-122"/>
              <a:ea typeface="Source Han Serif SC" panose="02020400000000000000" pitchFamily="18" charset="-122"/>
              <a:cs typeface="+mn-ea"/>
              <a:sym typeface="Source Han Serif SC" panose="02020400000000000000" pitchFamily="18" charset="-122"/>
            </a:endParaRPr>
          </a:p>
        </p:txBody>
      </p:sp>
      <p:sp>
        <p:nvSpPr>
          <p:cNvPr id="2" name="矩形 1"/>
          <p:cNvSpPr/>
          <p:nvPr/>
        </p:nvSpPr>
        <p:spPr>
          <a:xfrm>
            <a:off x="3444240" y="2962275"/>
            <a:ext cx="5516880" cy="1512570"/>
          </a:xfrm>
          <a:prstGeom prst="rect">
            <a:avLst/>
          </a:prstGeom>
        </p:spPr>
        <p:txBody>
          <a:bodyPr wrap="none">
            <a:spAutoFit/>
          </a:bodyPr>
          <a:lstStyle/>
          <a:p>
            <a:pPr lvl="0" algn="ctr">
              <a:lnSpc>
                <a:spcPct val="140000"/>
              </a:lnSpc>
              <a:defRPr/>
            </a:pPr>
            <a:r>
              <a:rPr lang="zh-CN" altLang="en-US" sz="6600" b="1" spc="400" dirty="0">
                <a:solidFill>
                  <a:prstClr val="white"/>
                </a:solidFill>
                <a:latin typeface="微软雅黑" panose="020B0503020204020204" charset="-122"/>
                <a:ea typeface="微软雅黑" panose="020B0503020204020204" charset="-122"/>
                <a:cs typeface="微软雅黑" panose="020B0503020204020204" charset="-122"/>
                <a:sym typeface="Source Han Serif SC" panose="02020400000000000000" pitchFamily="18" charset="-122"/>
              </a:rPr>
              <a:t>感谢您的聆听</a:t>
            </a:r>
            <a:endParaRPr lang="zh-CN" altLang="en-US" sz="6600" b="1" spc="400" dirty="0">
              <a:solidFill>
                <a:prstClr val="white"/>
              </a:solidFill>
              <a:latin typeface="微软雅黑" panose="020B0503020204020204" charset="-122"/>
              <a:ea typeface="微软雅黑" panose="020B0503020204020204" charset="-122"/>
              <a:cs typeface="微软雅黑" panose="020B0503020204020204" charset="-122"/>
              <a:sym typeface="Source Han Serif SC" panose="02020400000000000000" pitchFamily="18" charset="-122"/>
            </a:endParaRPr>
          </a:p>
        </p:txBody>
      </p:sp>
      <p:sp>
        <p:nvSpPr>
          <p:cNvPr id="17" name="文本框 16"/>
          <p:cNvSpPr txBox="1"/>
          <p:nvPr/>
        </p:nvSpPr>
        <p:spPr>
          <a:xfrm>
            <a:off x="4637405" y="1496695"/>
            <a:ext cx="4323715" cy="861060"/>
          </a:xfrm>
          <a:prstGeom prst="rect">
            <a:avLst/>
          </a:prstGeom>
          <a:noFill/>
        </p:spPr>
        <p:txBody>
          <a:bodyPr wrap="none" rtlCol="0">
            <a:spAutoFit/>
          </a:bodyPr>
          <a:lstStyle/>
          <a:p>
            <a:pPr marL="0" marR="0" lvl="0" indent="0" defTabSz="914400" rtl="0" eaLnBrk="1" fontAlgn="auto" latinLnBrk="0" hangingPunct="1">
              <a:lnSpc>
                <a:spcPct val="140000"/>
              </a:lnSpc>
              <a:spcBef>
                <a:spcPts val="0"/>
              </a:spcBef>
              <a:spcAft>
                <a:spcPts val="0"/>
              </a:spcAft>
              <a:buClrTx/>
              <a:buSzTx/>
              <a:buFontTx/>
              <a:buNone/>
              <a:defRPr/>
            </a:pPr>
            <a:r>
              <a:rPr kumimoji="0" lang="en-US" altLang="zh-CN" sz="4000" b="1" i="0" u="none" strike="noStrike" kern="1200" cap="none" spc="300" normalizeH="0" baseline="0" noProof="0" dirty="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rPr>
              <a:t>POWERPOINT</a:t>
            </a:r>
            <a:endParaRPr kumimoji="0" lang="zh-CN" altLang="en-US" sz="4000" b="1" i="0" u="none" strike="noStrike" kern="1200" cap="none" spc="300" normalizeH="0" baseline="0" noProof="0" dirty="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pic>
        <p:nvPicPr>
          <p:cNvPr id="10" name="纯音乐 - 爱的协奏曲 - concerto pour unr j">
            <a:hlinkClick r:id="" action="ppaction://media"/>
          </p:cNvPr>
          <p:cNvPicPr>
            <a:picLocks noChangeAspect="1"/>
          </p:cNvPicPr>
          <p:nvPr>
            <a:audioFile r:link="rId2"/>
            <p:extLst>
              <p:ext uri="{DAA4B4D4-6D71-4841-9C94-3DE7FCFB9230}">
                <p14:media xmlns:p14="http://schemas.microsoft.com/office/powerpoint/2010/main" r:embed="rId3">
                  <p14:fade in="500.000000" out="500.000000"/>
                </p14:media>
              </p:ext>
            </p:extLst>
          </p:nvPr>
        </p:nvPicPr>
        <p:blipFill>
          <a:blip r:embed="rId4"/>
          <a:stretch>
            <a:fillRect/>
          </a:stretch>
        </p:blipFill>
        <p:spPr>
          <a:xfrm>
            <a:off x="5790883" y="-956874"/>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7" repeatCount="indefinite" fill="hold" display="0">
                  <p:stCondLst>
                    <p:cond delay="indefinite"/>
                  </p:stCondLst>
                  <p:endCondLst>
                    <p:cond evt="onStopAudio" delay="0">
                      <p:tgtEl>
                        <p:sldTgt/>
                      </p:tgtEl>
                    </p:cond>
                  </p:endCondLst>
                </p:cTn>
                <p:tgtEl>
                  <p:spTgt spid="10"/>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图片2"/>
          <p:cNvPicPr>
            <a:picLocks noChangeAspect="1"/>
          </p:cNvPicPr>
          <p:nvPr/>
        </p:nvPicPr>
        <p:blipFill>
          <a:blip r:embed="rId1"/>
          <a:stretch>
            <a:fillRect/>
          </a:stretch>
        </p:blipFill>
        <p:spPr>
          <a:xfrm>
            <a:off x="0" y="0"/>
            <a:ext cx="12176125" cy="6858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50" advClick="0" advTm="0">
        <p:split orient="vert"/>
      </p:transition>
    </mc:Choice>
    <mc:Fallback>
      <p:transition spd="slow" advClick="0" advTm="0">
        <p:split orient="vert"/>
      </p:transition>
    </mc:Fallback>
  </mc:AlternateContent>
  <p:timing>
    <p:tnLst>
      <p:par>
        <p:cTn id="1" dur="indefinite" restart="never" nodeType="tmRoot"/>
      </p:par>
    </p:tnLst>
  </p:timing>
</p:sld>
</file>

<file path=ppt/tags/tag1.xml><?xml version="1.0" encoding="utf-8"?>
<p:tagLst xmlns:p="http://schemas.openxmlformats.org/presentationml/2006/main">
  <p:tag name="KSO_WM_SLIDE_ID" val="custom20187308_1"/>
  <p:tag name="KSO_WM_SLIDE_TYPE" val="title"/>
  <p:tag name="KSO_WM_SLIDE_SUBTYPE" val="pureTxt"/>
  <p:tag name="KSO_WM_SLIDE_ITEM_CNT" val="2"/>
  <p:tag name="KSO_WM_SLIDE_INDEX" val="1"/>
  <p:tag name="KSO_WM_TAG_VERSION" val="1.0"/>
  <p:tag name="KSO_WM_BEAUTIFY_FLAG" val="#wm#"/>
  <p:tag name="KSO_WM_TEMPLATE_CATEGORY" val="custom"/>
  <p:tag name="KSO_WM_TEMPLATE_INDEX" val="20187308"/>
  <p:tag name="KSO_WM_SLIDE_LAYOUT" val="a_b"/>
  <p:tag name="KSO_WM_SLIDE_LAYOUT_CNT" val="1_1"/>
  <p:tag name="KSO_WM_TEMPLATE_THUMBS_INDEX" val="1、2、3、6、8、10、11、12、15"/>
</p:tagLst>
</file>

<file path=ppt/tags/tag2.xml><?xml version="1.0" encoding="utf-8"?>
<p:tagLst xmlns:p="http://schemas.openxmlformats.org/presentationml/2006/main">
  <p:tag name="ISPRING_PRESENTATION_TITLE" val="5-0318-12创意仿黑板粉笔风格教师讲课教学设计PPT"/>
</p:tagLst>
</file>

<file path=ppt/theme/theme1.xml><?xml version="1.0" encoding="utf-8"?>
<a:theme xmlns:a="http://schemas.openxmlformats.org/drawingml/2006/main" name="AAAAAAAAAAAAAAAAAAAAAAAAAAA">
  <a:themeElements>
    <a:clrScheme name="自定义 911">
      <a:dk1>
        <a:sysClr val="windowText" lastClr="000000"/>
      </a:dk1>
      <a:lt1>
        <a:sysClr val="window" lastClr="FFFFFF"/>
      </a:lt1>
      <a:dk2>
        <a:srgbClr val="44546A"/>
      </a:dk2>
      <a:lt2>
        <a:srgbClr val="E7E6E6"/>
      </a:lt2>
      <a:accent1>
        <a:srgbClr val="294D49"/>
      </a:accent1>
      <a:accent2>
        <a:srgbClr val="294D49"/>
      </a:accent2>
      <a:accent3>
        <a:srgbClr val="294D49"/>
      </a:accent3>
      <a:accent4>
        <a:srgbClr val="294D49"/>
      </a:accent4>
      <a:accent5>
        <a:srgbClr val="294D49"/>
      </a:accent5>
      <a:accent6>
        <a:srgbClr val="294D49"/>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AAAAAAAAAAAAAAAAAAAAAAAAAAA">
  <a:themeElements>
    <a:clrScheme name="自定义 911">
      <a:dk1>
        <a:sysClr val="windowText" lastClr="000000"/>
      </a:dk1>
      <a:lt1>
        <a:sysClr val="window" lastClr="FFFFFF"/>
      </a:lt1>
      <a:dk2>
        <a:srgbClr val="44546A"/>
      </a:dk2>
      <a:lt2>
        <a:srgbClr val="E7E6E6"/>
      </a:lt2>
      <a:accent1>
        <a:srgbClr val="294D49"/>
      </a:accent1>
      <a:accent2>
        <a:srgbClr val="294D49"/>
      </a:accent2>
      <a:accent3>
        <a:srgbClr val="294D49"/>
      </a:accent3>
      <a:accent4>
        <a:srgbClr val="294D49"/>
      </a:accent4>
      <a:accent5>
        <a:srgbClr val="294D49"/>
      </a:accent5>
      <a:accent6>
        <a:srgbClr val="294D49"/>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2941</Words>
  <Application>WPS 演示</Application>
  <PresentationFormat>宽屏</PresentationFormat>
  <Paragraphs>385</Paragraphs>
  <Slides>20</Slides>
  <Notes>25</Notes>
  <HiddenSlides>0</HiddenSlides>
  <MMClips>1</MMClips>
  <ScaleCrop>false</ScaleCrop>
  <HeadingPairs>
    <vt:vector size="6" baseType="variant">
      <vt:variant>
        <vt:lpstr>已用的字体</vt:lpstr>
      </vt:variant>
      <vt:variant>
        <vt:i4>42</vt:i4>
      </vt:variant>
      <vt:variant>
        <vt:lpstr>主题</vt:lpstr>
      </vt:variant>
      <vt:variant>
        <vt:i4>2</vt:i4>
      </vt:variant>
      <vt:variant>
        <vt:lpstr>幻灯片标题</vt:lpstr>
      </vt:variant>
      <vt:variant>
        <vt:i4>20</vt:i4>
      </vt:variant>
    </vt:vector>
  </HeadingPairs>
  <TitlesOfParts>
    <vt:vector size="64" baseType="lpstr">
      <vt:lpstr>Arial</vt:lpstr>
      <vt:lpstr>宋体</vt:lpstr>
      <vt:lpstr>Wingdings</vt:lpstr>
      <vt:lpstr>微软雅黑</vt:lpstr>
      <vt:lpstr>Lato Regular</vt:lpstr>
      <vt:lpstr>Segoe Print</vt:lpstr>
      <vt:lpstr>Lato Hairline</vt:lpstr>
      <vt:lpstr>Lato Light</vt:lpstr>
      <vt:lpstr>Source Han Serif SC</vt:lpstr>
      <vt:lpstr>Aharoni</vt:lpstr>
      <vt:lpstr>等线</vt:lpstr>
      <vt:lpstr>等线</vt:lpstr>
      <vt:lpstr>Calibri</vt:lpstr>
      <vt:lpstr>Noto Sans S Chinese Black</vt:lpstr>
      <vt:lpstr>Lato</vt:lpstr>
      <vt:lpstr>Lato Light</vt:lpstr>
      <vt:lpstr>MS PGothic</vt:lpstr>
      <vt:lpstr>Lato Black</vt:lpstr>
      <vt:lpstr>Arial Unicode MS</vt:lpstr>
      <vt:lpstr>等线 Light</vt:lpstr>
      <vt:lpstr>Cordia New</vt:lpstr>
      <vt:lpstr>Open Sans Light</vt:lpstr>
      <vt:lpstr>Calibri</vt:lpstr>
      <vt:lpstr>Calibri Light</vt:lpstr>
      <vt:lpstr>Symbol</vt:lpstr>
      <vt:lpstr>思源黑体 Bold</vt:lpstr>
      <vt:lpstr>Source Han Sans CN</vt:lpstr>
      <vt:lpstr>黑体</vt:lpstr>
      <vt:lpstr>NumberOnly</vt:lpstr>
      <vt:lpstr>Agency FB</vt:lpstr>
      <vt:lpstr>Trebuchet MS</vt:lpstr>
      <vt:lpstr>迷你简菱心</vt:lpstr>
      <vt:lpstr>冬青黑体简体中文 W3</vt:lpstr>
      <vt:lpstr>方正粗黑宋简体</vt:lpstr>
      <vt:lpstr>Campton Light DEMO</vt:lpstr>
      <vt:lpstr>Helvetica</vt:lpstr>
      <vt:lpstr>Roboto condensed</vt:lpstr>
      <vt:lpstr>腾祥澜黑简</vt:lpstr>
      <vt:lpstr>Gill Sans</vt:lpstr>
      <vt:lpstr>FontAwesome</vt:lpstr>
      <vt:lpstr>等线</vt:lpstr>
      <vt:lpstr>Impact</vt:lpstr>
      <vt:lpstr>AAAAAAAAAAAAAAAAAAAAAAAAAAA</vt:lpstr>
      <vt:lpstr>1_AAAAAAAAAAAAAAAAAAAAAAAAAAA</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5-0318-12创意仿黑板粉笔风格教师讲课教学设计PPT</dc:title>
  <dc:creator>Administrator</dc:creator>
  <cp:lastModifiedBy>罗祉璇</cp:lastModifiedBy>
  <cp:revision>19</cp:revision>
  <dcterms:created xsi:type="dcterms:W3CDTF">2019-03-18T08:56:00Z</dcterms:created>
  <dcterms:modified xsi:type="dcterms:W3CDTF">2020-06-27T07:24:11Z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2052-11.1.0.9740</vt:lpwstr>
  </property>
</Properties>
</file>