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59" r:id="rId7"/>
    <p:sldId id="283" r:id="rId8"/>
    <p:sldId id="285" r:id="rId9"/>
    <p:sldId id="284" r:id="rId10"/>
    <p:sldId id="265" r:id="rId11"/>
    <p:sldId id="269" r:id="rId12"/>
    <p:sldId id="266" r:id="rId13"/>
    <p:sldId id="260" r:id="rId14"/>
    <p:sldId id="267" r:id="rId15"/>
    <p:sldId id="268" r:id="rId16"/>
    <p:sldId id="270" r:id="rId17"/>
    <p:sldId id="272" r:id="rId18"/>
    <p:sldId id="273" r:id="rId19"/>
    <p:sldId id="261" r:id="rId20"/>
    <p:sldId id="274" r:id="rId21"/>
    <p:sldId id="275" r:id="rId22"/>
    <p:sldId id="286" r:id="rId23"/>
    <p:sldId id="287" r:id="rId24"/>
    <p:sldId id="288" r:id="rId25"/>
    <p:sldId id="271" r:id="rId26"/>
    <p:sldId id="289" r:id="rId27"/>
    <p:sldId id="262" r:id="rId28"/>
    <p:sldId id="290" r:id="rId29"/>
    <p:sldId id="291" r:id="rId30"/>
    <p:sldId id="292" r:id="rId31"/>
    <p:sldId id="293" r:id="rId32"/>
    <p:sldId id="294" r:id="rId33"/>
    <p:sldId id="276" r:id="rId34"/>
    <p:sldId id="263" r:id="rId35"/>
    <p:sldId id="277" r:id="rId36"/>
    <p:sldId id="278" r:id="rId37"/>
    <p:sldId id="279" r:id="rId38"/>
    <p:sldId id="280" r:id="rId39"/>
    <p:sldId id="281" r:id="rId40"/>
    <p:sldId id="282" r:id="rId41"/>
    <p:sldId id="29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0714"/>
    <a:srgbClr val="FEF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0" autoAdjust="0"/>
    <p:restoredTop sz="93712" autoAdjust="0"/>
  </p:normalViewPr>
  <p:slideViewPr>
    <p:cSldViewPr snapToGrid="0">
      <p:cViewPr varScale="1">
        <p:scale>
          <a:sx n="103" d="100"/>
          <a:sy n="103" d="100"/>
        </p:scale>
        <p:origin x="-966" y="-96"/>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74DBB-03BB-46AB-A980-EFB2D8CE88B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884D72-98EB-4198-8559-89CBBFBF543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smtClean="0"/>
              <a:t></a:t>
            </a:r>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8653" y="202339"/>
            <a:ext cx="10515600" cy="414364"/>
          </a:xfrm>
        </p:spPr>
        <p:txBody>
          <a:bodyPr>
            <a:noAutofit/>
          </a:bodyPr>
          <a:lstStyle>
            <a:lvl1pP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05853"/>
            <a:ext cx="12192000" cy="6015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2.jpeg"/><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cstate="print">
            <a:lum/>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image" Target="../media/image3.png"/><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3"/>
            </p:custDataLst>
          </p:nvPr>
        </p:nvSpPr>
        <p:spPr>
          <a:xfrm flipH="1">
            <a:off x="2430780" y="3021330"/>
            <a:ext cx="7940040" cy="874395"/>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梦想起航商务工作</a:t>
            </a:r>
            <a:r>
              <a:rPr lang="en-US" altLang="zh-CN"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4"/>
            </p:custDataLst>
          </p:nvPr>
        </p:nvSpPr>
        <p:spPr>
          <a:xfrm>
            <a:off x="3687434" y="3874111"/>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5"/>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Mark Petrie - Adventurous Spirit">
            <a:hlinkClick r:id="" action="ppaction://media"/>
          </p:cNvPr>
          <p:cNvPicPr>
            <a:picLocks noChangeAspect="1"/>
          </p:cNvPicPr>
          <p:nvPr>
            <a:videoFile r:link="rId6"/>
            <p:extLst>
              <p:ext uri="{DAA4B4D4-6D71-4841-9C94-3DE7FCFB9230}">
                <p14:media xmlns:p14="http://schemas.microsoft.com/office/powerpoint/2010/main" r:embed="rId7"/>
              </p:ext>
            </p:extLst>
          </p:nvPr>
        </p:nvPicPr>
        <p:blipFill>
          <a:blip r:embed="rId8" cstate="print"/>
          <a:stretch>
            <a:fillRect/>
          </a:stretch>
        </p:blipFill>
        <p:spPr>
          <a:xfrm>
            <a:off x="3383902" y="-215692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4" repeatCount="indefinite" fill="hold" display="0">
                  <p:stCondLst>
                    <p:cond delay="indefinite"/>
                  </p:stCondLst>
                  <p:endCondLst>
                    <p:cond evt="onStopAudio" delay="0">
                      <p:tgtEl>
                        <p:sldTgt/>
                      </p:tgtEl>
                    </p:cond>
                  </p:endCondLst>
                </p:cTn>
                <p:tgtEl>
                  <p:spTgt spid="6"/>
                </p:tgtEl>
              </p:cMediaNode>
            </p:vide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4072918" y="1748890"/>
            <a:ext cx="6555206" cy="3233321"/>
          </a:xfrm>
          <a:prstGeom prst="rect">
            <a:avLst/>
          </a:prstGeom>
          <a:noFill/>
        </p:spPr>
        <p:txBody>
          <a:bodyPr wrap="square" rtlCol="0">
            <a:spAutoFit/>
          </a:bodyPr>
          <a:lstStyle/>
          <a:p>
            <a:pPr lvl="0" algn="just" fontAlgn="base">
              <a:lnSpc>
                <a:spcPct val="135000"/>
              </a:lnSpc>
              <a:spcBef>
                <a:spcPct val="0"/>
              </a:spcBef>
              <a:spcAft>
                <a:spcPct val="0"/>
              </a:spcAft>
            </a:pPr>
            <a:r>
              <a:rPr lang="zh-CN" altLang="en-US" sz="2160" dirty="0">
                <a:solidFill>
                  <a:schemeClr val="bg1"/>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160" dirty="0">
                <a:solidFill>
                  <a:schemeClr val="bg1"/>
                </a:solidFill>
                <a:latin typeface="微软雅黑" panose="020B0503020204020204" pitchFamily="34" charset="-122"/>
                <a:ea typeface="微软雅黑" panose="020B0503020204020204" pitchFamily="34" charset="-122"/>
              </a:rPr>
              <a:t>xx</a:t>
            </a:r>
            <a:r>
              <a:rPr lang="zh-CN" altLang="en-US" sz="2160" dirty="0">
                <a:solidFill>
                  <a:schemeClr val="bg1"/>
                </a:solidFill>
                <a:latin typeface="微软雅黑" panose="020B0503020204020204" pitchFamily="34" charset="-122"/>
                <a:ea typeface="微软雅黑" panose="020B0503020204020204" pitchFamily="34" charset="-122"/>
              </a:rPr>
              <a:t>及</a:t>
            </a:r>
            <a:r>
              <a:rPr lang="en-US" altLang="zh-CN" sz="2160" dirty="0">
                <a:solidFill>
                  <a:schemeClr val="bg1"/>
                </a:solidFill>
                <a:latin typeface="微软雅黑" panose="020B0503020204020204" pitchFamily="34" charset="-122"/>
                <a:ea typeface="微软雅黑" panose="020B0503020204020204" pitchFamily="34" charset="-122"/>
              </a:rPr>
              <a:t>xxx</a:t>
            </a:r>
            <a:r>
              <a:rPr lang="zh-CN" altLang="en-US" sz="2160" dirty="0">
                <a:solidFill>
                  <a:schemeClr val="bg1"/>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160" dirty="0">
                <a:solidFill>
                  <a:schemeClr val="bg1"/>
                </a:solidFill>
                <a:latin typeface="微软雅黑" panose="020B0503020204020204" pitchFamily="34" charset="-122"/>
                <a:ea typeface="微软雅黑" panose="020B0503020204020204" pitchFamily="34" charset="-122"/>
              </a:rPr>
              <a:t>xxxxx</a:t>
            </a:r>
            <a:r>
              <a:rPr lang="zh-CN" altLang="en-US" sz="2160" dirty="0">
                <a:solidFill>
                  <a:schemeClr val="bg1"/>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2160" dirty="0">
              <a:solidFill>
                <a:schemeClr val="bg1"/>
              </a:solidFill>
              <a:latin typeface="微软雅黑" panose="020B0503020204020204" pitchFamily="34" charset="-122"/>
              <a:ea typeface="微软雅黑" panose="020B0503020204020204" pitchFamily="34" charset="-122"/>
            </a:endParaRPr>
          </a:p>
        </p:txBody>
      </p:sp>
      <p:sp>
        <p:nvSpPr>
          <p:cNvPr id="3" name="TextBox 18"/>
          <p:cNvSpPr txBox="1"/>
          <p:nvPr/>
        </p:nvSpPr>
        <p:spPr bwMode="auto">
          <a:xfrm>
            <a:off x="4505540" y="541229"/>
            <a:ext cx="1947756" cy="830997"/>
          </a:xfrm>
          <a:prstGeom prst="rect">
            <a:avLst/>
          </a:prstGeom>
          <a:noFill/>
        </p:spPr>
        <p:txBody>
          <a:bodyPr wrap="square" anchor="ctr" anchorCtr="1">
            <a:spAutoFit/>
          </a:bodyPr>
          <a:lstStyle/>
          <a:p>
            <a:pPr algn="r">
              <a:defRPr/>
            </a:pPr>
            <a:r>
              <a:rPr lang="zh-CN" altLang="en-US" sz="4800" b="1" kern="0" spc="-180" dirty="0">
                <a:ln w="1905">
                  <a:noFill/>
                </a:ln>
                <a:solidFill>
                  <a:schemeClr val="bg1"/>
                </a:solidFill>
                <a:latin typeface="微软雅黑" panose="020B0503020204020204" pitchFamily="34" charset="-122"/>
                <a:ea typeface="微软雅黑" panose="020B0503020204020204" pitchFamily="34" charset="-122"/>
              </a:rPr>
              <a:t>前  言</a:t>
            </a:r>
            <a:endParaRPr lang="zh-CN" altLang="en-US" sz="4800" b="1" kern="0" spc="-180" dirty="0">
              <a:ln w="1905">
                <a:noFill/>
              </a:ln>
              <a:solidFill>
                <a:schemeClr val="bg1"/>
              </a:solidFill>
              <a:latin typeface="微软雅黑" panose="020B0503020204020204" pitchFamily="34" charset="-122"/>
              <a:ea typeface="微软雅黑" panose="020B0503020204020204" pitchFamily="34" charset="-122"/>
            </a:endParaRPr>
          </a:p>
        </p:txBody>
      </p:sp>
      <p:sp>
        <p:nvSpPr>
          <p:cNvPr id="4" name="矩形 4"/>
          <p:cNvSpPr/>
          <p:nvPr/>
        </p:nvSpPr>
        <p:spPr>
          <a:xfrm>
            <a:off x="3771014" y="1634054"/>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5" name="矩形 4"/>
          <p:cNvSpPr/>
          <p:nvPr/>
        </p:nvSpPr>
        <p:spPr>
          <a:xfrm flipH="1" flipV="1">
            <a:off x="10490165" y="4535329"/>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6" name="等腰三角形 5"/>
          <p:cNvSpPr/>
          <p:nvPr/>
        </p:nvSpPr>
        <p:spPr>
          <a:xfrm rot="5400000">
            <a:off x="3806162"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
        <p:nvSpPr>
          <p:cNvPr id="7" name="等腰三角形 6"/>
          <p:cNvSpPr/>
          <p:nvPr/>
        </p:nvSpPr>
        <p:spPr>
          <a:xfrm rot="5400000">
            <a:off x="4204180"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anim calcmode="lin" valueType="num">
                                      <p:cBhvr>
                                        <p:cTn id="15" dur="250" fill="hold"/>
                                        <p:tgtEl>
                                          <p:spTgt spid="3"/>
                                        </p:tgtEl>
                                        <p:attrNameLst>
                                          <p:attrName>ppt_x</p:attrName>
                                        </p:attrNameLst>
                                      </p:cBhvr>
                                      <p:tavLst>
                                        <p:tav tm="0">
                                          <p:val>
                                            <p:strVal val="#ppt_x"/>
                                          </p:val>
                                        </p:tav>
                                        <p:tav tm="100000">
                                          <p:val>
                                            <p:strVal val="#ppt_x"/>
                                          </p:val>
                                        </p:tav>
                                      </p:tavLst>
                                    </p:anim>
                                    <p:anim calcmode="lin" valueType="num">
                                      <p:cBhvr>
                                        <p:cTn id="16" dur="25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18080" y="-288758"/>
            <a:ext cx="4602480" cy="1323439"/>
          </a:xfrm>
          <a:prstGeom prst="rect">
            <a:avLst/>
          </a:prstGeom>
          <a:noFill/>
        </p:spPr>
        <p:txBody>
          <a:bodyPr wrap="square" rtlCol="0">
            <a:spAutoFit/>
          </a:bodyPr>
          <a:lstStyle/>
          <a:p>
            <a:pPr algn="ctr"/>
            <a:r>
              <a:rPr lang="en-US" altLang="zh-CN" sz="8000" dirty="0" smtClean="0">
                <a:solidFill>
                  <a:srgbClr val="FFC000"/>
                </a:solidFill>
                <a:latin typeface="Arial" panose="020B0604020202020204" pitchFamily="34" charset="0"/>
                <a:ea typeface="微软雅黑" panose="020B0503020204020204" pitchFamily="34" charset="-122"/>
              </a:rPr>
              <a:t>c</a:t>
            </a:r>
            <a:r>
              <a:rPr lang="en-US" altLang="zh-CN" sz="3600" dirty="0" smtClean="0">
                <a:solidFill>
                  <a:schemeClr val="bg1"/>
                </a:solidFill>
                <a:latin typeface="Arial" panose="020B0604020202020204" pitchFamily="34" charset="0"/>
                <a:ea typeface="微软雅黑" panose="020B0503020204020204" pitchFamily="34" charset="-122"/>
              </a:rPr>
              <a:t>ontents</a:t>
            </a:r>
            <a:endParaRPr lang="zh-CN" altLang="en-US" sz="3600" dirty="0">
              <a:solidFill>
                <a:schemeClr val="bg1"/>
              </a:solidFill>
              <a:latin typeface="Arial" panose="020B0604020202020204" pitchFamily="34" charset="0"/>
              <a:ea typeface="微软雅黑" panose="020B0503020204020204" pitchFamily="34" charset="-122"/>
            </a:endParaRPr>
          </a:p>
        </p:txBody>
      </p:sp>
      <p:sp>
        <p:nvSpPr>
          <p:cNvPr id="4" name="文本框 3"/>
          <p:cNvSpPr txBox="1"/>
          <p:nvPr/>
        </p:nvSpPr>
        <p:spPr>
          <a:xfrm>
            <a:off x="7279284" y="136220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1</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5" name="文本框 4"/>
          <p:cNvSpPr txBox="1"/>
          <p:nvPr/>
        </p:nvSpPr>
        <p:spPr>
          <a:xfrm>
            <a:off x="7279283" y="2470890"/>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2</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6" name="文本框 5"/>
          <p:cNvSpPr txBox="1"/>
          <p:nvPr/>
        </p:nvSpPr>
        <p:spPr>
          <a:xfrm>
            <a:off x="7279283" y="352569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3</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7" name="文本框 6"/>
          <p:cNvSpPr txBox="1"/>
          <p:nvPr/>
        </p:nvSpPr>
        <p:spPr>
          <a:xfrm>
            <a:off x="7279282" y="4557197"/>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4</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8" name="文本框 7"/>
          <p:cNvSpPr txBox="1"/>
          <p:nvPr/>
        </p:nvSpPr>
        <p:spPr>
          <a:xfrm>
            <a:off x="8068909" y="1102247"/>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年度工作概述</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9" name="文本框 8"/>
          <p:cNvSpPr txBox="1"/>
          <p:nvPr/>
        </p:nvSpPr>
        <p:spPr>
          <a:xfrm>
            <a:off x="8068909" y="1562591"/>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Annual work summary</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0" name="文本框 9"/>
          <p:cNvSpPr txBox="1"/>
          <p:nvPr/>
        </p:nvSpPr>
        <p:spPr>
          <a:xfrm>
            <a:off x="3803484" y="2162635"/>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工作完成情况</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1" name="文本框 10"/>
          <p:cNvSpPr txBox="1"/>
          <p:nvPr/>
        </p:nvSpPr>
        <p:spPr>
          <a:xfrm>
            <a:off x="3119346" y="2622016"/>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completion</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2" name="文本框 11"/>
          <p:cNvSpPr txBox="1"/>
          <p:nvPr/>
        </p:nvSpPr>
        <p:spPr>
          <a:xfrm>
            <a:off x="8068909" y="3233310"/>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成功项目展示</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3" name="文本框 12"/>
          <p:cNvSpPr txBox="1"/>
          <p:nvPr/>
        </p:nvSpPr>
        <p:spPr>
          <a:xfrm>
            <a:off x="8068909" y="3693654"/>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Successful projects show</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4" name="文本框 13"/>
          <p:cNvSpPr txBox="1"/>
          <p:nvPr/>
        </p:nvSpPr>
        <p:spPr>
          <a:xfrm>
            <a:off x="3767046" y="4365938"/>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工作存在不足</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5" name="文本框 14"/>
          <p:cNvSpPr txBox="1"/>
          <p:nvPr/>
        </p:nvSpPr>
        <p:spPr>
          <a:xfrm>
            <a:off x="3082908" y="4825319"/>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shortcomings</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6" name="任意多边形 15"/>
          <p:cNvSpPr/>
          <p:nvPr/>
        </p:nvSpPr>
        <p:spPr>
          <a:xfrm>
            <a:off x="6969723" y="823851"/>
            <a:ext cx="1099186" cy="8911923"/>
          </a:xfrm>
          <a:custGeom>
            <a:avLst/>
            <a:gdLst>
              <a:gd name="connsiteX0" fmla="*/ 549591 w 1099186"/>
              <a:gd name="connsiteY0" fmla="*/ 7030439 h 7913166"/>
              <a:gd name="connsiteX1" fmla="*/ 150867 w 1099186"/>
              <a:gd name="connsiteY1" fmla="*/ 7316159 h 7913166"/>
              <a:gd name="connsiteX2" fmla="*/ 549591 w 1099186"/>
              <a:gd name="connsiteY2" fmla="*/ 7601879 h 7913166"/>
              <a:gd name="connsiteX3" fmla="*/ 948316 w 1099186"/>
              <a:gd name="connsiteY3" fmla="*/ 7316159 h 7913166"/>
              <a:gd name="connsiteX4" fmla="*/ 549591 w 1099186"/>
              <a:gd name="connsiteY4" fmla="*/ 6094894 h 7913166"/>
              <a:gd name="connsiteX5" fmla="*/ 150868 w 1099186"/>
              <a:gd name="connsiteY5" fmla="*/ 6380614 h 7913166"/>
              <a:gd name="connsiteX6" fmla="*/ 549591 w 1099186"/>
              <a:gd name="connsiteY6" fmla="*/ 6666333 h 7913166"/>
              <a:gd name="connsiteX7" fmla="*/ 948316 w 1099186"/>
              <a:gd name="connsiteY7" fmla="*/ 6380614 h 7913166"/>
              <a:gd name="connsiteX8" fmla="*/ 543607 w 1099186"/>
              <a:gd name="connsiteY8" fmla="*/ 5163636 h 7913166"/>
              <a:gd name="connsiteX9" fmla="*/ 150866 w 1099186"/>
              <a:gd name="connsiteY9" fmla="*/ 5445066 h 7913166"/>
              <a:gd name="connsiteX10" fmla="*/ 549591 w 1099186"/>
              <a:gd name="connsiteY10" fmla="*/ 5730786 h 7913166"/>
              <a:gd name="connsiteX11" fmla="*/ 948314 w 1099186"/>
              <a:gd name="connsiteY11" fmla="*/ 5445067 h 7913166"/>
              <a:gd name="connsiteX12" fmla="*/ 555575 w 1099186"/>
              <a:gd name="connsiteY12" fmla="*/ 5163636 h 7913166"/>
              <a:gd name="connsiteX13" fmla="*/ 543993 w 1099186"/>
              <a:gd name="connsiteY13" fmla="*/ 4227814 h 7913166"/>
              <a:gd name="connsiteX14" fmla="*/ 150866 w 1099186"/>
              <a:gd name="connsiteY14" fmla="*/ 4509521 h 7913166"/>
              <a:gd name="connsiteX15" fmla="*/ 537098 w 1099186"/>
              <a:gd name="connsiteY15" fmla="*/ 4786289 h 7913166"/>
              <a:gd name="connsiteX16" fmla="*/ 562083 w 1099186"/>
              <a:gd name="connsiteY16" fmla="*/ 4786290 h 7913166"/>
              <a:gd name="connsiteX17" fmla="*/ 948315 w 1099186"/>
              <a:gd name="connsiteY17" fmla="*/ 4509521 h 7913166"/>
              <a:gd name="connsiteX18" fmla="*/ 555188 w 1099186"/>
              <a:gd name="connsiteY18" fmla="*/ 4227814 h 7913166"/>
              <a:gd name="connsiteX19" fmla="*/ 549591 w 1099186"/>
              <a:gd name="connsiteY19" fmla="*/ 3234337 h 7913166"/>
              <a:gd name="connsiteX20" fmla="*/ 150867 w 1099186"/>
              <a:gd name="connsiteY20" fmla="*/ 3520057 h 7913166"/>
              <a:gd name="connsiteX21" fmla="*/ 536090 w 1099186"/>
              <a:gd name="connsiteY21" fmla="*/ 3796102 h 7913166"/>
              <a:gd name="connsiteX22" fmla="*/ 563093 w 1099186"/>
              <a:gd name="connsiteY22" fmla="*/ 3796102 h 7913166"/>
              <a:gd name="connsiteX23" fmla="*/ 948316 w 1099186"/>
              <a:gd name="connsiteY23" fmla="*/ 3520057 h 7913166"/>
              <a:gd name="connsiteX24" fmla="*/ 549591 w 1099186"/>
              <a:gd name="connsiteY24" fmla="*/ 2298792 h 7913166"/>
              <a:gd name="connsiteX25" fmla="*/ 150868 w 1099186"/>
              <a:gd name="connsiteY25" fmla="*/ 2584511 h 7913166"/>
              <a:gd name="connsiteX26" fmla="*/ 549591 w 1099186"/>
              <a:gd name="connsiteY26" fmla="*/ 2870231 h 7913166"/>
              <a:gd name="connsiteX27" fmla="*/ 948316 w 1099186"/>
              <a:gd name="connsiteY27" fmla="*/ 2584511 h 7913166"/>
              <a:gd name="connsiteX28" fmla="*/ 543607 w 1099186"/>
              <a:gd name="connsiteY28" fmla="*/ 1367534 h 7913166"/>
              <a:gd name="connsiteX29" fmla="*/ 150866 w 1099186"/>
              <a:gd name="connsiteY29" fmla="*/ 1648964 h 7913166"/>
              <a:gd name="connsiteX30" fmla="*/ 549591 w 1099186"/>
              <a:gd name="connsiteY30" fmla="*/ 1934684 h 7913166"/>
              <a:gd name="connsiteX31" fmla="*/ 948314 w 1099186"/>
              <a:gd name="connsiteY31" fmla="*/ 1648964 h 7913166"/>
              <a:gd name="connsiteX32" fmla="*/ 555575 w 1099186"/>
              <a:gd name="connsiteY32" fmla="*/ 1367534 h 7913166"/>
              <a:gd name="connsiteX33" fmla="*/ 543993 w 1099186"/>
              <a:gd name="connsiteY33" fmla="*/ 431711 h 7913166"/>
              <a:gd name="connsiteX34" fmla="*/ 150866 w 1099186"/>
              <a:gd name="connsiteY34" fmla="*/ 713419 h 7913166"/>
              <a:gd name="connsiteX35" fmla="*/ 537098 w 1099186"/>
              <a:gd name="connsiteY35" fmla="*/ 990186 h 7913166"/>
              <a:gd name="connsiteX36" fmla="*/ 562083 w 1099186"/>
              <a:gd name="connsiteY36" fmla="*/ 990187 h 7913166"/>
              <a:gd name="connsiteX37" fmla="*/ 948315 w 1099186"/>
              <a:gd name="connsiteY37" fmla="*/ 713419 h 7913166"/>
              <a:gd name="connsiteX38" fmla="*/ 555188 w 1099186"/>
              <a:gd name="connsiteY38" fmla="*/ 431711 h 7913166"/>
              <a:gd name="connsiteX39" fmla="*/ 488633 w 1099186"/>
              <a:gd name="connsiteY39" fmla="*/ 0 h 7913166"/>
              <a:gd name="connsiteX40" fmla="*/ 610553 w 1099186"/>
              <a:gd name="connsiteY40" fmla="*/ 0 h 7913166"/>
              <a:gd name="connsiteX41" fmla="*/ 610553 w 1099186"/>
              <a:gd name="connsiteY41" fmla="*/ 363273 h 7913166"/>
              <a:gd name="connsiteX42" fmla="*/ 1099185 w 1099186"/>
              <a:gd name="connsiteY42" fmla="*/ 713420 h 7913166"/>
              <a:gd name="connsiteX43" fmla="*/ 611505 w 1099186"/>
              <a:gd name="connsiteY43" fmla="*/ 1062884 h 7913166"/>
              <a:gd name="connsiteX44" fmla="*/ 611504 w 1099186"/>
              <a:gd name="connsiteY44" fmla="*/ 1299500 h 7913166"/>
              <a:gd name="connsiteX45" fmla="*/ 1099185 w 1099186"/>
              <a:gd name="connsiteY45" fmla="*/ 1648966 h 7913166"/>
              <a:gd name="connsiteX46" fmla="*/ 611504 w 1099186"/>
              <a:gd name="connsiteY46" fmla="*/ 1998430 h 7913166"/>
              <a:gd name="connsiteX47" fmla="*/ 611504 w 1099186"/>
              <a:gd name="connsiteY47" fmla="*/ 2235047 h 7913166"/>
              <a:gd name="connsiteX48" fmla="*/ 1099186 w 1099186"/>
              <a:gd name="connsiteY48" fmla="*/ 2584511 h 7913166"/>
              <a:gd name="connsiteX49" fmla="*/ 611504 w 1099186"/>
              <a:gd name="connsiteY49" fmla="*/ 2933977 h 7913166"/>
              <a:gd name="connsiteX50" fmla="*/ 611505 w 1099186"/>
              <a:gd name="connsiteY50" fmla="*/ 3170593 h 7913166"/>
              <a:gd name="connsiteX51" fmla="*/ 1099185 w 1099186"/>
              <a:gd name="connsiteY51" fmla="*/ 3520057 h 7913166"/>
              <a:gd name="connsiteX52" fmla="*/ 611505 w 1099186"/>
              <a:gd name="connsiteY52" fmla="*/ 3869522 h 7913166"/>
              <a:gd name="connsiteX53" fmla="*/ 611505 w 1099186"/>
              <a:gd name="connsiteY53" fmla="*/ 4117064 h 7913166"/>
              <a:gd name="connsiteX54" fmla="*/ 610553 w 1099186"/>
              <a:gd name="connsiteY54" fmla="*/ 4117064 h 7913166"/>
              <a:gd name="connsiteX55" fmla="*/ 610553 w 1099186"/>
              <a:gd name="connsiteY55" fmla="*/ 4159375 h 7913166"/>
              <a:gd name="connsiteX56" fmla="*/ 1099185 w 1099186"/>
              <a:gd name="connsiteY56" fmla="*/ 4509522 h 7913166"/>
              <a:gd name="connsiteX57" fmla="*/ 611505 w 1099186"/>
              <a:gd name="connsiteY57" fmla="*/ 4858986 h 7913166"/>
              <a:gd name="connsiteX58" fmla="*/ 611504 w 1099186"/>
              <a:gd name="connsiteY58" fmla="*/ 5095602 h 7913166"/>
              <a:gd name="connsiteX59" fmla="*/ 1099185 w 1099186"/>
              <a:gd name="connsiteY59" fmla="*/ 5445068 h 7913166"/>
              <a:gd name="connsiteX60" fmla="*/ 611504 w 1099186"/>
              <a:gd name="connsiteY60" fmla="*/ 5794532 h 7913166"/>
              <a:gd name="connsiteX61" fmla="*/ 611504 w 1099186"/>
              <a:gd name="connsiteY61" fmla="*/ 6031149 h 7913166"/>
              <a:gd name="connsiteX62" fmla="*/ 1099186 w 1099186"/>
              <a:gd name="connsiteY62" fmla="*/ 6380614 h 7913166"/>
              <a:gd name="connsiteX63" fmla="*/ 611504 w 1099186"/>
              <a:gd name="connsiteY63" fmla="*/ 6730079 h 7913166"/>
              <a:gd name="connsiteX64" fmla="*/ 611505 w 1099186"/>
              <a:gd name="connsiteY64" fmla="*/ 6966695 h 7913166"/>
              <a:gd name="connsiteX65" fmla="*/ 1099185 w 1099186"/>
              <a:gd name="connsiteY65" fmla="*/ 7316159 h 7913166"/>
              <a:gd name="connsiteX66" fmla="*/ 611505 w 1099186"/>
              <a:gd name="connsiteY66" fmla="*/ 7665624 h 7913166"/>
              <a:gd name="connsiteX67" fmla="*/ 611505 w 1099186"/>
              <a:gd name="connsiteY67" fmla="*/ 7913166 h 7913166"/>
              <a:gd name="connsiteX68" fmla="*/ 487680 w 1099186"/>
              <a:gd name="connsiteY68" fmla="*/ 7913166 h 7913166"/>
              <a:gd name="connsiteX69" fmla="*/ 487680 w 1099186"/>
              <a:gd name="connsiteY69" fmla="*/ 7665622 h 7913166"/>
              <a:gd name="connsiteX70" fmla="*/ 1 w 1099186"/>
              <a:gd name="connsiteY70" fmla="*/ 7316159 h 7913166"/>
              <a:gd name="connsiteX71" fmla="*/ 487679 w 1099186"/>
              <a:gd name="connsiteY71" fmla="*/ 6966696 h 7913166"/>
              <a:gd name="connsiteX72" fmla="*/ 487679 w 1099186"/>
              <a:gd name="connsiteY72" fmla="*/ 6730077 h 7913166"/>
              <a:gd name="connsiteX73" fmla="*/ 2 w 1099186"/>
              <a:gd name="connsiteY73" fmla="*/ 6380614 h 7913166"/>
              <a:gd name="connsiteX74" fmla="*/ 487679 w 1099186"/>
              <a:gd name="connsiteY74" fmla="*/ 6031151 h 7913166"/>
              <a:gd name="connsiteX75" fmla="*/ 487679 w 1099186"/>
              <a:gd name="connsiteY75" fmla="*/ 5794531 h 7913166"/>
              <a:gd name="connsiteX76" fmla="*/ 0 w 1099186"/>
              <a:gd name="connsiteY76" fmla="*/ 5445068 h 7913166"/>
              <a:gd name="connsiteX77" fmla="*/ 487680 w 1099186"/>
              <a:gd name="connsiteY77" fmla="*/ 5095604 h 7913166"/>
              <a:gd name="connsiteX78" fmla="*/ 487680 w 1099186"/>
              <a:gd name="connsiteY78" fmla="*/ 4858986 h 7913166"/>
              <a:gd name="connsiteX79" fmla="*/ 0 w 1099186"/>
              <a:gd name="connsiteY79" fmla="*/ 4509522 h 7913166"/>
              <a:gd name="connsiteX80" fmla="*/ 488633 w 1099186"/>
              <a:gd name="connsiteY80" fmla="*/ 4159375 h 7913166"/>
              <a:gd name="connsiteX81" fmla="*/ 488633 w 1099186"/>
              <a:gd name="connsiteY81" fmla="*/ 4117064 h 7913166"/>
              <a:gd name="connsiteX82" fmla="*/ 487680 w 1099186"/>
              <a:gd name="connsiteY82" fmla="*/ 4117064 h 7913166"/>
              <a:gd name="connsiteX83" fmla="*/ 487680 w 1099186"/>
              <a:gd name="connsiteY83" fmla="*/ 3869520 h 7913166"/>
              <a:gd name="connsiteX84" fmla="*/ 1 w 1099186"/>
              <a:gd name="connsiteY84" fmla="*/ 3520057 h 7913166"/>
              <a:gd name="connsiteX85" fmla="*/ 487679 w 1099186"/>
              <a:gd name="connsiteY85" fmla="*/ 3170594 h 7913166"/>
              <a:gd name="connsiteX86" fmla="*/ 487679 w 1099186"/>
              <a:gd name="connsiteY86" fmla="*/ 2933975 h 7913166"/>
              <a:gd name="connsiteX87" fmla="*/ 2 w 1099186"/>
              <a:gd name="connsiteY87" fmla="*/ 2584511 h 7913166"/>
              <a:gd name="connsiteX88" fmla="*/ 487679 w 1099186"/>
              <a:gd name="connsiteY88" fmla="*/ 2235049 h 7913166"/>
              <a:gd name="connsiteX89" fmla="*/ 487679 w 1099186"/>
              <a:gd name="connsiteY89" fmla="*/ 1998429 h 7913166"/>
              <a:gd name="connsiteX90" fmla="*/ 0 w 1099186"/>
              <a:gd name="connsiteY90" fmla="*/ 1648966 h 7913166"/>
              <a:gd name="connsiteX91" fmla="*/ 487680 w 1099186"/>
              <a:gd name="connsiteY91" fmla="*/ 1299502 h 7913166"/>
              <a:gd name="connsiteX92" fmla="*/ 487680 w 1099186"/>
              <a:gd name="connsiteY92" fmla="*/ 1062883 h 7913166"/>
              <a:gd name="connsiteX93" fmla="*/ 0 w 1099186"/>
              <a:gd name="connsiteY93" fmla="*/ 713420 h 7913166"/>
              <a:gd name="connsiteX94" fmla="*/ 488633 w 1099186"/>
              <a:gd name="connsiteY94" fmla="*/ 363273 h 79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99186" h="7913166">
                <a:moveTo>
                  <a:pt x="549591" y="7030439"/>
                </a:moveTo>
                <a:lnTo>
                  <a:pt x="150867" y="7316159"/>
                </a:lnTo>
                <a:lnTo>
                  <a:pt x="549591" y="7601879"/>
                </a:lnTo>
                <a:lnTo>
                  <a:pt x="948316" y="7316159"/>
                </a:lnTo>
                <a:close/>
                <a:moveTo>
                  <a:pt x="549591" y="6094894"/>
                </a:moveTo>
                <a:lnTo>
                  <a:pt x="150868" y="6380614"/>
                </a:lnTo>
                <a:lnTo>
                  <a:pt x="549591" y="6666333"/>
                </a:lnTo>
                <a:lnTo>
                  <a:pt x="948316" y="6380614"/>
                </a:lnTo>
                <a:close/>
                <a:moveTo>
                  <a:pt x="543607" y="5163636"/>
                </a:moveTo>
                <a:lnTo>
                  <a:pt x="150866" y="5445066"/>
                </a:lnTo>
                <a:lnTo>
                  <a:pt x="549591" y="5730786"/>
                </a:lnTo>
                <a:lnTo>
                  <a:pt x="948314" y="5445067"/>
                </a:lnTo>
                <a:lnTo>
                  <a:pt x="555575" y="5163636"/>
                </a:lnTo>
                <a:close/>
                <a:moveTo>
                  <a:pt x="543993" y="4227814"/>
                </a:moveTo>
                <a:lnTo>
                  <a:pt x="150866" y="4509521"/>
                </a:lnTo>
                <a:lnTo>
                  <a:pt x="537098" y="4786289"/>
                </a:lnTo>
                <a:lnTo>
                  <a:pt x="562083" y="4786290"/>
                </a:lnTo>
                <a:lnTo>
                  <a:pt x="948315" y="4509521"/>
                </a:lnTo>
                <a:lnTo>
                  <a:pt x="555188" y="4227814"/>
                </a:lnTo>
                <a:close/>
                <a:moveTo>
                  <a:pt x="549591" y="3234337"/>
                </a:moveTo>
                <a:lnTo>
                  <a:pt x="150867" y="3520057"/>
                </a:lnTo>
                <a:lnTo>
                  <a:pt x="536090" y="3796102"/>
                </a:lnTo>
                <a:lnTo>
                  <a:pt x="563093" y="3796102"/>
                </a:lnTo>
                <a:lnTo>
                  <a:pt x="948316" y="3520057"/>
                </a:lnTo>
                <a:close/>
                <a:moveTo>
                  <a:pt x="549591" y="2298792"/>
                </a:moveTo>
                <a:lnTo>
                  <a:pt x="150868" y="2584511"/>
                </a:lnTo>
                <a:lnTo>
                  <a:pt x="549591" y="2870231"/>
                </a:lnTo>
                <a:lnTo>
                  <a:pt x="948316" y="2584511"/>
                </a:lnTo>
                <a:close/>
                <a:moveTo>
                  <a:pt x="543607" y="1367534"/>
                </a:moveTo>
                <a:lnTo>
                  <a:pt x="150866" y="1648964"/>
                </a:lnTo>
                <a:lnTo>
                  <a:pt x="549591" y="1934684"/>
                </a:lnTo>
                <a:lnTo>
                  <a:pt x="948314" y="1648964"/>
                </a:lnTo>
                <a:lnTo>
                  <a:pt x="555575" y="1367534"/>
                </a:lnTo>
                <a:close/>
                <a:moveTo>
                  <a:pt x="543993" y="431711"/>
                </a:moveTo>
                <a:lnTo>
                  <a:pt x="150866" y="713419"/>
                </a:lnTo>
                <a:lnTo>
                  <a:pt x="537098" y="990186"/>
                </a:lnTo>
                <a:lnTo>
                  <a:pt x="562083" y="990187"/>
                </a:lnTo>
                <a:lnTo>
                  <a:pt x="948315" y="713419"/>
                </a:lnTo>
                <a:lnTo>
                  <a:pt x="555188" y="431711"/>
                </a:lnTo>
                <a:close/>
                <a:moveTo>
                  <a:pt x="488633" y="0"/>
                </a:moveTo>
                <a:lnTo>
                  <a:pt x="610553" y="0"/>
                </a:lnTo>
                <a:lnTo>
                  <a:pt x="610553" y="363273"/>
                </a:lnTo>
                <a:lnTo>
                  <a:pt x="1099185" y="713420"/>
                </a:lnTo>
                <a:lnTo>
                  <a:pt x="611505" y="1062884"/>
                </a:lnTo>
                <a:lnTo>
                  <a:pt x="611504" y="1299500"/>
                </a:lnTo>
                <a:lnTo>
                  <a:pt x="1099185" y="1648966"/>
                </a:lnTo>
                <a:lnTo>
                  <a:pt x="611504" y="1998430"/>
                </a:lnTo>
                <a:lnTo>
                  <a:pt x="611504" y="2235047"/>
                </a:lnTo>
                <a:lnTo>
                  <a:pt x="1099186" y="2584511"/>
                </a:lnTo>
                <a:lnTo>
                  <a:pt x="611504" y="2933977"/>
                </a:lnTo>
                <a:lnTo>
                  <a:pt x="611505" y="3170593"/>
                </a:lnTo>
                <a:lnTo>
                  <a:pt x="1099185" y="3520057"/>
                </a:lnTo>
                <a:lnTo>
                  <a:pt x="611505" y="3869522"/>
                </a:lnTo>
                <a:lnTo>
                  <a:pt x="611505" y="4117064"/>
                </a:lnTo>
                <a:lnTo>
                  <a:pt x="610553" y="4117064"/>
                </a:lnTo>
                <a:lnTo>
                  <a:pt x="610553" y="4159375"/>
                </a:lnTo>
                <a:lnTo>
                  <a:pt x="1099185" y="4509522"/>
                </a:lnTo>
                <a:lnTo>
                  <a:pt x="611505" y="4858986"/>
                </a:lnTo>
                <a:lnTo>
                  <a:pt x="611504" y="5095602"/>
                </a:lnTo>
                <a:lnTo>
                  <a:pt x="1099185" y="5445068"/>
                </a:lnTo>
                <a:lnTo>
                  <a:pt x="611504" y="5794532"/>
                </a:lnTo>
                <a:lnTo>
                  <a:pt x="611504" y="6031149"/>
                </a:lnTo>
                <a:lnTo>
                  <a:pt x="1099186" y="6380614"/>
                </a:lnTo>
                <a:lnTo>
                  <a:pt x="611504" y="6730079"/>
                </a:lnTo>
                <a:lnTo>
                  <a:pt x="611505" y="6966695"/>
                </a:lnTo>
                <a:lnTo>
                  <a:pt x="1099185" y="7316159"/>
                </a:lnTo>
                <a:lnTo>
                  <a:pt x="611505" y="7665624"/>
                </a:lnTo>
                <a:lnTo>
                  <a:pt x="611505" y="7913166"/>
                </a:lnTo>
                <a:lnTo>
                  <a:pt x="487680" y="7913166"/>
                </a:lnTo>
                <a:lnTo>
                  <a:pt x="487680" y="7665622"/>
                </a:lnTo>
                <a:lnTo>
                  <a:pt x="1" y="7316159"/>
                </a:lnTo>
                <a:lnTo>
                  <a:pt x="487679" y="6966696"/>
                </a:lnTo>
                <a:lnTo>
                  <a:pt x="487679" y="6730077"/>
                </a:lnTo>
                <a:lnTo>
                  <a:pt x="2" y="6380614"/>
                </a:lnTo>
                <a:lnTo>
                  <a:pt x="487679" y="6031151"/>
                </a:lnTo>
                <a:lnTo>
                  <a:pt x="487679" y="5794531"/>
                </a:lnTo>
                <a:lnTo>
                  <a:pt x="0" y="5445068"/>
                </a:lnTo>
                <a:lnTo>
                  <a:pt x="487680" y="5095604"/>
                </a:lnTo>
                <a:lnTo>
                  <a:pt x="487680" y="4858986"/>
                </a:lnTo>
                <a:lnTo>
                  <a:pt x="0" y="4509522"/>
                </a:lnTo>
                <a:lnTo>
                  <a:pt x="488633" y="4159375"/>
                </a:lnTo>
                <a:lnTo>
                  <a:pt x="488633" y="4117064"/>
                </a:lnTo>
                <a:lnTo>
                  <a:pt x="487680" y="4117064"/>
                </a:lnTo>
                <a:lnTo>
                  <a:pt x="487680" y="3869520"/>
                </a:lnTo>
                <a:lnTo>
                  <a:pt x="1" y="3520057"/>
                </a:lnTo>
                <a:lnTo>
                  <a:pt x="487679" y="3170594"/>
                </a:lnTo>
                <a:lnTo>
                  <a:pt x="487679" y="2933975"/>
                </a:lnTo>
                <a:lnTo>
                  <a:pt x="2" y="2584511"/>
                </a:lnTo>
                <a:lnTo>
                  <a:pt x="487679" y="2235049"/>
                </a:lnTo>
                <a:lnTo>
                  <a:pt x="487679" y="1998429"/>
                </a:lnTo>
                <a:lnTo>
                  <a:pt x="0" y="1648966"/>
                </a:lnTo>
                <a:lnTo>
                  <a:pt x="487680" y="1299502"/>
                </a:lnTo>
                <a:lnTo>
                  <a:pt x="487680" y="1062883"/>
                </a:lnTo>
                <a:lnTo>
                  <a:pt x="0" y="713420"/>
                </a:lnTo>
                <a:lnTo>
                  <a:pt x="488633" y="3632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文本框 16"/>
          <p:cNvSpPr txBox="1"/>
          <p:nvPr/>
        </p:nvSpPr>
        <p:spPr>
          <a:xfrm>
            <a:off x="7278983" y="5679041"/>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5</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18" name="文本框 17"/>
          <p:cNvSpPr txBox="1"/>
          <p:nvPr/>
        </p:nvSpPr>
        <p:spPr>
          <a:xfrm>
            <a:off x="8109286" y="5454618"/>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明年工作计划</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9" name="文本框 18"/>
          <p:cNvSpPr txBox="1"/>
          <p:nvPr/>
        </p:nvSpPr>
        <p:spPr>
          <a:xfrm>
            <a:off x="8109286" y="5914962"/>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Next year the work plan</a:t>
            </a:r>
            <a:endParaRPr lang="zh-CN" altLang="en-US" dirty="0">
              <a:solidFill>
                <a:srgbClr val="FFC000"/>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0"/>
                            </p:stCondLst>
                            <p:childTnLst>
                              <p:par>
                                <p:cTn id="11" presetID="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0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000"/>
                            </p:stCondLst>
                            <p:childTnLst>
                              <p:par>
                                <p:cTn id="33" presetID="52" presetClass="entr" presetSubtype="0" fill="hold" grpId="0" nodeType="after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5000"/>
                            </p:stCondLst>
                            <p:childTnLst>
                              <p:par>
                                <p:cTn id="46" presetID="52" presetClass="entr" presetSubtype="0" fill="hold" grpId="0" nodeType="afterEffect">
                                  <p:stCondLst>
                                    <p:cond delay="0"/>
                                  </p:stCondLst>
                                  <p:iterate type="lt">
                                    <p:tmPct val="10000"/>
                                  </p:iterate>
                                  <p:childTnLst>
                                    <p:set>
                                      <p:cBhvr>
                                        <p:cTn id="47" dur="1" fill="hold">
                                          <p:stCondLst>
                                            <p:cond delay="0"/>
                                          </p:stCondLst>
                                        </p:cTn>
                                        <p:tgtEl>
                                          <p:spTgt spid="12"/>
                                        </p:tgtEl>
                                        <p:attrNameLst>
                                          <p:attrName>style.visibility</p:attrName>
                                        </p:attrNameLst>
                                      </p:cBhvr>
                                      <p:to>
                                        <p:strVal val="visible"/>
                                      </p:to>
                                    </p:set>
                                    <p:animScale>
                                      <p:cBhvr>
                                        <p:cTn id="4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2"/>
                                        </p:tgtEl>
                                        <p:attrNameLst>
                                          <p:attrName>ppt_x</p:attrName>
                                          <p:attrName>ppt_y</p:attrName>
                                        </p:attrNameLst>
                                      </p:cBhvr>
                                    </p:animMotion>
                                    <p:animEffect transition="in" filter="fade">
                                      <p:cBhvr>
                                        <p:cTn id="50" dur="1000"/>
                                        <p:tgtEl>
                                          <p:spTgt spid="12"/>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par>
                          <p:cTn id="58" fill="hold">
                            <p:stCondLst>
                              <p:cond delay="7000"/>
                            </p:stCondLst>
                            <p:childTnLst>
                              <p:par>
                                <p:cTn id="59" presetID="52" presetClass="entr" presetSubtype="0" fill="hold" grpId="0" nodeType="after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Scale>
                                      <p:cBhvr>
                                        <p:cTn id="6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4"/>
                                        </p:tgtEl>
                                        <p:attrNameLst>
                                          <p:attrName>ppt_x</p:attrName>
                                          <p:attrName>ppt_y</p:attrName>
                                        </p:attrNameLst>
                                      </p:cBhvr>
                                    </p:animMotion>
                                    <p:animEffect transition="in" filter="fade">
                                      <p:cBhvr>
                                        <p:cTn id="63" dur="1000"/>
                                        <p:tgtEl>
                                          <p:spTgt spid="1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85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9000"/>
                            </p:stCondLst>
                            <p:childTnLst>
                              <p:par>
                                <p:cTn id="72" presetID="52" presetClass="entr" presetSubtype="0" fill="hold" grpId="0" nodeType="afterEffect">
                                  <p:stCondLst>
                                    <p:cond delay="0"/>
                                  </p:stCondLst>
                                  <p:iterate type="lt">
                                    <p:tmPct val="10000"/>
                                  </p:iterate>
                                  <p:childTnLst>
                                    <p:set>
                                      <p:cBhvr>
                                        <p:cTn id="73" dur="1" fill="hold">
                                          <p:stCondLst>
                                            <p:cond delay="0"/>
                                          </p:stCondLst>
                                        </p:cTn>
                                        <p:tgtEl>
                                          <p:spTgt spid="18"/>
                                        </p:tgtEl>
                                        <p:attrNameLst>
                                          <p:attrName>style.visibility</p:attrName>
                                        </p:attrNameLst>
                                      </p:cBhvr>
                                      <p:to>
                                        <p:strVal val="visible"/>
                                      </p:to>
                                    </p:set>
                                    <p:animScale>
                                      <p:cBhvr>
                                        <p:cTn id="7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8"/>
                                        </p:tgtEl>
                                        <p:attrNameLst>
                                          <p:attrName>ppt_x</p:attrName>
                                          <p:attrName>ppt_y</p:attrName>
                                        </p:attrNameLst>
                                      </p:cBhvr>
                                    </p:animMotion>
                                    <p:animEffect transition="in" filter="fade">
                                      <p:cBhvr>
                                        <p:cTn id="76" dur="1000"/>
                                        <p:tgtEl>
                                          <p:spTgt spid="18"/>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animBg="1"/>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年度工作概述</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a:ln w="12700">
                  <a:noFill/>
                  <a:prstDash val="solid"/>
                </a:ln>
                <a:solidFill>
                  <a:schemeClr val="bg1"/>
                </a:solidFill>
                <a:latin typeface="+mj-ea"/>
                <a:ea typeface="+mj-ea"/>
              </a:rPr>
              <a:t>01</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40032" y="1201531"/>
            <a:ext cx="9551177" cy="2841945"/>
          </a:xfrm>
          <a:prstGeom prst="rect">
            <a:avLst/>
          </a:prstGeom>
          <a:blipFill dpi="0" rotWithShape="1">
            <a:blip r:embed="rId1" cstate="print"/>
            <a:srcRect/>
            <a:stretch>
              <a:fillRect t="-50837" b="-508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2" name="Group 9"/>
          <p:cNvGrpSpPr/>
          <p:nvPr/>
        </p:nvGrpSpPr>
        <p:grpSpPr>
          <a:xfrm>
            <a:off x="-9851" y="1201531"/>
            <a:ext cx="2909911"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a:solidFill>
                      <a:schemeClr val="bg1"/>
                    </a:solidFill>
                    <a:latin typeface="+mn-ea"/>
                  </a:rPr>
                  <a:t>此处添加详细文本描述，建议与标题相关并符合整体语言风格</a:t>
                </a:r>
                <a:endParaRPr lang="en-US" sz="1300" i="1" dirty="0">
                  <a:solidFill>
                    <a:schemeClr val="bg1"/>
                  </a:solidFill>
                  <a:latin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6" name="TextBox 15"/>
          <p:cNvSpPr txBox="1"/>
          <p:nvPr/>
        </p:nvSpPr>
        <p:spPr>
          <a:xfrm>
            <a:off x="1035440" y="4986358"/>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21" name="Straight Connector 20"/>
          <p:cNvCxnSpPr/>
          <p:nvPr/>
        </p:nvCxnSpPr>
        <p:spPr>
          <a:xfrm>
            <a:off x="1043634" y="4808572"/>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4292" y="4424527"/>
            <a:ext cx="1094175" cy="328295"/>
          </a:xfrm>
          <a:prstGeom prst="rect">
            <a:avLst/>
          </a:prstGeom>
        </p:spPr>
        <p:txBody>
          <a:bodyPr wrap="none" lIns="0" tIns="0" rIns="0" bIns="0" anchor="ctr">
            <a:spAutoFit/>
          </a:bodyPr>
          <a:lstStyle/>
          <a:p>
            <a:r>
              <a:rPr lang="zh-CN" altLang="en-US" sz="2100" b="1" dirty="0">
                <a:solidFill>
                  <a:schemeClr val="tx2">
                    <a:lumMod val="75000"/>
                  </a:schemeClr>
                </a:solidFill>
                <a:latin typeface="+mn-ea"/>
              </a:rPr>
              <a:t>关于我们</a:t>
            </a:r>
            <a:endParaRPr lang="en-US" sz="2100" b="1" dirty="0">
              <a:solidFill>
                <a:schemeClr val="tx2">
                  <a:lumMod val="75000"/>
                </a:schemeClr>
              </a:solidFill>
              <a:latin typeface="+mn-ea"/>
            </a:endParaRPr>
          </a:p>
        </p:txBody>
      </p:sp>
      <p:grpSp>
        <p:nvGrpSpPr>
          <p:cNvPr id="27" name="组合 26"/>
          <p:cNvGrpSpPr/>
          <p:nvPr/>
        </p:nvGrpSpPr>
        <p:grpSpPr>
          <a:xfrm>
            <a:off x="951045" y="1471227"/>
            <a:ext cx="761389"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5294672" y="3585615"/>
            <a:ext cx="915601"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6403437" y="3585615"/>
            <a:ext cx="915601"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6" name="组合 5"/>
          <p:cNvGrpSpPr/>
          <p:nvPr/>
        </p:nvGrpSpPr>
        <p:grpSpPr>
          <a:xfrm>
            <a:off x="7512202" y="3585615"/>
            <a:ext cx="915601"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7" name="组合 6"/>
          <p:cNvGrpSpPr/>
          <p:nvPr/>
        </p:nvGrpSpPr>
        <p:grpSpPr>
          <a:xfrm>
            <a:off x="8620966" y="3585615"/>
            <a:ext cx="915601"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8" name="标题 7"/>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p:cNvGrpSpPr/>
          <p:nvPr/>
        </p:nvGrpSpPr>
        <p:grpSpPr>
          <a:xfrm>
            <a:off x="7478697" y="2889303"/>
            <a:ext cx="4712513" cy="1610993"/>
            <a:chOff x="5609156" y="2166976"/>
            <a:chExt cx="3534845" cy="1208245"/>
          </a:xfrm>
          <a:solidFill>
            <a:schemeClr val="accent3"/>
          </a:solidFill>
        </p:grpSpPr>
        <p:sp>
          <p:nvSpPr>
            <p:cNvPr id="1058"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3"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4"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72" name="Group 71"/>
          <p:cNvGrpSpPr/>
          <p:nvPr/>
        </p:nvGrpSpPr>
        <p:grpSpPr>
          <a:xfrm>
            <a:off x="7024010" y="2438083"/>
            <a:ext cx="5167199" cy="2062212"/>
            <a:chOff x="5268097" y="2376729"/>
            <a:chExt cx="3875904" cy="1546659"/>
          </a:xfrm>
          <a:solidFill>
            <a:schemeClr val="accent4"/>
          </a:solidFill>
        </p:grpSpPr>
        <p:sp>
          <p:nvSpPr>
            <p:cNvPr id="1059"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2"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71" name="Group 70"/>
          <p:cNvGrpSpPr/>
          <p:nvPr/>
        </p:nvGrpSpPr>
        <p:grpSpPr>
          <a:xfrm>
            <a:off x="6512931" y="1923411"/>
            <a:ext cx="5678278" cy="2576884"/>
            <a:chOff x="4884738" y="1990725"/>
            <a:chExt cx="4259263" cy="1932663"/>
          </a:xfrm>
          <a:solidFill>
            <a:schemeClr val="tx2"/>
          </a:solidFill>
        </p:grpSpPr>
        <p:sp>
          <p:nvSpPr>
            <p:cNvPr id="1060"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1"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6"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cxnSp>
        <p:nvCxnSpPr>
          <p:cNvPr id="80" name="Straight Connector 79"/>
          <p:cNvCxnSpPr/>
          <p:nvPr/>
        </p:nvCxnSpPr>
        <p:spPr>
          <a:xfrm flipV="1">
            <a:off x="4790413" y="2914873"/>
            <a:ext cx="2677578" cy="1225"/>
          </a:xfrm>
          <a:prstGeom prst="line">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8207164" y="1923414"/>
            <a:ext cx="3111193" cy="415499"/>
            <a:chOff x="6119361" y="1990725"/>
            <a:chExt cx="2333699" cy="311624"/>
          </a:xfrm>
        </p:grpSpPr>
        <p:sp>
          <p:nvSpPr>
            <p:cNvPr id="74" name="Rectangle 73"/>
            <p:cNvSpPr/>
            <p:nvPr/>
          </p:nvSpPr>
          <p:spPr>
            <a:xfrm>
              <a:off x="6119361" y="1990725"/>
              <a:ext cx="249139" cy="276999"/>
            </a:xfrm>
            <a:prstGeom prst="rect">
              <a:avLst/>
            </a:prstGeom>
          </p:spPr>
          <p:txBody>
            <a:bodyPr wrap="none">
              <a:spAutoFit/>
            </a:bodyPr>
            <a:lstStyle/>
            <a:p>
              <a:pPr algn="ctr"/>
              <a:r>
                <a:rPr lang="en-US" dirty="0">
                  <a:solidFill>
                    <a:schemeClr val="bg1"/>
                  </a:solidFill>
                  <a:latin typeface="Agency FB" panose="020B0503020202020204" pitchFamily="34" charset="0"/>
                </a:rPr>
                <a:t>01</a:t>
              </a:r>
              <a:endParaRPr lang="en-US" dirty="0">
                <a:solidFill>
                  <a:schemeClr val="bg1"/>
                </a:solidFill>
                <a:latin typeface="Agency FB" panose="020B0503020202020204" pitchFamily="34" charset="0"/>
              </a:endParaRPr>
            </a:p>
          </p:txBody>
        </p:sp>
        <p:sp>
          <p:nvSpPr>
            <p:cNvPr id="85" name="TextBox 84"/>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87" name="Group 86"/>
          <p:cNvGrpSpPr/>
          <p:nvPr/>
        </p:nvGrpSpPr>
        <p:grpSpPr>
          <a:xfrm>
            <a:off x="8185521" y="2382619"/>
            <a:ext cx="3132834" cy="415499"/>
            <a:chOff x="6103128" y="1990725"/>
            <a:chExt cx="2349932" cy="311624"/>
          </a:xfrm>
        </p:grpSpPr>
        <p:sp>
          <p:nvSpPr>
            <p:cNvPr id="88" name="Rectangle 87"/>
            <p:cNvSpPr/>
            <p:nvPr/>
          </p:nvSpPr>
          <p:spPr>
            <a:xfrm>
              <a:off x="6103128" y="1990725"/>
              <a:ext cx="281605" cy="276999"/>
            </a:xfrm>
            <a:prstGeom prst="rect">
              <a:avLst/>
            </a:prstGeom>
          </p:spPr>
          <p:txBody>
            <a:bodyPr wrap="none">
              <a:spAutoFit/>
            </a:bodyPr>
            <a:lstStyle/>
            <a:p>
              <a:pPr algn="ctr"/>
              <a:r>
                <a:rPr lang="en-US" dirty="0">
                  <a:solidFill>
                    <a:schemeClr val="bg1"/>
                  </a:solidFill>
                  <a:latin typeface="Agency FB" panose="020B0503020202020204" pitchFamily="34" charset="0"/>
                </a:rPr>
                <a:t>02</a:t>
              </a:r>
              <a:endParaRPr lang="en-US" dirty="0">
                <a:solidFill>
                  <a:schemeClr val="bg1"/>
                </a:solidFill>
                <a:latin typeface="Agency FB" panose="020B0503020202020204" pitchFamily="34" charset="0"/>
              </a:endParaRPr>
            </a:p>
          </p:txBody>
        </p:sp>
        <p:sp>
          <p:nvSpPr>
            <p:cNvPr id="89" name="TextBox 88"/>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0" name="Group 89"/>
          <p:cNvGrpSpPr/>
          <p:nvPr/>
        </p:nvGrpSpPr>
        <p:grpSpPr>
          <a:xfrm>
            <a:off x="8181515" y="2846731"/>
            <a:ext cx="3136841" cy="390099"/>
            <a:chOff x="6100123" y="2009775"/>
            <a:chExt cx="2352937" cy="292574"/>
          </a:xfrm>
        </p:grpSpPr>
        <p:sp>
          <p:nvSpPr>
            <p:cNvPr id="91" name="Rectangle 90"/>
            <p:cNvSpPr/>
            <p:nvPr/>
          </p:nvSpPr>
          <p:spPr>
            <a:xfrm>
              <a:off x="6100123" y="2009775"/>
              <a:ext cx="287616" cy="276999"/>
            </a:xfrm>
            <a:prstGeom prst="rect">
              <a:avLst/>
            </a:prstGeom>
          </p:spPr>
          <p:txBody>
            <a:bodyPr wrap="none">
              <a:spAutoFit/>
            </a:bodyPr>
            <a:lstStyle/>
            <a:p>
              <a:pPr algn="ctr"/>
              <a:r>
                <a:rPr lang="en-US" dirty="0">
                  <a:solidFill>
                    <a:schemeClr val="bg1"/>
                  </a:solidFill>
                  <a:latin typeface="Agency FB" panose="020B0503020202020204" pitchFamily="34" charset="0"/>
                </a:rPr>
                <a:t>03</a:t>
              </a:r>
              <a:endParaRPr lang="en-US" dirty="0">
                <a:solidFill>
                  <a:schemeClr val="bg1"/>
                </a:solidFill>
                <a:latin typeface="Agency FB" panose="020B0503020202020204" pitchFamily="34" charset="0"/>
              </a:endParaRPr>
            </a:p>
          </p:txBody>
        </p:sp>
        <p:sp>
          <p:nvSpPr>
            <p:cNvPr id="92" name="TextBox 91"/>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3" name="Group 61"/>
          <p:cNvGrpSpPr/>
          <p:nvPr/>
        </p:nvGrpSpPr>
        <p:grpSpPr>
          <a:xfrm>
            <a:off x="1027244" y="1527904"/>
            <a:ext cx="3225572" cy="620814"/>
            <a:chOff x="4033795" y="1173733"/>
            <a:chExt cx="2419494" cy="465610"/>
          </a:xfrm>
        </p:grpSpPr>
        <p:grpSp>
          <p:nvGrpSpPr>
            <p:cNvPr id="94" name="Group 29"/>
            <p:cNvGrpSpPr/>
            <p:nvPr/>
          </p:nvGrpSpPr>
          <p:grpSpPr>
            <a:xfrm>
              <a:off x="4399180" y="1173733"/>
              <a:ext cx="2054109" cy="445530"/>
              <a:chOff x="798971" y="1862568"/>
              <a:chExt cx="1133000" cy="445530"/>
            </a:xfrm>
          </p:grpSpPr>
          <p:sp>
            <p:nvSpPr>
              <p:cNvPr id="9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solidFill>
                    <a:latin typeface="+mn-ea"/>
                  </a:rPr>
                  <a:t>添加副标题</a:t>
                </a:r>
                <a:r>
                  <a:rPr lang="en-US" sz="2100" b="1" dirty="0">
                    <a:solidFill>
                      <a:schemeClr val="tx2"/>
                    </a:solidFill>
                    <a:latin typeface="+mn-ea"/>
                  </a:rPr>
                  <a:t> 01</a:t>
                </a:r>
                <a:endParaRPr lang="en-US" sz="2100" b="1" dirty="0">
                  <a:solidFill>
                    <a:schemeClr val="tx2"/>
                  </a:solidFill>
                  <a:latin typeface="+mn-ea"/>
                </a:endParaRPr>
              </a:p>
            </p:txBody>
          </p:sp>
          <p:sp>
            <p:nvSpPr>
              <p:cNvPr id="9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95" name="Rectangle 94"/>
            <p:cNvSpPr/>
            <p:nvPr/>
          </p:nvSpPr>
          <p:spPr>
            <a:xfrm>
              <a:off x="4033795" y="1212303"/>
              <a:ext cx="49" cy="427040"/>
            </a:xfrm>
            <a:prstGeom prst="rect">
              <a:avLst/>
            </a:prstGeom>
          </p:spPr>
          <p:txBody>
            <a:bodyPr wrap="none" lIns="0" tIns="0" rIns="0" bIns="0">
              <a:spAutoFit/>
            </a:bodyPr>
            <a:lstStyle/>
            <a:p>
              <a:endParaRPr lang="en-US" sz="3700" dirty="0">
                <a:solidFill>
                  <a:schemeClr val="tx2"/>
                </a:solidFill>
                <a:latin typeface="+mn-ea"/>
              </a:endParaRPr>
            </a:p>
          </p:txBody>
        </p:sp>
      </p:grpSp>
      <p:sp>
        <p:nvSpPr>
          <p:cNvPr id="108" name="TextBox 10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109" name="Straight Connector 10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61"/>
          <p:cNvGrpSpPr/>
          <p:nvPr/>
        </p:nvGrpSpPr>
        <p:grpSpPr>
          <a:xfrm>
            <a:off x="1027244" y="2488020"/>
            <a:ext cx="3225572" cy="620814"/>
            <a:chOff x="4033795" y="1173733"/>
            <a:chExt cx="2419494" cy="465610"/>
          </a:xfrm>
        </p:grpSpPr>
        <p:grpSp>
          <p:nvGrpSpPr>
            <p:cNvPr id="111" name="Group 29"/>
            <p:cNvGrpSpPr/>
            <p:nvPr/>
          </p:nvGrpSpPr>
          <p:grpSpPr>
            <a:xfrm>
              <a:off x="4399180" y="1173733"/>
              <a:ext cx="2054109" cy="445530"/>
              <a:chOff x="798971" y="1862568"/>
              <a:chExt cx="1133000" cy="445530"/>
            </a:xfrm>
          </p:grpSpPr>
          <p:sp>
            <p:nvSpPr>
              <p:cNvPr id="113"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endParaRPr lang="en-US" sz="2100" b="1" dirty="0">
                  <a:solidFill>
                    <a:schemeClr val="accent4"/>
                  </a:solidFill>
                  <a:latin typeface="+mn-ea"/>
                </a:endParaRPr>
              </a:p>
            </p:txBody>
          </p:sp>
          <p:sp>
            <p:nvSpPr>
              <p:cNvPr id="114"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2" name="Rectangle 111"/>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5" name="Group 61"/>
          <p:cNvGrpSpPr/>
          <p:nvPr/>
        </p:nvGrpSpPr>
        <p:grpSpPr>
          <a:xfrm>
            <a:off x="1027244" y="3448138"/>
            <a:ext cx="3225572" cy="620814"/>
            <a:chOff x="4033795" y="1173733"/>
            <a:chExt cx="2419494" cy="465610"/>
          </a:xfrm>
        </p:grpSpPr>
        <p:grpSp>
          <p:nvGrpSpPr>
            <p:cNvPr id="116" name="Group 29"/>
            <p:cNvGrpSpPr/>
            <p:nvPr/>
          </p:nvGrpSpPr>
          <p:grpSpPr>
            <a:xfrm>
              <a:off x="4399180" y="1173733"/>
              <a:ext cx="2054109" cy="445530"/>
              <a:chOff x="798971" y="1862568"/>
              <a:chExt cx="1133000" cy="445530"/>
            </a:xfrm>
          </p:grpSpPr>
          <p:sp>
            <p:nvSpPr>
              <p:cNvPr id="118"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01</a:t>
                </a:r>
                <a:endParaRPr lang="en-US" sz="2100" b="1" dirty="0">
                  <a:solidFill>
                    <a:schemeClr val="accent2"/>
                  </a:solidFill>
                  <a:latin typeface="+mn-ea"/>
                </a:endParaRPr>
              </a:p>
            </p:txBody>
          </p:sp>
          <p:sp>
            <p:nvSpPr>
              <p:cNvPr id="119"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7" name="Rectangle 116"/>
            <p:cNvSpPr/>
            <p:nvPr/>
          </p:nvSpPr>
          <p:spPr>
            <a:xfrm>
              <a:off x="4033795" y="1212303"/>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cxnSp>
        <p:nvCxnSpPr>
          <p:cNvPr id="121" name="Elbow Connector 120"/>
          <p:cNvCxnSpPr/>
          <p:nvPr/>
        </p:nvCxnSpPr>
        <p:spPr>
          <a:xfrm>
            <a:off x="4406416" y="1929726"/>
            <a:ext cx="2693937" cy="571355"/>
          </a:xfrm>
          <a:prstGeom prst="bentConnector3">
            <a:avLst>
              <a:gd name="adj1" fmla="val 12207"/>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endCxn id="84" idx="2"/>
          </p:cNvCxnSpPr>
          <p:nvPr/>
        </p:nvCxnSpPr>
        <p:spPr>
          <a:xfrm flipV="1">
            <a:off x="4406415" y="3312104"/>
            <a:ext cx="3214576" cy="553768"/>
          </a:xfrm>
          <a:prstGeom prst="bentConnector3">
            <a:avLst>
              <a:gd name="adj1" fmla="val 11661"/>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7" name="Oval 76"/>
          <p:cNvSpPr>
            <a:spLocks noChangeAspect="1"/>
          </p:cNvSpPr>
          <p:nvPr/>
        </p:nvSpPr>
        <p:spPr>
          <a:xfrm>
            <a:off x="7100353" y="2391413"/>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1" name="Oval 80"/>
          <p:cNvSpPr>
            <a:spLocks noChangeAspect="1"/>
          </p:cNvSpPr>
          <p:nvPr/>
        </p:nvSpPr>
        <p:spPr>
          <a:xfrm>
            <a:off x="7341779" y="2788645"/>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4" name="Oval 83"/>
          <p:cNvSpPr>
            <a:spLocks noChangeAspect="1"/>
          </p:cNvSpPr>
          <p:nvPr/>
        </p:nvSpPr>
        <p:spPr>
          <a:xfrm>
            <a:off x="7620992" y="3185878"/>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134" name="Oval 133"/>
          <p:cNvSpPr/>
          <p:nvPr/>
        </p:nvSpPr>
        <p:spPr>
          <a:xfrm>
            <a:off x="6471923" y="4189022"/>
            <a:ext cx="622470" cy="622547"/>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tx2"/>
                </a:solidFill>
                <a:latin typeface="Agency FB" panose="020B0503020202020204" pitchFamily="34" charset="0"/>
              </a:rPr>
              <a:t>01</a:t>
            </a:r>
            <a:endParaRPr lang="en-US" sz="1300" b="1" dirty="0">
              <a:solidFill>
                <a:schemeClr val="tx2"/>
              </a:solidFill>
              <a:latin typeface="Agency FB" panose="020B0503020202020204" pitchFamily="34" charset="0"/>
            </a:endParaRPr>
          </a:p>
        </p:txBody>
      </p:sp>
      <p:sp>
        <p:nvSpPr>
          <p:cNvPr id="135" name="Oval 134"/>
          <p:cNvSpPr/>
          <p:nvPr/>
        </p:nvSpPr>
        <p:spPr>
          <a:xfrm>
            <a:off x="6923829" y="4189022"/>
            <a:ext cx="622470" cy="622547"/>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4"/>
                </a:solidFill>
                <a:latin typeface="Agency FB" panose="020B0503020202020204" pitchFamily="34" charset="0"/>
              </a:rPr>
              <a:t>02</a:t>
            </a:r>
            <a:endParaRPr lang="en-US" sz="1300" b="1" dirty="0">
              <a:solidFill>
                <a:schemeClr val="accent4"/>
              </a:solidFill>
              <a:latin typeface="Agency FB" panose="020B0503020202020204" pitchFamily="34" charset="0"/>
            </a:endParaRPr>
          </a:p>
        </p:txBody>
      </p:sp>
      <p:sp>
        <p:nvSpPr>
          <p:cNvPr id="136" name="Oval 135"/>
          <p:cNvSpPr/>
          <p:nvPr/>
        </p:nvSpPr>
        <p:spPr>
          <a:xfrm>
            <a:off x="7413828" y="4189022"/>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2"/>
                </a:solidFill>
                <a:latin typeface="Agency FB" panose="020B0503020202020204" pitchFamily="34" charset="0"/>
              </a:rPr>
              <a:t>03</a:t>
            </a:r>
            <a:endParaRPr lang="en-US" sz="1300" b="1" dirty="0">
              <a:solidFill>
                <a:schemeClr val="accent2"/>
              </a:solidFill>
              <a:latin typeface="Agency FB" panose="020B0503020202020204" pitchFamily="34" charset="0"/>
            </a:endParaRPr>
          </a:p>
        </p:txBody>
      </p:sp>
      <p:grpSp>
        <p:nvGrpSpPr>
          <p:cNvPr id="52" name="组合 51"/>
          <p:cNvGrpSpPr/>
          <p:nvPr/>
        </p:nvGrpSpPr>
        <p:grpSpPr>
          <a:xfrm>
            <a:off x="999450" y="1593501"/>
            <a:ext cx="402121" cy="401104"/>
            <a:chOff x="-959970" y="1422605"/>
            <a:chExt cx="596900" cy="595313"/>
          </a:xfrm>
        </p:grpSpPr>
        <p:sp>
          <p:nvSpPr>
            <p:cNvPr id="53"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5" name="组合 54"/>
          <p:cNvGrpSpPr/>
          <p:nvPr/>
        </p:nvGrpSpPr>
        <p:grpSpPr>
          <a:xfrm>
            <a:off x="996777" y="2543312"/>
            <a:ext cx="402121" cy="401104"/>
            <a:chOff x="-959970" y="1422605"/>
            <a:chExt cx="596900" cy="595313"/>
          </a:xfrm>
        </p:grpSpPr>
        <p:sp>
          <p:nvSpPr>
            <p:cNvPr id="56"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5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8" name="组合 57"/>
          <p:cNvGrpSpPr/>
          <p:nvPr/>
        </p:nvGrpSpPr>
        <p:grpSpPr>
          <a:xfrm>
            <a:off x="1005799" y="3521915"/>
            <a:ext cx="402121" cy="401104"/>
            <a:chOff x="-959970" y="1422605"/>
            <a:chExt cx="596900" cy="595313"/>
          </a:xfrm>
        </p:grpSpPr>
        <p:sp>
          <p:nvSpPr>
            <p:cNvPr id="59"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Left)">
                                      <p:cBhvr>
                                        <p:cTn id="7" dur="500"/>
                                        <p:tgtEl>
                                          <p:spTgt spid="7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fill="hold"/>
                                        <p:tgtEl>
                                          <p:spTgt spid="134"/>
                                        </p:tgtEl>
                                        <p:attrNameLst>
                                          <p:attrName>ppt_w</p:attrName>
                                        </p:attrNameLst>
                                      </p:cBhvr>
                                      <p:tavLst>
                                        <p:tav tm="0">
                                          <p:val>
                                            <p:fltVal val="0"/>
                                          </p:val>
                                        </p:tav>
                                        <p:tav tm="100000">
                                          <p:val>
                                            <p:strVal val="#ppt_w"/>
                                          </p:val>
                                        </p:tav>
                                      </p:tavLst>
                                    </p:anim>
                                    <p:anim calcmode="lin" valueType="num">
                                      <p:cBhvr>
                                        <p:cTn id="12" dur="500" fill="hold"/>
                                        <p:tgtEl>
                                          <p:spTgt spid="13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slide(fromLeft)">
                                      <p:cBhvr>
                                        <p:cTn id="16" dur="500"/>
                                        <p:tgtEl>
                                          <p:spTgt spid="8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childTnLst>
                          </p:cTn>
                        </p:par>
                        <p:par>
                          <p:cTn id="26" fill="hold">
                            <p:stCondLst>
                              <p:cond delay="2500"/>
                            </p:stCondLst>
                            <p:childTnLst>
                              <p:par>
                                <p:cTn id="27" presetID="2" presetClass="entr" presetSubtype="8" accel="50000" decel="5000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strips(downLeft)">
                                      <p:cBhvr>
                                        <p:cTn id="38" dur="500"/>
                                        <p:tgtEl>
                                          <p:spTgt spid="72"/>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slide(fromLeft)">
                                      <p:cBhvr>
                                        <p:cTn id="47" dur="500"/>
                                        <p:tgtEl>
                                          <p:spTgt spid="8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8" presetClass="entr" presetSubtype="12"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strips(downLeft)">
                                      <p:cBhvr>
                                        <p:cTn id="56" dur="500"/>
                                        <p:tgtEl>
                                          <p:spTgt spid="80"/>
                                        </p:tgtEl>
                                      </p:cBhvr>
                                    </p:animEffect>
                                  </p:childTnLst>
                                </p:cTn>
                              </p:par>
                            </p:childTnLst>
                          </p:cTn>
                        </p:par>
                        <p:par>
                          <p:cTn id="57" fill="hold">
                            <p:stCondLst>
                              <p:cond delay="5500"/>
                            </p:stCondLst>
                            <p:childTnLst>
                              <p:par>
                                <p:cTn id="58" presetID="2" presetClass="entr" presetSubtype="8" accel="50000" decel="50000"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0-#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8" presetClass="entr" presetSubtype="12"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strips(downLeft)">
                                      <p:cBhvr>
                                        <p:cTn id="69" dur="500"/>
                                        <p:tgtEl>
                                          <p:spTgt spid="138"/>
                                        </p:tgtEl>
                                      </p:cBhvr>
                                    </p:animEffect>
                                  </p:childTnLst>
                                </p:cTn>
                              </p:par>
                            </p:childTnLst>
                          </p:cTn>
                        </p:par>
                        <p:par>
                          <p:cTn id="70" fill="hold">
                            <p:stCondLst>
                              <p:cond delay="6500"/>
                            </p:stCondLst>
                            <p:childTnLst>
                              <p:par>
                                <p:cTn id="71" presetID="23" presetClass="entr" presetSubtype="16" fill="hold" grpId="0" nodeType="afterEffect">
                                  <p:stCondLst>
                                    <p:cond delay="0"/>
                                  </p:stCondLst>
                                  <p:childTnLst>
                                    <p:set>
                                      <p:cBhvr>
                                        <p:cTn id="72" dur="1" fill="hold">
                                          <p:stCondLst>
                                            <p:cond delay="0"/>
                                          </p:stCondLst>
                                        </p:cTn>
                                        <p:tgtEl>
                                          <p:spTgt spid="136"/>
                                        </p:tgtEl>
                                        <p:attrNameLst>
                                          <p:attrName>style.visibility</p:attrName>
                                        </p:attrNameLst>
                                      </p:cBhvr>
                                      <p:to>
                                        <p:strVal val="visible"/>
                                      </p:to>
                                    </p:set>
                                    <p:anim calcmode="lin" valueType="num">
                                      <p:cBhvr>
                                        <p:cTn id="73" dur="500" fill="hold"/>
                                        <p:tgtEl>
                                          <p:spTgt spid="136"/>
                                        </p:tgtEl>
                                        <p:attrNameLst>
                                          <p:attrName>ppt_w</p:attrName>
                                        </p:attrNameLst>
                                      </p:cBhvr>
                                      <p:tavLst>
                                        <p:tav tm="0">
                                          <p:val>
                                            <p:fltVal val="0"/>
                                          </p:val>
                                        </p:tav>
                                        <p:tav tm="100000">
                                          <p:val>
                                            <p:strVal val="#ppt_w"/>
                                          </p:val>
                                        </p:tav>
                                      </p:tavLst>
                                    </p:anim>
                                    <p:anim calcmode="lin" valueType="num">
                                      <p:cBhvr>
                                        <p:cTn id="74" dur="500" fill="hold"/>
                                        <p:tgtEl>
                                          <p:spTgt spid="136"/>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lide(fromLeft)">
                                      <p:cBhvr>
                                        <p:cTn id="78" dur="500"/>
                                        <p:tgtEl>
                                          <p:spTgt spid="90"/>
                                        </p:tgtEl>
                                      </p:cBhvr>
                                    </p:animEffect>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18" presetClass="entr" presetSubtype="12"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strips(downLeft)">
                                      <p:cBhvr>
                                        <p:cTn id="87" dur="500"/>
                                        <p:tgtEl>
                                          <p:spTgt spid="127"/>
                                        </p:tgtEl>
                                      </p:cBhvr>
                                    </p:animEffect>
                                  </p:childTnLst>
                                </p:cTn>
                              </p:par>
                            </p:childTnLst>
                          </p:cTn>
                        </p:par>
                        <p:par>
                          <p:cTn id="88" fill="hold">
                            <p:stCondLst>
                              <p:cond delay="8500"/>
                            </p:stCondLst>
                            <p:childTnLst>
                              <p:par>
                                <p:cTn id="89" presetID="2" presetClass="entr" presetSubtype="8" accel="50000" decel="5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0-#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par>
                                <p:cTn id="93" presetID="2" presetClass="entr" presetSubtype="8" accel="50000" decel="5000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childTnLst>
                          </p:cTn>
                        </p:par>
                        <p:par>
                          <p:cTn id="97" fill="hold">
                            <p:stCondLst>
                              <p:cond delay="9000"/>
                            </p:stCondLst>
                            <p:childTnLst>
                              <p:par>
                                <p:cTn id="98" presetID="18" presetClass="entr" presetSubtype="3" fill="hold"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strips(upRight)">
                                      <p:cBhvr>
                                        <p:cTn id="100" dur="500"/>
                                        <p:tgtEl>
                                          <p:spTgt spid="109"/>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fade">
                                      <p:cBhvr>
                                        <p:cTn id="10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77" grpId="0" animBg="1"/>
      <p:bldP spid="81" grpId="0" animBg="1"/>
      <p:bldP spid="84" grpId="0" animBg="1"/>
      <p:bldP spid="134" grpId="0" animBg="1"/>
      <p:bldP spid="135" grpId="0" animBg="1"/>
      <p:bldP spid="1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6720351" y="1915556"/>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b="1" dirty="0">
                  <a:solidFill>
                    <a:schemeClr val="tx2"/>
                  </a:solidFill>
                  <a:latin typeface="+mn-ea"/>
                </a:rPr>
                <a:t>全球化业务</a:t>
              </a:r>
              <a:endParaRPr lang="en-US" sz="1900" b="1" dirty="0">
                <a:solidFill>
                  <a:schemeClr val="tx2"/>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grpSp>
      <p:grpSp>
        <p:nvGrpSpPr>
          <p:cNvPr id="5" name="Group 27"/>
          <p:cNvGrpSpPr/>
          <p:nvPr/>
        </p:nvGrpSpPr>
        <p:grpSpPr>
          <a:xfrm>
            <a:off x="6720351" y="3260371"/>
            <a:ext cx="4532583" cy="937436"/>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b="1" dirty="0">
                  <a:solidFill>
                    <a:schemeClr val="accent3"/>
                  </a:solidFill>
                  <a:latin typeface="+mn-ea"/>
                </a:rPr>
                <a:t>市场规划</a:t>
              </a:r>
              <a:endParaRPr lang="en-US" sz="1900" b="1" dirty="0">
                <a:solidFill>
                  <a:schemeClr val="accent3"/>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6720351"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cxnSp>
        <p:nvCxnSpPr>
          <p:cNvPr id="33" name="Straight Connector 32"/>
          <p:cNvCxnSpPr/>
          <p:nvPr/>
        </p:nvCxnSpPr>
        <p:spPr>
          <a:xfrm flipV="1">
            <a:off x="658849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027245" y="1905066"/>
            <a:ext cx="5401322" cy="3676907"/>
            <a:chOff x="4322543" y="1428799"/>
            <a:chExt cx="4051519" cy="2757680"/>
          </a:xfrm>
        </p:grpSpPr>
        <p:sp>
          <p:nvSpPr>
            <p:cNvPr id="43" name="Snip Single Corner Rectangle 42"/>
            <p:cNvSpPr/>
            <p:nvPr/>
          </p:nvSpPr>
          <p:spPr>
            <a:xfrm>
              <a:off x="4322543" y="1438589"/>
              <a:ext cx="4051519" cy="2746157"/>
            </a:xfrm>
            <a:prstGeom prst="snip1Rect">
              <a:avLst/>
            </a:prstGeom>
            <a:blipFill>
              <a:blip r:embed="rId1" cstate="print"/>
              <a:srcRect/>
              <a:stretch>
                <a:fillRect l="-836" r="-836"/>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45" name="Group 36"/>
            <p:cNvGrpSpPr/>
            <p:nvPr/>
          </p:nvGrpSpPr>
          <p:grpSpPr>
            <a:xfrm>
              <a:off x="4322543" y="4138220"/>
              <a:ext cx="4051518" cy="48259"/>
              <a:chOff x="4322543" y="4131077"/>
              <a:chExt cx="4051518" cy="48259"/>
            </a:xfrm>
          </p:grpSpPr>
          <p:sp>
            <p:nvSpPr>
              <p:cNvPr id="46"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9" name="Snip Single Corner Rectangle 48"/>
          <p:cNvSpPr/>
          <p:nvPr/>
        </p:nvSpPr>
        <p:spPr>
          <a:xfrm flipH="1">
            <a:off x="2742198" y="4734760"/>
            <a:ext cx="3686368" cy="384047"/>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35" rtlCol="0" anchor="ctr"/>
          <a:lstStyle/>
          <a:p>
            <a:pPr algn="ctr"/>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27" name="Freeform 139"/>
          <p:cNvSpPr/>
          <p:nvPr/>
        </p:nvSpPr>
        <p:spPr bwMode="auto">
          <a:xfrm>
            <a:off x="6948002" y="2225007"/>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797" y="3499062"/>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796" y="4877311"/>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slide(fromBottom)">
                                      <p:cBhvr>
                                        <p:cTn id="12" dur="500"/>
                                        <p:tgtEl>
                                          <p:spTgt spid="49"/>
                                        </p:tgtEl>
                                      </p:cBhvr>
                                    </p:animEffect>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145593" y="1459919"/>
            <a:ext cx="1295213" cy="1305903"/>
            <a:chOff x="2226147" y="992752"/>
            <a:chExt cx="971536" cy="979427"/>
          </a:xfrm>
        </p:grpSpPr>
        <p:sp>
          <p:nvSpPr>
            <p:cNvPr id="6" name="Freeform 132"/>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 name="Freeform 133"/>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p>
          </p:txBody>
        </p:sp>
      </p:grpSp>
      <p:grpSp>
        <p:nvGrpSpPr>
          <p:cNvPr id="51" name="组合 50"/>
          <p:cNvGrpSpPr/>
          <p:nvPr/>
        </p:nvGrpSpPr>
        <p:grpSpPr>
          <a:xfrm>
            <a:off x="2066427" y="3557081"/>
            <a:ext cx="3663296" cy="1763480"/>
            <a:chOff x="1416667" y="2418145"/>
            <a:chExt cx="2747830" cy="1322610"/>
          </a:xfrm>
        </p:grpSpPr>
        <p:sp>
          <p:nvSpPr>
            <p:cNvPr id="8" name="Freeform 134"/>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zh-CN" altLang="en-US"/>
            </a:p>
          </p:txBody>
        </p:sp>
        <p:sp>
          <p:nvSpPr>
            <p:cNvPr id="9" name="Freeform 135"/>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grpSp>
      <p:grpSp>
        <p:nvGrpSpPr>
          <p:cNvPr id="53" name="组合 52"/>
          <p:cNvGrpSpPr/>
          <p:nvPr/>
        </p:nvGrpSpPr>
        <p:grpSpPr>
          <a:xfrm>
            <a:off x="2506905" y="2954508"/>
            <a:ext cx="2696345" cy="1303639"/>
            <a:chOff x="1747068" y="2035038"/>
            <a:chExt cx="2022522" cy="977729"/>
          </a:xfrm>
        </p:grpSpPr>
        <p:sp>
          <p:nvSpPr>
            <p:cNvPr id="10" name="Freeform 136"/>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p>
          </p:txBody>
        </p:sp>
        <p:sp>
          <p:nvSpPr>
            <p:cNvPr id="11" name="Freeform 137"/>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2863480" y="2496593"/>
            <a:ext cx="1912928" cy="923080"/>
            <a:chOff x="2014534" y="1730931"/>
            <a:chExt cx="1434883" cy="692310"/>
          </a:xfrm>
        </p:grpSpPr>
        <p:sp>
          <p:nvSpPr>
            <p:cNvPr id="12" name="Freeform 138"/>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a:p>
          </p:txBody>
        </p:sp>
        <p:sp>
          <p:nvSpPr>
            <p:cNvPr id="13" name="Freeform 139"/>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1509539" y="4270966"/>
            <a:ext cx="4894533" cy="2326387"/>
            <a:chOff x="998946" y="2914230"/>
            <a:chExt cx="3671378" cy="1744790"/>
          </a:xfrm>
        </p:grpSpPr>
        <p:sp>
          <p:nvSpPr>
            <p:cNvPr id="14" name="Freeform 140"/>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a:p>
          </p:txBody>
        </p:sp>
        <p:sp>
          <p:nvSpPr>
            <p:cNvPr id="15" name="Freeform 141"/>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961042" y="3546262"/>
            <a:ext cx="631916" cy="534595"/>
            <a:chOff x="9543502" y="2688540"/>
            <a:chExt cx="631998" cy="534594"/>
          </a:xfrm>
        </p:grpSpPr>
        <p:sp>
          <p:nvSpPr>
            <p:cNvPr id="18"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1"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22" name="Freeform 252"/>
          <p:cNvSpPr/>
          <p:nvPr/>
        </p:nvSpPr>
        <p:spPr bwMode="auto">
          <a:xfrm>
            <a:off x="4363133" y="1352699"/>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grpSp>
        <p:nvGrpSpPr>
          <p:cNvPr id="23" name="组合 22"/>
          <p:cNvGrpSpPr/>
          <p:nvPr/>
        </p:nvGrpSpPr>
        <p:grpSpPr>
          <a:xfrm>
            <a:off x="6592957" y="4275108"/>
            <a:ext cx="513008" cy="490423"/>
            <a:chOff x="10175500" y="3476839"/>
            <a:chExt cx="513074" cy="490422"/>
          </a:xfrm>
        </p:grpSpPr>
        <p:sp>
          <p:nvSpPr>
            <p:cNvPr id="24"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5"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6"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942956" y="2088422"/>
            <a:ext cx="287647" cy="468903"/>
            <a:chOff x="8525283" y="1672586"/>
            <a:chExt cx="287684" cy="468902"/>
          </a:xfrm>
        </p:grpSpPr>
        <p:sp>
          <p:nvSpPr>
            <p:cNvPr id="30"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5334789" y="2888031"/>
            <a:ext cx="535657" cy="366967"/>
            <a:chOff x="8917167" y="2211710"/>
            <a:chExt cx="535726" cy="366967"/>
          </a:xfrm>
        </p:grpSpPr>
        <p:sp>
          <p:nvSpPr>
            <p:cNvPr id="39"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0"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文本框 79"/>
          <p:cNvSpPr txBox="1"/>
          <p:nvPr/>
        </p:nvSpPr>
        <p:spPr>
          <a:xfrm>
            <a:off x="7489426" y="4342718"/>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79"/>
          <p:cNvSpPr txBox="1"/>
          <p:nvPr/>
        </p:nvSpPr>
        <p:spPr>
          <a:xfrm>
            <a:off x="8629546" y="3583157"/>
            <a:ext cx="308610" cy="424815"/>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9"/>
          <p:cNvSpPr txBox="1"/>
          <p:nvPr/>
        </p:nvSpPr>
        <p:spPr>
          <a:xfrm>
            <a:off x="6303850" y="282341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79"/>
          <p:cNvSpPr txBox="1"/>
          <p:nvPr/>
        </p:nvSpPr>
        <p:spPr>
          <a:xfrm>
            <a:off x="5729911" y="204753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79"/>
          <p:cNvSpPr txBox="1"/>
          <p:nvPr/>
        </p:nvSpPr>
        <p:spPr>
          <a:xfrm>
            <a:off x="5345528" y="134692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50" fill="hold"/>
                                        <p:tgtEl>
                                          <p:spTgt spid="23"/>
                                        </p:tgtEl>
                                        <p:attrNameLst>
                                          <p:attrName>ppt_w</p:attrName>
                                        </p:attrNameLst>
                                      </p:cBhvr>
                                      <p:tavLst>
                                        <p:tav tm="0">
                                          <p:val>
                                            <p:fltVal val="0"/>
                                          </p:val>
                                        </p:tav>
                                        <p:tav tm="100000">
                                          <p:val>
                                            <p:strVal val="#ppt_w"/>
                                          </p:val>
                                        </p:tav>
                                      </p:tavLst>
                                    </p:anim>
                                    <p:anim calcmode="lin" valueType="num">
                                      <p:cBhvr>
                                        <p:cTn id="13" dur="350" fill="hold"/>
                                        <p:tgtEl>
                                          <p:spTgt spid="23"/>
                                        </p:tgtEl>
                                        <p:attrNameLst>
                                          <p:attrName>ppt_h</p:attrName>
                                        </p:attrNameLst>
                                      </p:cBhvr>
                                      <p:tavLst>
                                        <p:tav tm="0">
                                          <p:val>
                                            <p:fltVal val="0"/>
                                          </p:val>
                                        </p:tav>
                                        <p:tav tm="100000">
                                          <p:val>
                                            <p:strVal val="#ppt_h"/>
                                          </p:val>
                                        </p:tav>
                                      </p:tavLst>
                                    </p:anim>
                                    <p:animEffect transition="in" filter="fade">
                                      <p:cBhvr>
                                        <p:cTn id="14" dur="350"/>
                                        <p:tgtEl>
                                          <p:spTgt spid="2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350" fill="hold"/>
                                        <p:tgtEl>
                                          <p:spTgt spid="17"/>
                                        </p:tgtEl>
                                        <p:attrNameLst>
                                          <p:attrName>ppt_w</p:attrName>
                                        </p:attrNameLst>
                                      </p:cBhvr>
                                      <p:tavLst>
                                        <p:tav tm="0">
                                          <p:val>
                                            <p:fltVal val="0"/>
                                          </p:val>
                                        </p:tav>
                                        <p:tav tm="100000">
                                          <p:val>
                                            <p:strVal val="#ppt_w"/>
                                          </p:val>
                                        </p:tav>
                                      </p:tavLst>
                                    </p:anim>
                                    <p:anim calcmode="lin" valueType="num">
                                      <p:cBhvr>
                                        <p:cTn id="28" dur="350" fill="hold"/>
                                        <p:tgtEl>
                                          <p:spTgt spid="17"/>
                                        </p:tgtEl>
                                        <p:attrNameLst>
                                          <p:attrName>ppt_h</p:attrName>
                                        </p:attrNameLst>
                                      </p:cBhvr>
                                      <p:tavLst>
                                        <p:tav tm="0">
                                          <p:val>
                                            <p:fltVal val="0"/>
                                          </p:val>
                                        </p:tav>
                                        <p:tav tm="100000">
                                          <p:val>
                                            <p:strVal val="#ppt_h"/>
                                          </p:val>
                                        </p:tav>
                                      </p:tavLst>
                                    </p:anim>
                                    <p:animEffect transition="in" filter="fade">
                                      <p:cBhvr>
                                        <p:cTn id="29" dur="35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fill="hold"/>
                                        <p:tgtEl>
                                          <p:spTgt spid="38"/>
                                        </p:tgtEl>
                                        <p:attrNameLst>
                                          <p:attrName>ppt_w</p:attrName>
                                        </p:attrNameLst>
                                      </p:cBhvr>
                                      <p:tavLst>
                                        <p:tav tm="0">
                                          <p:val>
                                            <p:fltVal val="0"/>
                                          </p:val>
                                        </p:tav>
                                        <p:tav tm="100000">
                                          <p:val>
                                            <p:strVal val="#ppt_w"/>
                                          </p:val>
                                        </p:tav>
                                      </p:tavLst>
                                    </p:anim>
                                    <p:anim calcmode="lin" valueType="num">
                                      <p:cBhvr>
                                        <p:cTn id="43" dur="350" fill="hold"/>
                                        <p:tgtEl>
                                          <p:spTgt spid="38"/>
                                        </p:tgtEl>
                                        <p:attrNameLst>
                                          <p:attrName>ppt_h</p:attrName>
                                        </p:attrNameLst>
                                      </p:cBhvr>
                                      <p:tavLst>
                                        <p:tav tm="0">
                                          <p:val>
                                            <p:fltVal val="0"/>
                                          </p:val>
                                        </p:tav>
                                        <p:tav tm="100000">
                                          <p:val>
                                            <p:strVal val="#ppt_h"/>
                                          </p:val>
                                        </p:tav>
                                      </p:tavLst>
                                    </p:anim>
                                    <p:animEffect transition="in" filter="fade">
                                      <p:cBhvr>
                                        <p:cTn id="44" dur="350"/>
                                        <p:tgtEl>
                                          <p:spTgt spid="3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350" fill="hold"/>
                                        <p:tgtEl>
                                          <p:spTgt spid="29"/>
                                        </p:tgtEl>
                                        <p:attrNameLst>
                                          <p:attrName>ppt_w</p:attrName>
                                        </p:attrNameLst>
                                      </p:cBhvr>
                                      <p:tavLst>
                                        <p:tav tm="0">
                                          <p:val>
                                            <p:fltVal val="0"/>
                                          </p:val>
                                        </p:tav>
                                        <p:tav tm="100000">
                                          <p:val>
                                            <p:strVal val="#ppt_w"/>
                                          </p:val>
                                        </p:tav>
                                      </p:tavLst>
                                    </p:anim>
                                    <p:anim calcmode="lin" valueType="num">
                                      <p:cBhvr>
                                        <p:cTn id="58" dur="350" fill="hold"/>
                                        <p:tgtEl>
                                          <p:spTgt spid="29"/>
                                        </p:tgtEl>
                                        <p:attrNameLst>
                                          <p:attrName>ppt_h</p:attrName>
                                        </p:attrNameLst>
                                      </p:cBhvr>
                                      <p:tavLst>
                                        <p:tav tm="0">
                                          <p:val>
                                            <p:fltVal val="0"/>
                                          </p:val>
                                        </p:tav>
                                        <p:tav tm="100000">
                                          <p:val>
                                            <p:strVal val="#ppt_h"/>
                                          </p:val>
                                        </p:tav>
                                      </p:tavLst>
                                    </p:anim>
                                    <p:animEffect transition="in" filter="fade">
                                      <p:cBhvr>
                                        <p:cTn id="59" dur="350"/>
                                        <p:tgtEl>
                                          <p:spTgt spid="2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350" fill="hold"/>
                                        <p:tgtEl>
                                          <p:spTgt spid="22"/>
                                        </p:tgtEl>
                                        <p:attrNameLst>
                                          <p:attrName>ppt_w</p:attrName>
                                        </p:attrNameLst>
                                      </p:cBhvr>
                                      <p:tavLst>
                                        <p:tav tm="0">
                                          <p:val>
                                            <p:fltVal val="0"/>
                                          </p:val>
                                        </p:tav>
                                        <p:tav tm="100000">
                                          <p:val>
                                            <p:strVal val="#ppt_w"/>
                                          </p:val>
                                        </p:tav>
                                      </p:tavLst>
                                    </p:anim>
                                    <p:anim calcmode="lin" valueType="num">
                                      <p:cBhvr>
                                        <p:cTn id="73" dur="350" fill="hold"/>
                                        <p:tgtEl>
                                          <p:spTgt spid="22"/>
                                        </p:tgtEl>
                                        <p:attrNameLst>
                                          <p:attrName>ppt_h</p:attrName>
                                        </p:attrNameLst>
                                      </p:cBhvr>
                                      <p:tavLst>
                                        <p:tav tm="0">
                                          <p:val>
                                            <p:fltVal val="0"/>
                                          </p:val>
                                        </p:tav>
                                        <p:tav tm="100000">
                                          <p:val>
                                            <p:strVal val="#ppt_h"/>
                                          </p:val>
                                        </p:tav>
                                      </p:tavLst>
                                    </p:anim>
                                    <p:animEffect transition="in" filter="fade">
                                      <p:cBhvr>
                                        <p:cTn id="74" dur="350"/>
                                        <p:tgtEl>
                                          <p:spTgt spid="22"/>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9"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AutoShape 7"/>
          <p:cNvSpPr>
            <a:spLocks noChangeArrowheads="1"/>
          </p:cNvSpPr>
          <p:nvPr/>
        </p:nvSpPr>
        <p:spPr bwMode="auto">
          <a:xfrm>
            <a:off x="477914" y="2883758"/>
            <a:ext cx="8703286" cy="1185009"/>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139700" dist="88900" dir="2700000" algn="tl" rotWithShape="0">
              <a:prstClr val="black">
                <a:alpha val="40000"/>
              </a:prstClr>
            </a:outerShdw>
          </a:effectLst>
        </p:spPr>
        <p:txBody>
          <a:bodyPr wrap="none" anchor="ctr"/>
          <a:lstStyle/>
          <a:p>
            <a:pPr marL="357505" indent="-357505">
              <a:lnSpc>
                <a:spcPct val="120000"/>
              </a:lnSpc>
              <a:defRPr/>
            </a:pP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79" name="AutoShape 8"/>
          <p:cNvSpPr>
            <a:spLocks noChangeArrowheads="1"/>
          </p:cNvSpPr>
          <p:nvPr/>
        </p:nvSpPr>
        <p:spPr bwMode="auto">
          <a:xfrm>
            <a:off x="6899423" y="2872433"/>
            <a:ext cx="734142" cy="1208738"/>
          </a:xfrm>
          <a:prstGeom prst="chevron">
            <a:avLst>
              <a:gd name="adj" fmla="val 55472"/>
            </a:avLst>
          </a:prstGeom>
          <a:solidFill>
            <a:schemeClr val="accent3"/>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0" name="AutoShape 8"/>
          <p:cNvSpPr>
            <a:spLocks noChangeArrowheads="1"/>
          </p:cNvSpPr>
          <p:nvPr/>
        </p:nvSpPr>
        <p:spPr bwMode="auto">
          <a:xfrm>
            <a:off x="5102600" y="2872433"/>
            <a:ext cx="734142" cy="1208738"/>
          </a:xfrm>
          <a:prstGeom prst="chevron">
            <a:avLst>
              <a:gd name="adj" fmla="val 55472"/>
            </a:avLst>
          </a:prstGeom>
          <a:solidFill>
            <a:schemeClr val="accent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1" name="AutoShape 8"/>
          <p:cNvSpPr>
            <a:spLocks noChangeArrowheads="1"/>
          </p:cNvSpPr>
          <p:nvPr/>
        </p:nvSpPr>
        <p:spPr bwMode="auto">
          <a:xfrm>
            <a:off x="3305778" y="2872435"/>
            <a:ext cx="734142" cy="1208739"/>
          </a:xfrm>
          <a:prstGeom prst="chevron">
            <a:avLst>
              <a:gd name="adj" fmla="val 55472"/>
            </a:avLst>
          </a:prstGeom>
          <a:solidFill>
            <a:schemeClr val="accent1"/>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2" name="AutoShape 8"/>
          <p:cNvSpPr>
            <a:spLocks noChangeArrowheads="1"/>
          </p:cNvSpPr>
          <p:nvPr/>
        </p:nvSpPr>
        <p:spPr bwMode="auto">
          <a:xfrm>
            <a:off x="1508956" y="2872432"/>
            <a:ext cx="734142" cy="1208738"/>
          </a:xfrm>
          <a:prstGeom prst="chevron">
            <a:avLst>
              <a:gd name="adj" fmla="val 55472"/>
            </a:avLst>
          </a:prstGeom>
          <a:solidFill>
            <a:schemeClr val="tx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3" name="AutoShape 8"/>
          <p:cNvSpPr>
            <a:spLocks noChangeArrowheads="1"/>
          </p:cNvSpPr>
          <p:nvPr/>
        </p:nvSpPr>
        <p:spPr bwMode="auto">
          <a:xfrm>
            <a:off x="8696244" y="2864221"/>
            <a:ext cx="734142" cy="1208739"/>
          </a:xfrm>
          <a:prstGeom prst="chevron">
            <a:avLst>
              <a:gd name="adj" fmla="val 55472"/>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4" name="TextBox 83"/>
          <p:cNvSpPr txBox="1"/>
          <p:nvPr/>
        </p:nvSpPr>
        <p:spPr>
          <a:xfrm>
            <a:off x="693994"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5" name="TextBox 84"/>
          <p:cNvSpPr txBox="1"/>
          <p:nvPr/>
        </p:nvSpPr>
        <p:spPr>
          <a:xfrm>
            <a:off x="2430013"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6" name="TextBox 85"/>
          <p:cNvSpPr txBox="1"/>
          <p:nvPr/>
        </p:nvSpPr>
        <p:spPr>
          <a:xfrm>
            <a:off x="4227640" y="3245430"/>
            <a:ext cx="800427" cy="461665"/>
          </a:xfrm>
          <a:prstGeom prst="rect">
            <a:avLst/>
          </a:prstGeom>
          <a:noFill/>
        </p:spPr>
        <p:txBody>
          <a:bodyPr wrap="none" rtlCol="0" anchor="ctr">
            <a:spAutoFit/>
          </a:bodyPr>
          <a:lstStyle/>
          <a:p>
            <a:pPr lvl="0" algn="ctr">
              <a:defRPr/>
            </a:pPr>
            <a:r>
              <a:rPr lang="zh-CN" altLang="en-US" sz="2400" b="1"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7" name="TextBox 86"/>
          <p:cNvSpPr txBox="1"/>
          <p:nvPr/>
        </p:nvSpPr>
        <p:spPr>
          <a:xfrm>
            <a:off x="6006020"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8" name="TextBox 87"/>
          <p:cNvSpPr txBox="1"/>
          <p:nvPr/>
        </p:nvSpPr>
        <p:spPr>
          <a:xfrm>
            <a:off x="7785207" y="3245430"/>
            <a:ext cx="800427"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nvGrpSpPr>
          <p:cNvPr id="89" name="组合 88"/>
          <p:cNvGrpSpPr/>
          <p:nvPr/>
        </p:nvGrpSpPr>
        <p:grpSpPr>
          <a:xfrm>
            <a:off x="895631" y="3870355"/>
            <a:ext cx="2492219" cy="1757529"/>
            <a:chOff x="941884" y="3983470"/>
            <a:chExt cx="1925931" cy="1358533"/>
          </a:xfrm>
        </p:grpSpPr>
        <p:cxnSp>
          <p:nvCxnSpPr>
            <p:cNvPr id="90" name="直接连接符 89"/>
            <p:cNvCxnSpPr/>
            <p:nvPr/>
          </p:nvCxnSpPr>
          <p:spPr>
            <a:xfrm>
              <a:off x="941884" y="3983470"/>
              <a:ext cx="0" cy="1358533"/>
            </a:xfrm>
            <a:prstGeom prst="line">
              <a:avLst/>
            </a:prstGeom>
            <a:noFill/>
            <a:ln w="9525" cap="flat" cmpd="sng" algn="ctr">
              <a:solidFill>
                <a:schemeClr val="tx2"/>
              </a:solidFill>
              <a:prstDash val="solid"/>
              <a:headEnd type="oval" w="med" len="med"/>
              <a:tailEnd type="oval" w="med" len="med"/>
            </a:ln>
            <a:effectLst/>
          </p:spPr>
        </p:cxnSp>
        <p:sp>
          <p:nvSpPr>
            <p:cNvPr id="91" name="TextBox 90"/>
            <p:cNvSpPr txBox="1"/>
            <p:nvPr/>
          </p:nvSpPr>
          <p:spPr>
            <a:xfrm>
              <a:off x="941884" y="4393273"/>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2" name="组合 91"/>
          <p:cNvGrpSpPr/>
          <p:nvPr/>
        </p:nvGrpSpPr>
        <p:grpSpPr>
          <a:xfrm>
            <a:off x="2644208" y="1196752"/>
            <a:ext cx="2492219" cy="1943842"/>
            <a:chOff x="2293144" y="1916832"/>
            <a:chExt cx="1925931" cy="1502549"/>
          </a:xfrm>
        </p:grpSpPr>
        <p:cxnSp>
          <p:nvCxnSpPr>
            <p:cNvPr id="93" name="直接连接符 92"/>
            <p:cNvCxnSpPr/>
            <p:nvPr/>
          </p:nvCxnSpPr>
          <p:spPr>
            <a:xfrm>
              <a:off x="2293144" y="2060848"/>
              <a:ext cx="0" cy="1358533"/>
            </a:xfrm>
            <a:prstGeom prst="line">
              <a:avLst/>
            </a:prstGeom>
            <a:noFill/>
            <a:ln w="9525" cap="flat" cmpd="sng" algn="ctr">
              <a:solidFill>
                <a:schemeClr val="accent1"/>
              </a:solidFill>
              <a:prstDash val="solid"/>
              <a:headEnd type="oval" w="med" len="med"/>
              <a:tailEnd type="oval" w="med" len="med"/>
            </a:ln>
            <a:effectLst/>
          </p:spPr>
        </p:cxnSp>
        <p:sp>
          <p:nvSpPr>
            <p:cNvPr id="94" name="TextBox 93"/>
            <p:cNvSpPr txBox="1"/>
            <p:nvPr/>
          </p:nvSpPr>
          <p:spPr>
            <a:xfrm>
              <a:off x="2293144"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5" name="组合 94"/>
          <p:cNvGrpSpPr/>
          <p:nvPr/>
        </p:nvGrpSpPr>
        <p:grpSpPr>
          <a:xfrm>
            <a:off x="4388512" y="3866364"/>
            <a:ext cx="2492219" cy="1757529"/>
            <a:chOff x="3641104" y="3980384"/>
            <a:chExt cx="1925931" cy="1358533"/>
          </a:xfrm>
        </p:grpSpPr>
        <p:cxnSp>
          <p:nvCxnSpPr>
            <p:cNvPr id="96" name="直接连接符 95"/>
            <p:cNvCxnSpPr/>
            <p:nvPr/>
          </p:nvCxnSpPr>
          <p:spPr>
            <a:xfrm>
              <a:off x="3648596" y="3980384"/>
              <a:ext cx="0" cy="1358533"/>
            </a:xfrm>
            <a:prstGeom prst="line">
              <a:avLst/>
            </a:prstGeom>
            <a:noFill/>
            <a:ln w="9525" cap="flat" cmpd="sng" algn="ctr">
              <a:solidFill>
                <a:schemeClr val="accent2"/>
              </a:solidFill>
              <a:prstDash val="solid"/>
              <a:headEnd type="oval" w="med" len="med"/>
              <a:tailEnd type="oval" w="med" len="med"/>
            </a:ln>
            <a:effectLst/>
          </p:spPr>
        </p:cxnSp>
        <p:sp>
          <p:nvSpPr>
            <p:cNvPr id="97" name="TextBox 96"/>
            <p:cNvSpPr txBox="1"/>
            <p:nvPr/>
          </p:nvSpPr>
          <p:spPr>
            <a:xfrm>
              <a:off x="3641104"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98" name="组合 97"/>
          <p:cNvGrpSpPr/>
          <p:nvPr/>
        </p:nvGrpSpPr>
        <p:grpSpPr>
          <a:xfrm>
            <a:off x="7901378" y="3866364"/>
            <a:ext cx="2492219" cy="1757529"/>
            <a:chOff x="6355768" y="3980384"/>
            <a:chExt cx="1925931" cy="1358533"/>
          </a:xfrm>
        </p:grpSpPr>
        <p:cxnSp>
          <p:nvCxnSpPr>
            <p:cNvPr id="99" name="直接连接符 98"/>
            <p:cNvCxnSpPr/>
            <p:nvPr/>
          </p:nvCxnSpPr>
          <p:spPr>
            <a:xfrm>
              <a:off x="6363260" y="3980384"/>
              <a:ext cx="0" cy="1358533"/>
            </a:xfrm>
            <a:prstGeom prst="line">
              <a:avLst/>
            </a:prstGeom>
            <a:noFill/>
            <a:ln w="9525" cap="flat" cmpd="sng" algn="ctr">
              <a:solidFill>
                <a:schemeClr val="accent4"/>
              </a:solidFill>
              <a:prstDash val="solid"/>
              <a:headEnd type="oval" w="med" len="med"/>
              <a:tailEnd type="oval" w="med" len="med"/>
            </a:ln>
            <a:effectLst/>
          </p:spPr>
        </p:cxnSp>
        <p:sp>
          <p:nvSpPr>
            <p:cNvPr id="100" name="TextBox 99"/>
            <p:cNvSpPr txBox="1"/>
            <p:nvPr/>
          </p:nvSpPr>
          <p:spPr>
            <a:xfrm>
              <a:off x="6355768"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101" name="组合 100"/>
          <p:cNvGrpSpPr/>
          <p:nvPr/>
        </p:nvGrpSpPr>
        <p:grpSpPr>
          <a:xfrm>
            <a:off x="6204026" y="1196752"/>
            <a:ext cx="2492219" cy="1943842"/>
            <a:chOff x="5044092" y="1916832"/>
            <a:chExt cx="1925931" cy="1502549"/>
          </a:xfrm>
        </p:grpSpPr>
        <p:cxnSp>
          <p:nvCxnSpPr>
            <p:cNvPr id="102" name="直接连接符 101"/>
            <p:cNvCxnSpPr/>
            <p:nvPr/>
          </p:nvCxnSpPr>
          <p:spPr>
            <a:xfrm>
              <a:off x="5044092" y="2060848"/>
              <a:ext cx="0" cy="1358533"/>
            </a:xfrm>
            <a:prstGeom prst="line">
              <a:avLst/>
            </a:prstGeom>
            <a:noFill/>
            <a:ln w="9525" cap="flat" cmpd="sng" algn="ctr">
              <a:solidFill>
                <a:schemeClr val="accent3"/>
              </a:solidFill>
              <a:prstDash val="solid"/>
              <a:headEnd type="oval" w="med" len="med"/>
              <a:tailEnd type="oval" w="med" len="med"/>
            </a:ln>
            <a:effectLst/>
          </p:spPr>
        </p:cxnSp>
        <p:sp>
          <p:nvSpPr>
            <p:cNvPr id="103" name="TextBox 102"/>
            <p:cNvSpPr txBox="1"/>
            <p:nvPr/>
          </p:nvSpPr>
          <p:spPr>
            <a:xfrm>
              <a:off x="5044092"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endParaRPr lang="zh-CN" altLang="en-US" sz="1200" kern="0" dirty="0">
                <a:solidFill>
                  <a:schemeClr val="tx1">
                    <a:lumMod val="50000"/>
                    <a:lumOff val="50000"/>
                  </a:schemeClr>
                </a:solidFill>
                <a:ea typeface="微软雅黑" panose="020B0503020204020204" pitchFamily="34" charset="-122"/>
              </a:endParaRPr>
            </a:p>
          </p:txBody>
        </p:sp>
      </p:grpSp>
      <p:grpSp>
        <p:nvGrpSpPr>
          <p:cNvPr id="2" name="组合 1"/>
          <p:cNvGrpSpPr/>
          <p:nvPr/>
        </p:nvGrpSpPr>
        <p:grpSpPr>
          <a:xfrm>
            <a:off x="9870685" y="2601935"/>
            <a:ext cx="1799049" cy="1798580"/>
            <a:chOff x="9867320" y="2779317"/>
            <a:chExt cx="1798580" cy="1798580"/>
          </a:xfrm>
        </p:grpSpPr>
        <p:sp>
          <p:nvSpPr>
            <p:cNvPr id="104" name="椭圆 103"/>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05" name="TextBox 104"/>
          <p:cNvSpPr txBox="1"/>
          <p:nvPr/>
        </p:nvSpPr>
        <p:spPr>
          <a:xfrm>
            <a:off x="10062139" y="3241367"/>
            <a:ext cx="1416141" cy="461665"/>
          </a:xfrm>
          <a:prstGeom prst="rect">
            <a:avLst/>
          </a:prstGeom>
          <a:noFill/>
        </p:spPr>
        <p:txBody>
          <a:bodyPr wrap="none" rtlCol="0" anchor="ctr">
            <a:spAutoFit/>
          </a:bodyPr>
          <a:lstStyle/>
          <a:p>
            <a:pPr algn="ctr">
              <a:defRPr/>
            </a:pPr>
            <a:r>
              <a:rPr lang="zh-CN" altLang="en-US" sz="2400" b="1" kern="0">
                <a:solidFill>
                  <a:sysClr val="window" lastClr="FFFFFF"/>
                </a:solidFill>
                <a:latin typeface="Impact" panose="020B0806030902050204" pitchFamily="34" charset="0"/>
                <a:ea typeface="微软雅黑" panose="020B0503020204020204" pitchFamily="34" charset="-122"/>
              </a:rPr>
              <a:t>添加标题</a:t>
            </a:r>
            <a:endParaRPr lang="zh-CN" altLang="en-US" sz="2400" b="1" kern="0" dirty="0">
              <a:solidFill>
                <a:sysClr val="window" lastClr="FFFFFF"/>
              </a:solidFill>
              <a:latin typeface="Impact" panose="020B0806030902050204" pitchFamily="34" charset="0"/>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0-#ppt_w/2"/>
                                          </p:val>
                                        </p:tav>
                                        <p:tav tm="100000">
                                          <p:val>
                                            <p:strVal val="#ppt_x"/>
                                          </p:val>
                                        </p:tav>
                                      </p:tavLst>
                                    </p:anim>
                                    <p:anim calcmode="lin" valueType="num">
                                      <p:cBhvr additive="base">
                                        <p:cTn id="13" dur="50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0-#ppt_w/2"/>
                                          </p:val>
                                        </p:tav>
                                        <p:tav tm="100000">
                                          <p:val>
                                            <p:strVal val="#ppt_x"/>
                                          </p:val>
                                        </p:tav>
                                      </p:tavLst>
                                    </p:anim>
                                    <p:anim calcmode="lin" valueType="num">
                                      <p:cBhvr additive="base">
                                        <p:cTn id="17" dur="500" fill="hold"/>
                                        <p:tgtEl>
                                          <p:spTgt spid="79"/>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0-#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0-#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additive="base">
                                        <p:cTn id="28" dur="500" fill="hold"/>
                                        <p:tgtEl>
                                          <p:spTgt spid="82"/>
                                        </p:tgtEl>
                                        <p:attrNameLst>
                                          <p:attrName>ppt_x</p:attrName>
                                        </p:attrNameLst>
                                      </p:cBhvr>
                                      <p:tavLst>
                                        <p:tav tm="0">
                                          <p:val>
                                            <p:strVal val="0-#ppt_w/2"/>
                                          </p:val>
                                        </p:tav>
                                        <p:tav tm="100000">
                                          <p:val>
                                            <p:strVal val="#ppt_x"/>
                                          </p:val>
                                        </p:tav>
                                      </p:tavLst>
                                    </p:anim>
                                    <p:anim calcmode="lin" valueType="num">
                                      <p:cBhvr additive="base">
                                        <p:cTn id="29" dur="500" fill="hold"/>
                                        <p:tgtEl>
                                          <p:spTgt spid="8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300" fill="hold"/>
                                        <p:tgtEl>
                                          <p:spTgt spid="2"/>
                                        </p:tgtEl>
                                        <p:attrNameLst>
                                          <p:attrName>ppt_w</p:attrName>
                                        </p:attrNameLst>
                                      </p:cBhvr>
                                      <p:tavLst>
                                        <p:tav tm="0">
                                          <p:val>
                                            <p:fltVal val="0"/>
                                          </p:val>
                                        </p:tav>
                                        <p:tav tm="100000">
                                          <p:val>
                                            <p:strVal val="#ppt_w"/>
                                          </p:val>
                                        </p:tav>
                                      </p:tavLst>
                                    </p:anim>
                                    <p:anim calcmode="lin" valueType="num">
                                      <p:cBhvr>
                                        <p:cTn id="34" dur="300" fill="hold"/>
                                        <p:tgtEl>
                                          <p:spTgt spid="2"/>
                                        </p:tgtEl>
                                        <p:attrNameLst>
                                          <p:attrName>ppt_h</p:attrName>
                                        </p:attrNameLst>
                                      </p:cBhvr>
                                      <p:tavLst>
                                        <p:tav tm="0">
                                          <p:val>
                                            <p:fltVal val="0"/>
                                          </p:val>
                                        </p:tav>
                                        <p:tav tm="100000">
                                          <p:val>
                                            <p:strVal val="#ppt_h"/>
                                          </p:val>
                                        </p:tav>
                                      </p:tavLst>
                                    </p:anim>
                                    <p:animEffect transition="in" filter="fade">
                                      <p:cBhvr>
                                        <p:cTn id="35" dur="300"/>
                                        <p:tgtEl>
                                          <p:spTgt spid="2"/>
                                        </p:tgtEl>
                                      </p:cBhvr>
                                    </p:animEffect>
                                  </p:childTnLst>
                                </p:cTn>
                              </p:par>
                              <p:par>
                                <p:cTn id="36" presetID="6" presetClass="emph" presetSubtype="0" autoRev="1" fill="hold" nodeType="withEffect">
                                  <p:stCondLst>
                                    <p:cond delay="300"/>
                                  </p:stCondLst>
                                  <p:childTnLst>
                                    <p:animScale>
                                      <p:cBhvr>
                                        <p:cTn id="37" dur="100" fill="hold"/>
                                        <p:tgtEl>
                                          <p:spTgt spid="2"/>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15" presetClass="entr" presetSubtype="0" fill="hold" grpId="0" nodeType="clickEffect">
                                  <p:stCondLst>
                                    <p:cond delay="0"/>
                                  </p:stCondLst>
                                  <p:iterate type="lt">
                                    <p:tmPct val="10000"/>
                                  </p:iterate>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 calcmode="lin" valueType="num">
                                      <p:cBhvr>
                                        <p:cTn id="44" dur="500" fill="hold"/>
                                        <p:tgtEl>
                                          <p:spTgt spid="84"/>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84"/>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550"/>
                            </p:stCondLst>
                            <p:childTnLst>
                              <p:par>
                                <p:cTn id="47" presetID="22" presetClass="entr" presetSubtype="1"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wipe(up)">
                                      <p:cBhvr>
                                        <p:cTn id="49" dur="500"/>
                                        <p:tgtEl>
                                          <p:spTgt spid="89"/>
                                        </p:tgtEl>
                                      </p:cBhvr>
                                    </p:animEffect>
                                  </p:childTnLst>
                                </p:cTn>
                              </p:par>
                            </p:childTnLst>
                          </p:cTn>
                        </p:par>
                      </p:childTnLst>
                    </p:cTn>
                  </p:par>
                  <p:par>
                    <p:cTn id="50" fill="hold">
                      <p:stCondLst>
                        <p:cond delay="indefinite"/>
                      </p:stCondLst>
                      <p:childTnLst>
                        <p:par>
                          <p:cTn id="51" fill="hold">
                            <p:stCondLst>
                              <p:cond delay="0"/>
                            </p:stCondLst>
                            <p:childTnLst>
                              <p:par>
                                <p:cTn id="52" presetID="15" presetClass="entr" presetSubtype="0" fill="hold" grpId="0" nodeType="clickEffect">
                                  <p:stCondLst>
                                    <p:cond delay="0"/>
                                  </p:stCondLst>
                                  <p:iterate type="lt">
                                    <p:tmPct val="10000"/>
                                  </p:iterate>
                                  <p:childTnLst>
                                    <p:set>
                                      <p:cBhvr>
                                        <p:cTn id="53" dur="1" fill="hold">
                                          <p:stCondLst>
                                            <p:cond delay="0"/>
                                          </p:stCondLst>
                                        </p:cTn>
                                        <p:tgtEl>
                                          <p:spTgt spid="85"/>
                                        </p:tgtEl>
                                        <p:attrNameLst>
                                          <p:attrName>style.visibility</p:attrName>
                                        </p:attrNameLst>
                                      </p:cBhvr>
                                      <p:to>
                                        <p:strVal val="visible"/>
                                      </p:to>
                                    </p:set>
                                    <p:anim calcmode="lin" valueType="num">
                                      <p:cBhvr>
                                        <p:cTn id="54" dur="500" fill="hold"/>
                                        <p:tgtEl>
                                          <p:spTgt spid="85"/>
                                        </p:tgtEl>
                                        <p:attrNameLst>
                                          <p:attrName>ppt_w</p:attrName>
                                        </p:attrNameLst>
                                      </p:cBhvr>
                                      <p:tavLst>
                                        <p:tav tm="0">
                                          <p:val>
                                            <p:fltVal val="0"/>
                                          </p:val>
                                        </p:tav>
                                        <p:tav tm="100000">
                                          <p:val>
                                            <p:strVal val="#ppt_w"/>
                                          </p:val>
                                        </p:tav>
                                      </p:tavLst>
                                    </p:anim>
                                    <p:anim calcmode="lin" valueType="num">
                                      <p:cBhvr>
                                        <p:cTn id="55" dur="500" fill="hold"/>
                                        <p:tgtEl>
                                          <p:spTgt spid="85"/>
                                        </p:tgtEl>
                                        <p:attrNameLst>
                                          <p:attrName>ppt_h</p:attrName>
                                        </p:attrNameLst>
                                      </p:cBhvr>
                                      <p:tavLst>
                                        <p:tav tm="0">
                                          <p:val>
                                            <p:fltVal val="0"/>
                                          </p:val>
                                        </p:tav>
                                        <p:tav tm="100000">
                                          <p:val>
                                            <p:strVal val="#ppt_h"/>
                                          </p:val>
                                        </p:tav>
                                      </p:tavLst>
                                    </p:anim>
                                    <p:anim calcmode="lin" valueType="num">
                                      <p:cBhvr>
                                        <p:cTn id="56" dur="5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7" dur="5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8" fill="hold">
                            <p:stCondLst>
                              <p:cond delay="550"/>
                            </p:stCondLst>
                            <p:childTnLst>
                              <p:par>
                                <p:cTn id="59" presetID="22" presetClass="entr" presetSubtype="4"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wipe(down)">
                                      <p:cBhvr>
                                        <p:cTn id="61" dur="500"/>
                                        <p:tgtEl>
                                          <p:spTgt spid="92"/>
                                        </p:tgtEl>
                                      </p:cBhvr>
                                    </p:animEffect>
                                  </p:childTnLst>
                                </p:cTn>
                              </p:par>
                            </p:childTnLst>
                          </p:cTn>
                        </p:par>
                      </p:childTnLst>
                    </p:cTn>
                  </p:par>
                  <p:par>
                    <p:cTn id="62" fill="hold">
                      <p:stCondLst>
                        <p:cond delay="indefinite"/>
                      </p:stCondLst>
                      <p:childTnLst>
                        <p:par>
                          <p:cTn id="63" fill="hold">
                            <p:stCondLst>
                              <p:cond delay="0"/>
                            </p:stCondLst>
                            <p:childTnLst>
                              <p:par>
                                <p:cTn id="64" presetID="15" presetClass="entr" presetSubtype="0" fill="hold" grpId="0" nodeType="clickEffect">
                                  <p:stCondLst>
                                    <p:cond delay="0"/>
                                  </p:stCondLst>
                                  <p:iterate type="lt">
                                    <p:tmPct val="10000"/>
                                  </p:iterate>
                                  <p:childTnLst>
                                    <p:set>
                                      <p:cBhvr>
                                        <p:cTn id="65" dur="1" fill="hold">
                                          <p:stCondLst>
                                            <p:cond delay="0"/>
                                          </p:stCondLst>
                                        </p:cTn>
                                        <p:tgtEl>
                                          <p:spTgt spid="86"/>
                                        </p:tgtEl>
                                        <p:attrNameLst>
                                          <p:attrName>style.visibility</p:attrName>
                                        </p:attrNameLst>
                                      </p:cBhvr>
                                      <p:to>
                                        <p:strVal val="visible"/>
                                      </p:to>
                                    </p:set>
                                    <p:anim calcmode="lin" valueType="num">
                                      <p:cBhvr>
                                        <p:cTn id="66" dur="500" fill="hold"/>
                                        <p:tgtEl>
                                          <p:spTgt spid="86"/>
                                        </p:tgtEl>
                                        <p:attrNameLst>
                                          <p:attrName>ppt_w</p:attrName>
                                        </p:attrNameLst>
                                      </p:cBhvr>
                                      <p:tavLst>
                                        <p:tav tm="0">
                                          <p:val>
                                            <p:fltVal val="0"/>
                                          </p:val>
                                        </p:tav>
                                        <p:tav tm="100000">
                                          <p:val>
                                            <p:strVal val="#ppt_w"/>
                                          </p:val>
                                        </p:tav>
                                      </p:tavLst>
                                    </p:anim>
                                    <p:anim calcmode="lin" valueType="num">
                                      <p:cBhvr>
                                        <p:cTn id="67" dur="500" fill="hold"/>
                                        <p:tgtEl>
                                          <p:spTgt spid="86"/>
                                        </p:tgtEl>
                                        <p:attrNameLst>
                                          <p:attrName>ppt_h</p:attrName>
                                        </p:attrNameLst>
                                      </p:cBhvr>
                                      <p:tavLst>
                                        <p:tav tm="0">
                                          <p:val>
                                            <p:fltVal val="0"/>
                                          </p:val>
                                        </p:tav>
                                        <p:tav tm="100000">
                                          <p:val>
                                            <p:strVal val="#ppt_h"/>
                                          </p:val>
                                        </p:tav>
                                      </p:tavLst>
                                    </p:anim>
                                    <p:anim calcmode="lin" valueType="num">
                                      <p:cBhvr>
                                        <p:cTn id="68" dur="500" fill="hold"/>
                                        <p:tgtEl>
                                          <p:spTgt spid="86"/>
                                        </p:tgtEl>
                                        <p:attrNameLst>
                                          <p:attrName>ppt_x</p:attrName>
                                        </p:attrNameLst>
                                      </p:cBhvr>
                                      <p:tavLst>
                                        <p:tav tm="0" fmla="#ppt_x+(cos(-2*pi*(1-$))*-#ppt_x-sin(-2*pi*(1-$))*(1-#ppt_y))*(1-$)">
                                          <p:val>
                                            <p:fltVal val="0"/>
                                          </p:val>
                                        </p:tav>
                                        <p:tav tm="100000">
                                          <p:val>
                                            <p:fltVal val="1"/>
                                          </p:val>
                                        </p:tav>
                                      </p:tavLst>
                                    </p:anim>
                                    <p:anim calcmode="lin" valueType="num">
                                      <p:cBhvr>
                                        <p:cTn id="69" dur="500" fill="hold"/>
                                        <p:tgtEl>
                                          <p:spTgt spid="86"/>
                                        </p:tgtEl>
                                        <p:attrNameLst>
                                          <p:attrName>ppt_y</p:attrName>
                                        </p:attrNameLst>
                                      </p:cBhvr>
                                      <p:tavLst>
                                        <p:tav tm="0" fmla="#ppt_y+(sin(-2*pi*(1-$))*-#ppt_x+cos(-2*pi*(1-$))*(1-#ppt_y))*(1-$)">
                                          <p:val>
                                            <p:fltVal val="0"/>
                                          </p:val>
                                        </p:tav>
                                        <p:tav tm="100000">
                                          <p:val>
                                            <p:fltVal val="1"/>
                                          </p:val>
                                        </p:tav>
                                      </p:tavLst>
                                    </p:anim>
                                  </p:childTnLst>
                                </p:cTn>
                              </p:par>
                            </p:childTnLst>
                          </p:cTn>
                        </p:par>
                        <p:par>
                          <p:cTn id="70" fill="hold">
                            <p:stCondLst>
                              <p:cond delay="550"/>
                            </p:stCondLst>
                            <p:childTnLst>
                              <p:par>
                                <p:cTn id="71" presetID="22" presetClass="entr" presetSubtype="1"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wipe(up)">
                                      <p:cBhvr>
                                        <p:cTn id="73" dur="500"/>
                                        <p:tgtEl>
                                          <p:spTgt spid="95"/>
                                        </p:tgtEl>
                                      </p:cBhvr>
                                    </p:animEffect>
                                  </p:childTnLst>
                                </p:cTn>
                              </p:par>
                            </p:childTnLst>
                          </p:cTn>
                        </p:par>
                      </p:childTnLst>
                    </p:cTn>
                  </p:par>
                  <p:par>
                    <p:cTn id="74" fill="hold">
                      <p:stCondLst>
                        <p:cond delay="indefinite"/>
                      </p:stCondLst>
                      <p:childTnLst>
                        <p:par>
                          <p:cTn id="75" fill="hold">
                            <p:stCondLst>
                              <p:cond delay="0"/>
                            </p:stCondLst>
                            <p:childTnLst>
                              <p:par>
                                <p:cTn id="76" presetID="15" presetClass="entr" presetSubtype="0" fill="hold" grpId="0" nodeType="clickEffect">
                                  <p:stCondLst>
                                    <p:cond delay="0"/>
                                  </p:stCondLst>
                                  <p:iterate type="lt">
                                    <p:tmPct val="10000"/>
                                  </p:iterate>
                                  <p:childTnLst>
                                    <p:set>
                                      <p:cBhvr>
                                        <p:cTn id="77" dur="1" fill="hold">
                                          <p:stCondLst>
                                            <p:cond delay="0"/>
                                          </p:stCondLst>
                                        </p:cTn>
                                        <p:tgtEl>
                                          <p:spTgt spid="87"/>
                                        </p:tgtEl>
                                        <p:attrNameLst>
                                          <p:attrName>style.visibility</p:attrName>
                                        </p:attrNameLst>
                                      </p:cBhvr>
                                      <p:to>
                                        <p:strVal val="visible"/>
                                      </p:to>
                                    </p:set>
                                    <p:anim calcmode="lin" valueType="num">
                                      <p:cBhvr>
                                        <p:cTn id="78" dur="500" fill="hold"/>
                                        <p:tgtEl>
                                          <p:spTgt spid="87"/>
                                        </p:tgtEl>
                                        <p:attrNameLst>
                                          <p:attrName>ppt_w</p:attrName>
                                        </p:attrNameLst>
                                      </p:cBhvr>
                                      <p:tavLst>
                                        <p:tav tm="0">
                                          <p:val>
                                            <p:fltVal val="0"/>
                                          </p:val>
                                        </p:tav>
                                        <p:tav tm="100000">
                                          <p:val>
                                            <p:strVal val="#ppt_w"/>
                                          </p:val>
                                        </p:tav>
                                      </p:tavLst>
                                    </p:anim>
                                    <p:anim calcmode="lin" valueType="num">
                                      <p:cBhvr>
                                        <p:cTn id="79" dur="500" fill="hold"/>
                                        <p:tgtEl>
                                          <p:spTgt spid="87"/>
                                        </p:tgtEl>
                                        <p:attrNameLst>
                                          <p:attrName>ppt_h</p:attrName>
                                        </p:attrNameLst>
                                      </p:cBhvr>
                                      <p:tavLst>
                                        <p:tav tm="0">
                                          <p:val>
                                            <p:fltVal val="0"/>
                                          </p:val>
                                        </p:tav>
                                        <p:tav tm="100000">
                                          <p:val>
                                            <p:strVal val="#ppt_h"/>
                                          </p:val>
                                        </p:tav>
                                      </p:tavLst>
                                    </p:anim>
                                    <p:anim calcmode="lin" valueType="num">
                                      <p:cBhvr>
                                        <p:cTn id="80" dur="500" fill="hold"/>
                                        <p:tgtEl>
                                          <p:spTgt spid="87"/>
                                        </p:tgtEl>
                                        <p:attrNameLst>
                                          <p:attrName>ppt_x</p:attrName>
                                        </p:attrNameLst>
                                      </p:cBhvr>
                                      <p:tavLst>
                                        <p:tav tm="0" fmla="#ppt_x+(cos(-2*pi*(1-$))*-#ppt_x-sin(-2*pi*(1-$))*(1-#ppt_y))*(1-$)">
                                          <p:val>
                                            <p:fltVal val="0"/>
                                          </p:val>
                                        </p:tav>
                                        <p:tav tm="100000">
                                          <p:val>
                                            <p:fltVal val="1"/>
                                          </p:val>
                                        </p:tav>
                                      </p:tavLst>
                                    </p:anim>
                                    <p:anim calcmode="lin" valueType="num">
                                      <p:cBhvr>
                                        <p:cTn id="81" dur="500" fill="hold"/>
                                        <p:tgtEl>
                                          <p:spTgt spid="87"/>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550"/>
                            </p:stCondLst>
                            <p:childTnLst>
                              <p:par>
                                <p:cTn id="83" presetID="2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wipe(down)">
                                      <p:cBhvr>
                                        <p:cTn id="85" dur="500"/>
                                        <p:tgtEl>
                                          <p:spTgt spid="101"/>
                                        </p:tgtEl>
                                      </p:cBhvr>
                                    </p:animEffect>
                                  </p:childTnLst>
                                </p:cTn>
                              </p:par>
                            </p:childTnLst>
                          </p:cTn>
                        </p:par>
                      </p:childTnLst>
                    </p:cTn>
                  </p:par>
                  <p:par>
                    <p:cTn id="86" fill="hold">
                      <p:stCondLst>
                        <p:cond delay="indefinite"/>
                      </p:stCondLst>
                      <p:childTnLst>
                        <p:par>
                          <p:cTn id="87" fill="hold">
                            <p:stCondLst>
                              <p:cond delay="0"/>
                            </p:stCondLst>
                            <p:childTnLst>
                              <p:par>
                                <p:cTn id="88" presetID="15" presetClass="entr" presetSubtype="0" fill="hold" grpId="0" nodeType="clickEffect">
                                  <p:stCondLst>
                                    <p:cond delay="0"/>
                                  </p:stCondLst>
                                  <p:iterate type="lt">
                                    <p:tmPct val="10000"/>
                                  </p:iterate>
                                  <p:childTnLst>
                                    <p:set>
                                      <p:cBhvr>
                                        <p:cTn id="89" dur="1" fill="hold">
                                          <p:stCondLst>
                                            <p:cond delay="0"/>
                                          </p:stCondLst>
                                        </p:cTn>
                                        <p:tgtEl>
                                          <p:spTgt spid="88"/>
                                        </p:tgtEl>
                                        <p:attrNameLst>
                                          <p:attrName>style.visibility</p:attrName>
                                        </p:attrNameLst>
                                      </p:cBhvr>
                                      <p:to>
                                        <p:strVal val="visible"/>
                                      </p:to>
                                    </p:set>
                                    <p:anim calcmode="lin" valueType="num">
                                      <p:cBhvr>
                                        <p:cTn id="90" dur="500" fill="hold"/>
                                        <p:tgtEl>
                                          <p:spTgt spid="88"/>
                                        </p:tgtEl>
                                        <p:attrNameLst>
                                          <p:attrName>ppt_w</p:attrName>
                                        </p:attrNameLst>
                                      </p:cBhvr>
                                      <p:tavLst>
                                        <p:tav tm="0">
                                          <p:val>
                                            <p:fltVal val="0"/>
                                          </p:val>
                                        </p:tav>
                                        <p:tav tm="100000">
                                          <p:val>
                                            <p:strVal val="#ppt_w"/>
                                          </p:val>
                                        </p:tav>
                                      </p:tavLst>
                                    </p:anim>
                                    <p:anim calcmode="lin" valueType="num">
                                      <p:cBhvr>
                                        <p:cTn id="91" dur="500" fill="hold"/>
                                        <p:tgtEl>
                                          <p:spTgt spid="88"/>
                                        </p:tgtEl>
                                        <p:attrNameLst>
                                          <p:attrName>ppt_h</p:attrName>
                                        </p:attrNameLst>
                                      </p:cBhvr>
                                      <p:tavLst>
                                        <p:tav tm="0">
                                          <p:val>
                                            <p:fltVal val="0"/>
                                          </p:val>
                                        </p:tav>
                                        <p:tav tm="100000">
                                          <p:val>
                                            <p:strVal val="#ppt_h"/>
                                          </p:val>
                                        </p:tav>
                                      </p:tavLst>
                                    </p:anim>
                                    <p:anim calcmode="lin" valueType="num">
                                      <p:cBhvr>
                                        <p:cTn id="92" dur="500" fill="hold"/>
                                        <p:tgtEl>
                                          <p:spTgt spid="88"/>
                                        </p:tgtEl>
                                        <p:attrNameLst>
                                          <p:attrName>ppt_x</p:attrName>
                                        </p:attrNameLst>
                                      </p:cBhvr>
                                      <p:tavLst>
                                        <p:tav tm="0" fmla="#ppt_x+(cos(-2*pi*(1-$))*-#ppt_x-sin(-2*pi*(1-$))*(1-#ppt_y))*(1-$)">
                                          <p:val>
                                            <p:fltVal val="0"/>
                                          </p:val>
                                        </p:tav>
                                        <p:tav tm="100000">
                                          <p:val>
                                            <p:fltVal val="1"/>
                                          </p:val>
                                        </p:tav>
                                      </p:tavLst>
                                    </p:anim>
                                    <p:anim calcmode="lin" valueType="num">
                                      <p:cBhvr>
                                        <p:cTn id="93" dur="5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94" fill="hold">
                            <p:stCondLst>
                              <p:cond delay="550"/>
                            </p:stCondLst>
                            <p:childTnLst>
                              <p:par>
                                <p:cTn id="95" presetID="22" presetClass="entr" presetSubtype="1"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wipe(up)">
                                      <p:cBhvr>
                                        <p:cTn id="97" dur="500"/>
                                        <p:tgtEl>
                                          <p:spTgt spid="98"/>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105"/>
                                        </p:tgtEl>
                                        <p:attrNameLst>
                                          <p:attrName>style.visibility</p:attrName>
                                        </p:attrNameLst>
                                      </p:cBhvr>
                                      <p:to>
                                        <p:strVal val="visible"/>
                                      </p:to>
                                    </p:set>
                                    <p:anim calcmode="lin" valueType="num">
                                      <p:cBhvr>
                                        <p:cTn id="102" dur="300" fill="hold"/>
                                        <p:tgtEl>
                                          <p:spTgt spid="105"/>
                                        </p:tgtEl>
                                        <p:attrNameLst>
                                          <p:attrName>ppt_w</p:attrName>
                                        </p:attrNameLst>
                                      </p:cBhvr>
                                      <p:tavLst>
                                        <p:tav tm="0">
                                          <p:val>
                                            <p:fltVal val="0"/>
                                          </p:val>
                                        </p:tav>
                                        <p:tav tm="100000">
                                          <p:val>
                                            <p:strVal val="#ppt_w"/>
                                          </p:val>
                                        </p:tav>
                                      </p:tavLst>
                                    </p:anim>
                                    <p:anim calcmode="lin" valueType="num">
                                      <p:cBhvr>
                                        <p:cTn id="103" dur="300" fill="hold"/>
                                        <p:tgtEl>
                                          <p:spTgt spid="105"/>
                                        </p:tgtEl>
                                        <p:attrNameLst>
                                          <p:attrName>ppt_h</p:attrName>
                                        </p:attrNameLst>
                                      </p:cBhvr>
                                      <p:tavLst>
                                        <p:tav tm="0">
                                          <p:val>
                                            <p:fltVal val="0"/>
                                          </p:val>
                                        </p:tav>
                                        <p:tav tm="100000">
                                          <p:val>
                                            <p:strVal val="#ppt_h"/>
                                          </p:val>
                                        </p:tav>
                                      </p:tavLst>
                                    </p:anim>
                                    <p:animEffect transition="in" filter="fade">
                                      <p:cBhvr>
                                        <p:cTn id="104" dur="300"/>
                                        <p:tgtEl>
                                          <p:spTgt spid="105"/>
                                        </p:tgtEl>
                                      </p:cBhvr>
                                    </p:animEffect>
                                  </p:childTnLst>
                                </p:cTn>
                              </p:par>
                              <p:par>
                                <p:cTn id="105" presetID="6" presetClass="emph" presetSubtype="0" autoRev="1" fill="hold" grpId="1" nodeType="withEffect">
                                  <p:stCondLst>
                                    <p:cond delay="300"/>
                                  </p:stCondLst>
                                  <p:childTnLst>
                                    <p:animScale>
                                      <p:cBhvr>
                                        <p:cTn id="106" dur="100" fill="hold"/>
                                        <p:tgtEl>
                                          <p:spTgt spid="10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p:bldP spid="85" grpId="0"/>
      <p:bldP spid="86" grpId="0"/>
      <p:bldP spid="87" grpId="0"/>
      <p:bldP spid="88" grpId="0"/>
      <p:bldP spid="105" grpId="0"/>
      <p:bldP spid="10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83597" y="3792006"/>
            <a:ext cx="1779294" cy="2387065"/>
            <a:chOff x="4562696" y="2704699"/>
            <a:chExt cx="1334644" cy="1790299"/>
          </a:xfrm>
        </p:grpSpPr>
        <p:sp>
          <p:nvSpPr>
            <p:cNvPr id="10" name="Freeform 13"/>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文本框 47"/>
            <p:cNvSpPr txBox="1"/>
            <p:nvPr/>
          </p:nvSpPr>
          <p:spPr>
            <a:xfrm>
              <a:off x="4619870"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04</a:t>
              </a:r>
              <a:endParaRPr lang="zh-CN" altLang="en-US" dirty="0">
                <a:ea typeface="微软雅黑" panose="020B0503020204020204" pitchFamily="34" charset="-122"/>
              </a:endParaRPr>
            </a:p>
          </p:txBody>
        </p:sp>
      </p:grpSp>
      <p:grpSp>
        <p:nvGrpSpPr>
          <p:cNvPr id="34" name="组合 33"/>
          <p:cNvGrpSpPr/>
          <p:nvPr/>
        </p:nvGrpSpPr>
        <p:grpSpPr>
          <a:xfrm>
            <a:off x="6083597" y="1404941"/>
            <a:ext cx="1779294" cy="2387065"/>
            <a:chOff x="4562696" y="914400"/>
            <a:chExt cx="1334644" cy="1790299"/>
          </a:xfrm>
        </p:grpSpPr>
        <p:sp>
          <p:nvSpPr>
            <p:cNvPr id="8" name="Freeform 11"/>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48"/>
            <p:cNvSpPr txBox="1"/>
            <p:nvPr/>
          </p:nvSpPr>
          <p:spPr>
            <a:xfrm>
              <a:off x="4619870" y="2035404"/>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02</a:t>
              </a:r>
              <a:endParaRPr lang="zh-CN" altLang="en-US" dirty="0">
                <a:ea typeface="微软雅黑" panose="020B0503020204020204" pitchFamily="34" charset="-122"/>
              </a:endParaRPr>
            </a:p>
          </p:txBody>
        </p:sp>
      </p:grpSp>
      <p:grpSp>
        <p:nvGrpSpPr>
          <p:cNvPr id="2" name="组合 1"/>
          <p:cNvGrpSpPr/>
          <p:nvPr/>
        </p:nvGrpSpPr>
        <p:grpSpPr>
          <a:xfrm>
            <a:off x="4304304" y="3792006"/>
            <a:ext cx="1779294" cy="2387065"/>
            <a:chOff x="3228053" y="2704699"/>
            <a:chExt cx="1334644" cy="1790299"/>
          </a:xfrm>
        </p:grpSpPr>
        <p:sp>
          <p:nvSpPr>
            <p:cNvPr id="7" name="Freeform 10"/>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5" name="文本框 49"/>
            <p:cNvSpPr txBox="1"/>
            <p:nvPr/>
          </p:nvSpPr>
          <p:spPr>
            <a:xfrm>
              <a:off x="4078119"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05</a:t>
              </a:r>
              <a:endParaRPr lang="zh-CN" altLang="en-US" dirty="0">
                <a:ea typeface="微软雅黑" panose="020B0503020204020204" pitchFamily="34" charset="-122"/>
              </a:endParaRPr>
            </a:p>
          </p:txBody>
        </p:sp>
      </p:grpSp>
      <p:grpSp>
        <p:nvGrpSpPr>
          <p:cNvPr id="33" name="组合 32"/>
          <p:cNvGrpSpPr/>
          <p:nvPr/>
        </p:nvGrpSpPr>
        <p:grpSpPr>
          <a:xfrm>
            <a:off x="4304304" y="1404941"/>
            <a:ext cx="1779294" cy="2387065"/>
            <a:chOff x="3228053" y="914400"/>
            <a:chExt cx="1334644" cy="1790299"/>
          </a:xfrm>
        </p:grpSpPr>
        <p:sp>
          <p:nvSpPr>
            <p:cNvPr id="12" name="Freeform 15"/>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6" name="文本框 59"/>
            <p:cNvSpPr txBox="1"/>
            <p:nvPr/>
          </p:nvSpPr>
          <p:spPr>
            <a:xfrm>
              <a:off x="4078119" y="2035404"/>
              <a:ext cx="450182" cy="363561"/>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700" dirty="0">
                  <a:ea typeface="微软雅黑" panose="020B0503020204020204" pitchFamily="34" charset="-122"/>
                </a:rPr>
                <a:t>01</a:t>
              </a:r>
              <a:endParaRPr lang="zh-CN" altLang="en-US" sz="2700" dirty="0">
                <a:ea typeface="微软雅黑" panose="020B0503020204020204" pitchFamily="34" charset="-122"/>
              </a:endParaRPr>
            </a:p>
          </p:txBody>
        </p:sp>
      </p:grpSp>
      <p:grpSp>
        <p:nvGrpSpPr>
          <p:cNvPr id="6" name="组合 5"/>
          <p:cNvGrpSpPr/>
          <p:nvPr/>
        </p:nvGrpSpPr>
        <p:grpSpPr>
          <a:xfrm>
            <a:off x="3590695" y="2959529"/>
            <a:ext cx="2492902" cy="1661801"/>
            <a:chOff x="2692776" y="2080341"/>
            <a:chExt cx="1869920" cy="1246351"/>
          </a:xfrm>
        </p:grpSpPr>
        <p:sp>
          <p:nvSpPr>
            <p:cNvPr id="11" name="Freeform 14"/>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1"/>
            <p:cNvSpPr txBox="1"/>
            <p:nvPr/>
          </p:nvSpPr>
          <p:spPr>
            <a:xfrm>
              <a:off x="3798355"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06</a:t>
              </a:r>
              <a:endParaRPr lang="zh-CN" altLang="en-US" dirty="0">
                <a:ea typeface="微软雅黑" panose="020B0503020204020204" pitchFamily="34" charset="-122"/>
              </a:endParaRPr>
            </a:p>
          </p:txBody>
        </p:sp>
      </p:grpSp>
      <p:grpSp>
        <p:nvGrpSpPr>
          <p:cNvPr id="35" name="组合 34"/>
          <p:cNvGrpSpPr/>
          <p:nvPr/>
        </p:nvGrpSpPr>
        <p:grpSpPr>
          <a:xfrm>
            <a:off x="6083597" y="2959529"/>
            <a:ext cx="2492902" cy="1661801"/>
            <a:chOff x="4562696" y="2080341"/>
            <a:chExt cx="1869920" cy="1246351"/>
          </a:xfrm>
        </p:grpSpPr>
        <p:sp>
          <p:nvSpPr>
            <p:cNvPr id="9" name="Freeform 12"/>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文本框 62"/>
            <p:cNvSpPr txBox="1"/>
            <p:nvPr/>
          </p:nvSpPr>
          <p:spPr>
            <a:xfrm>
              <a:off x="4857764"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03</a:t>
              </a:r>
              <a:endParaRPr lang="zh-CN" altLang="en-US" dirty="0">
                <a:ea typeface="微软雅黑" panose="020B0503020204020204" pitchFamily="34" charset="-122"/>
              </a:endParaRPr>
            </a:p>
          </p:txBody>
        </p:sp>
      </p:grpSp>
      <p:sp>
        <p:nvSpPr>
          <p:cNvPr id="19" name="Freeform 910"/>
          <p:cNvSpPr/>
          <p:nvPr/>
        </p:nvSpPr>
        <p:spPr bwMode="auto">
          <a:xfrm>
            <a:off x="5081255" y="1746300"/>
            <a:ext cx="330504" cy="33353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0" name="Freeform 307"/>
          <p:cNvSpPr>
            <a:spLocks noChangeAspect="1" noEditPoints="1"/>
          </p:cNvSpPr>
          <p:nvPr/>
        </p:nvSpPr>
        <p:spPr bwMode="auto">
          <a:xfrm>
            <a:off x="3837265" y="3621187"/>
            <a:ext cx="251914" cy="36806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1" name="Freeform 266"/>
          <p:cNvSpPr>
            <a:spLocks noChangeAspect="1" noEditPoints="1"/>
          </p:cNvSpPr>
          <p:nvPr/>
        </p:nvSpPr>
        <p:spPr bwMode="auto">
          <a:xfrm>
            <a:off x="5079898" y="5463117"/>
            <a:ext cx="315444" cy="34565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31" tIns="45715" rIns="91431" bIns="45715" numCol="1" anchor="t" anchorCtr="0" compatLnSpc="1"/>
          <a:lstStyle/>
          <a:p>
            <a:endParaRPr lang="zh-CN" altLang="en-US"/>
          </a:p>
        </p:txBody>
      </p:sp>
      <p:grpSp>
        <p:nvGrpSpPr>
          <p:cNvPr id="22" name="组合 21"/>
          <p:cNvGrpSpPr>
            <a:grpSpLocks noChangeAspect="1"/>
          </p:cNvGrpSpPr>
          <p:nvPr/>
        </p:nvGrpSpPr>
        <p:grpSpPr>
          <a:xfrm>
            <a:off x="6742971" y="5489633"/>
            <a:ext cx="341737" cy="292624"/>
            <a:chOff x="2162176" y="-104775"/>
            <a:chExt cx="1655763" cy="1417638"/>
          </a:xfrm>
          <a:solidFill>
            <a:schemeClr val="bg1"/>
          </a:solidFill>
        </p:grpSpPr>
        <p:sp>
          <p:nvSpPr>
            <p:cNvPr id="2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a:grpSpLocks noChangeAspect="1"/>
          </p:cNvGrpSpPr>
          <p:nvPr/>
        </p:nvGrpSpPr>
        <p:grpSpPr>
          <a:xfrm>
            <a:off x="8031603" y="3627440"/>
            <a:ext cx="368021" cy="279717"/>
            <a:chOff x="10004425" y="1971676"/>
            <a:chExt cx="1593850" cy="1211262"/>
          </a:xfrm>
          <a:solidFill>
            <a:schemeClr val="bg1"/>
          </a:solidFill>
        </p:grpSpPr>
        <p:sp>
          <p:nvSpPr>
            <p:cNvPr id="2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63"/>
          <p:cNvSpPr>
            <a:spLocks noChangeAspect="1" noEditPoints="1"/>
          </p:cNvSpPr>
          <p:nvPr/>
        </p:nvSpPr>
        <p:spPr bwMode="auto">
          <a:xfrm>
            <a:off x="6854540" y="1668003"/>
            <a:ext cx="315447" cy="358336"/>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37" name="文本框 83"/>
          <p:cNvSpPr txBox="1"/>
          <p:nvPr/>
        </p:nvSpPr>
        <p:spPr>
          <a:xfrm>
            <a:off x="4161249" y="3562736"/>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39" name="文本框 83"/>
          <p:cNvSpPr txBox="1"/>
          <p:nvPr/>
        </p:nvSpPr>
        <p:spPr>
          <a:xfrm>
            <a:off x="4865799"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0" name="文本框 83"/>
          <p:cNvSpPr txBox="1"/>
          <p:nvPr/>
        </p:nvSpPr>
        <p:spPr>
          <a:xfrm>
            <a:off x="6505790"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2" name="文本框 83"/>
          <p:cNvSpPr txBox="1"/>
          <p:nvPr/>
        </p:nvSpPr>
        <p:spPr>
          <a:xfrm>
            <a:off x="4865799"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3" name="文本框 83"/>
          <p:cNvSpPr txBox="1"/>
          <p:nvPr/>
        </p:nvSpPr>
        <p:spPr>
          <a:xfrm>
            <a:off x="6505790"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4" name="文本框 83"/>
          <p:cNvSpPr txBox="1"/>
          <p:nvPr/>
        </p:nvSpPr>
        <p:spPr>
          <a:xfrm>
            <a:off x="7115496" y="3574388"/>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5" name="文本框 58"/>
          <p:cNvSpPr txBox="1"/>
          <p:nvPr/>
        </p:nvSpPr>
        <p:spPr>
          <a:xfrm>
            <a:off x="1494967" y="3499719"/>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7" name="文本框 58"/>
          <p:cNvSpPr txBox="1"/>
          <p:nvPr/>
        </p:nvSpPr>
        <p:spPr>
          <a:xfrm>
            <a:off x="2713359" y="1220755"/>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9" name="文本框 58"/>
          <p:cNvSpPr txBox="1"/>
          <p:nvPr/>
        </p:nvSpPr>
        <p:spPr>
          <a:xfrm>
            <a:off x="2637592" y="5782257"/>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0" name="文本框 58"/>
          <p:cNvSpPr txBox="1"/>
          <p:nvPr/>
        </p:nvSpPr>
        <p:spPr>
          <a:xfrm>
            <a:off x="8811059" y="3499719"/>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1" name="文本框 58"/>
          <p:cNvSpPr txBox="1"/>
          <p:nvPr/>
        </p:nvSpPr>
        <p:spPr>
          <a:xfrm>
            <a:off x="7533499" y="1220755"/>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2" name="文本框 58"/>
          <p:cNvSpPr txBox="1"/>
          <p:nvPr/>
        </p:nvSpPr>
        <p:spPr>
          <a:xfrm>
            <a:off x="7629497" y="5782257"/>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ppt_x</p:attrName>
                                        </p:attrNameLst>
                                      </p:cBhvr>
                                      <p:tavLst>
                                        <p:tav tm="0">
                                          <p:val>
                                            <p:fltVal val="0.5"/>
                                          </p:val>
                                        </p:tav>
                                        <p:tav tm="100000">
                                          <p:val>
                                            <p:strVal val="#ppt_x"/>
                                          </p:val>
                                        </p:tav>
                                      </p:tavLst>
                                    </p:anim>
                                    <p:anim calcmode="lin" valueType="num">
                                      <p:cBhvr>
                                        <p:cTn id="10" dur="500" fill="hold"/>
                                        <p:tgtEl>
                                          <p:spTgt spid="3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ppt_x</p:attrName>
                                        </p:attrNameLst>
                                      </p:cBhvr>
                                      <p:tavLst>
                                        <p:tav tm="0">
                                          <p:val>
                                            <p:fltVal val="0.5"/>
                                          </p:val>
                                        </p:tav>
                                        <p:tav tm="100000">
                                          <p:val>
                                            <p:strVal val="#ppt_x"/>
                                          </p:val>
                                        </p:tav>
                                      </p:tavLst>
                                    </p:anim>
                                    <p:anim calcmode="lin" valueType="num">
                                      <p:cBhvr>
                                        <p:cTn id="28" dur="500" fill="hold"/>
                                        <p:tgtEl>
                                          <p:spTgt spid="3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
                                        <p:tgtEl>
                                          <p:spTgt spid="19"/>
                                        </p:tgtEl>
                                      </p:cBhvr>
                                    </p:animEffect>
                                  </p:childTnLst>
                                </p:cTn>
                              </p:par>
                            </p:childTnLst>
                          </p:cTn>
                        </p:par>
                        <p:par>
                          <p:cTn id="45" fill="hold">
                            <p:stCondLst>
                              <p:cond delay="100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19"/>
                                        </p:tgtEl>
                                      </p:cBhvr>
                                    </p:animEffect>
                                    <p:animScale>
                                      <p:cBhvr>
                                        <p:cTn id="48" dur="125" autoRev="1" fill="hold"/>
                                        <p:tgtEl>
                                          <p:spTgt spid="19"/>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
                                        <p:tgtEl>
                                          <p:spTgt spid="32"/>
                                        </p:tgtEl>
                                      </p:cBhvr>
                                    </p:animEffect>
                                  </p:childTnLst>
                                </p:cTn>
                              </p:par>
                            </p:childTnLst>
                          </p:cTn>
                        </p:par>
                        <p:par>
                          <p:cTn id="62" fill="hold">
                            <p:stCondLst>
                              <p:cond delay="250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2"/>
                                        </p:tgtEl>
                                      </p:cBhvr>
                                    </p:animEffect>
                                    <p:animScale>
                                      <p:cBhvr>
                                        <p:cTn id="65" dur="125" autoRev="1" fill="hold"/>
                                        <p:tgtEl>
                                          <p:spTgt spid="32"/>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
                                        <p:tgtEl>
                                          <p:spTgt spid="25"/>
                                        </p:tgtEl>
                                      </p:cBhvr>
                                    </p:animEffect>
                                  </p:childTnLst>
                                </p:cTn>
                              </p:par>
                            </p:childTnLst>
                          </p:cTn>
                        </p:par>
                        <p:par>
                          <p:cTn id="79" fill="hold">
                            <p:stCondLst>
                              <p:cond delay="4000"/>
                            </p:stCondLst>
                            <p:childTnLst>
                              <p:par>
                                <p:cTn id="80" presetID="26" presetClass="emph" presetSubtype="0" repeatCount="2000" fill="hold" nodeType="afterEffect">
                                  <p:stCondLst>
                                    <p:cond delay="0"/>
                                  </p:stCondLst>
                                  <p:childTnLst>
                                    <p:animEffect transition="out" filter="fade">
                                      <p:cBhvr>
                                        <p:cTn id="81" dur="250" tmFilter="0, 0; .2, .5; .8, .5; 1, 0"/>
                                        <p:tgtEl>
                                          <p:spTgt spid="25"/>
                                        </p:tgtEl>
                                      </p:cBhvr>
                                    </p:animEffect>
                                    <p:animScale>
                                      <p:cBhvr>
                                        <p:cTn id="82" dur="125" autoRev="1" fill="hold"/>
                                        <p:tgtEl>
                                          <p:spTgt spid="25"/>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10"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
                                        <p:tgtEl>
                                          <p:spTgt spid="22"/>
                                        </p:tgtEl>
                                      </p:cBhvr>
                                    </p:animEffect>
                                  </p:childTnLst>
                                </p:cTn>
                              </p:par>
                            </p:childTnLst>
                          </p:cTn>
                        </p:par>
                        <p:par>
                          <p:cTn id="96" fill="hold">
                            <p:stCondLst>
                              <p:cond delay="5500"/>
                            </p:stCondLst>
                            <p:childTnLst>
                              <p:par>
                                <p:cTn id="97" presetID="26" presetClass="emph" presetSubtype="0" repeatCount="2000" fill="hold" nodeType="afterEffect">
                                  <p:stCondLst>
                                    <p:cond delay="0"/>
                                  </p:stCondLst>
                                  <p:childTnLst>
                                    <p:animEffect transition="out" filter="fade">
                                      <p:cBhvr>
                                        <p:cTn id="98" dur="250" tmFilter="0, 0; .2, .5; .8, .5; 1, 0"/>
                                        <p:tgtEl>
                                          <p:spTgt spid="22"/>
                                        </p:tgtEl>
                                      </p:cBhvr>
                                    </p:animEffect>
                                    <p:animScale>
                                      <p:cBhvr>
                                        <p:cTn id="99" dur="125" autoRev="1" fill="hold"/>
                                        <p:tgtEl>
                                          <p:spTgt spid="22"/>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00"/>
                            </p:stCondLst>
                            <p:childTnLst>
                              <p:par>
                                <p:cTn id="110" presetID="10" presetClass="entr" presetSubtype="0"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
                                        <p:tgtEl>
                                          <p:spTgt spid="21"/>
                                        </p:tgtEl>
                                      </p:cBhvr>
                                    </p:animEffect>
                                  </p:childTnLst>
                                </p:cTn>
                              </p:par>
                            </p:childTnLst>
                          </p:cTn>
                        </p:par>
                        <p:par>
                          <p:cTn id="113" fill="hold">
                            <p:stCondLst>
                              <p:cond delay="70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1"/>
                                        </p:tgtEl>
                                      </p:cBhvr>
                                    </p:animEffect>
                                    <p:animScale>
                                      <p:cBhvr>
                                        <p:cTn id="116" dur="125" autoRev="1" fill="hold"/>
                                        <p:tgtEl>
                                          <p:spTgt spid="21"/>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childTnLst>
                          </p:cTn>
                        </p:par>
                        <p:par>
                          <p:cTn id="120" fill="hold">
                            <p:stCondLst>
                              <p:cond delay="7500"/>
                            </p:stCondLst>
                            <p:childTnLst>
                              <p:par>
                                <p:cTn id="121" presetID="42"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10"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childTnLst>
                          </p:cTn>
                        </p:par>
                        <p:par>
                          <p:cTn id="130" fill="hold">
                            <p:stCondLst>
                              <p:cond delay="850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0"/>
                                        </p:tgtEl>
                                      </p:cBhvr>
                                    </p:animEffect>
                                    <p:animScale>
                                      <p:cBhvr>
                                        <p:cTn id="133" dur="125" autoRev="1" fill="hold"/>
                                        <p:tgtEl>
                                          <p:spTgt spid="20"/>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par>
                          <p:cTn id="137" fill="hold">
                            <p:stCondLst>
                              <p:cond delay="9000"/>
                            </p:stCondLst>
                            <p:childTnLst>
                              <p:par>
                                <p:cTn id="138" presetID="42" presetClass="entr" presetSubtype="0"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anim calcmode="lin" valueType="num">
                                      <p:cBhvr>
                                        <p:cTn id="141" dur="500" fill="hold"/>
                                        <p:tgtEl>
                                          <p:spTgt spid="45"/>
                                        </p:tgtEl>
                                        <p:attrNameLst>
                                          <p:attrName>ppt_x</p:attrName>
                                        </p:attrNameLst>
                                      </p:cBhvr>
                                      <p:tavLst>
                                        <p:tav tm="0">
                                          <p:val>
                                            <p:strVal val="#ppt_x"/>
                                          </p:val>
                                        </p:tav>
                                        <p:tav tm="100000">
                                          <p:val>
                                            <p:strVal val="#ppt_x"/>
                                          </p:val>
                                        </p:tav>
                                      </p:tavLst>
                                    </p:anim>
                                    <p:anim calcmode="lin" valueType="num">
                                      <p:cBhvr>
                                        <p:cTn id="14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32" grpId="0" animBg="1"/>
      <p:bldP spid="32" grpId="1" animBg="1"/>
      <p:bldP spid="37" grpId="0"/>
      <p:bldP spid="39" grpId="0"/>
      <p:bldP spid="40" grpId="0"/>
      <p:bldP spid="42" grpId="0"/>
      <p:bldP spid="43" grpId="0"/>
      <p:bldP spid="44" grpId="0"/>
      <p:bldP spid="45" grpId="0"/>
      <p:bldP spid="47" grpId="0"/>
      <p:bldP spid="49" grpId="0"/>
      <p:bldP spid="50"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工作完成情况</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02</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107913" y="3436522"/>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grpSp>
        <p:nvGrpSpPr>
          <p:cNvPr id="4" name="组合 3"/>
          <p:cNvGrpSpPr/>
          <p:nvPr/>
        </p:nvGrpSpPr>
        <p:grpSpPr>
          <a:xfrm>
            <a:off x="2688871" y="2852938"/>
            <a:ext cx="2714493" cy="1224345"/>
            <a:chOff x="2016319" y="1593365"/>
            <a:chExt cx="2036135" cy="918259"/>
          </a:xfrm>
        </p:grpSpPr>
        <p:sp>
          <p:nvSpPr>
            <p:cNvPr id="5" name="椭圆 2"/>
            <p:cNvSpPr/>
            <p:nvPr/>
          </p:nvSpPr>
          <p:spPr>
            <a:xfrm>
              <a:off x="2016319"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2"/>
            <p:cNvSpPr/>
            <p:nvPr/>
          </p:nvSpPr>
          <p:spPr>
            <a:xfrm rot="5400000">
              <a:off x="30840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flipV="1">
            <a:off x="4753275" y="3436575"/>
            <a:ext cx="2718726" cy="1224345"/>
            <a:chOff x="5341044" y="1593365"/>
            <a:chExt cx="2039310" cy="918259"/>
          </a:xfrm>
          <a:solidFill>
            <a:schemeClr val="tx1">
              <a:lumMod val="75000"/>
              <a:lumOff val="25000"/>
            </a:schemeClr>
          </a:solidFill>
        </p:grpSpPr>
        <p:sp>
          <p:nvSpPr>
            <p:cNvPr id="8"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2"/>
            <p:cNvSpPr/>
            <p:nvPr/>
          </p:nvSpPr>
          <p:spPr>
            <a:xfrm rot="5400000">
              <a:off x="64119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28989" y="2852935"/>
            <a:ext cx="2712376" cy="1224345"/>
            <a:chOff x="5341044" y="1593365"/>
            <a:chExt cx="2034547" cy="918259"/>
          </a:xfrm>
        </p:grpSpPr>
        <p:sp>
          <p:nvSpPr>
            <p:cNvPr id="11"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2"/>
            <p:cNvSpPr/>
            <p:nvPr/>
          </p:nvSpPr>
          <p:spPr>
            <a:xfrm rot="5400000">
              <a:off x="6407209"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2"/>
          <p:cNvSpPr/>
          <p:nvPr/>
        </p:nvSpPr>
        <p:spPr>
          <a:xfrm flipH="1">
            <a:off x="8897367" y="3436519"/>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4" name="矩形 13"/>
          <p:cNvSpPr/>
          <p:nvPr/>
        </p:nvSpPr>
        <p:spPr>
          <a:xfrm>
            <a:off x="3584893" y="2956141"/>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01</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653419" y="382047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02</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697495" y="295613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03</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48220"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36129" y="5115023"/>
            <a:ext cx="5590120" cy="640163"/>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202284"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5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5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5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5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5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5000"/>
                            </p:stCondLst>
                            <p:childTnLst>
                              <p:par>
                                <p:cTn id="47" presetID="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12054" y="2865603"/>
            <a:ext cx="5267234" cy="5267920"/>
            <a:chOff x="2483768" y="2149202"/>
            <a:chExt cx="3950940" cy="3950940"/>
          </a:xfrm>
        </p:grpSpPr>
        <p:sp>
          <p:nvSpPr>
            <p:cNvPr id="4" name="空心弧 3"/>
            <p:cNvSpPr/>
            <p:nvPr/>
          </p:nvSpPr>
          <p:spPr>
            <a:xfrm flipH="1">
              <a:off x="2483768" y="2149202"/>
              <a:ext cx="3950940" cy="3950940"/>
            </a:xfrm>
            <a:prstGeom prst="blockArc">
              <a:avLst>
                <a:gd name="adj1" fmla="val 10757526"/>
                <a:gd name="adj2" fmla="val 18715"/>
                <a:gd name="adj3" fmla="val 736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flipH="1">
              <a:off x="2483768" y="2149202"/>
              <a:ext cx="3950940" cy="3950940"/>
            </a:xfrm>
            <a:prstGeom prst="blockArc">
              <a:avLst>
                <a:gd name="adj1" fmla="val 17777439"/>
                <a:gd name="adj2" fmla="val 18715"/>
                <a:gd name="adj3" fmla="val 736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3809095" y="3362708"/>
            <a:ext cx="4273153" cy="4273711"/>
            <a:chOff x="2856597" y="2522030"/>
            <a:chExt cx="3205282" cy="3205283"/>
          </a:xfrm>
        </p:grpSpPr>
        <p:sp>
          <p:nvSpPr>
            <p:cNvPr id="7" name="空心弧 6"/>
            <p:cNvSpPr/>
            <p:nvPr/>
          </p:nvSpPr>
          <p:spPr>
            <a:xfrm flipH="1">
              <a:off x="2856597" y="2522031"/>
              <a:ext cx="3205282" cy="3205282"/>
            </a:xfrm>
            <a:prstGeom prst="blockArc">
              <a:avLst>
                <a:gd name="adj1" fmla="val 10757526"/>
                <a:gd name="adj2" fmla="val 22358"/>
                <a:gd name="adj3" fmla="val 92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p:cNvSpPr/>
            <p:nvPr/>
          </p:nvSpPr>
          <p:spPr>
            <a:xfrm flipH="1">
              <a:off x="2856597" y="2522030"/>
              <a:ext cx="3205282" cy="3205282"/>
            </a:xfrm>
            <a:prstGeom prst="blockArc">
              <a:avLst>
                <a:gd name="adj1" fmla="val 15175853"/>
                <a:gd name="adj2" fmla="val 22358"/>
                <a:gd name="adj3" fmla="val 92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4328803" y="3882486"/>
            <a:ext cx="3233738" cy="3234159"/>
            <a:chOff x="3246429" y="2911863"/>
            <a:chExt cx="2425619" cy="2425619"/>
          </a:xfrm>
        </p:grpSpPr>
        <p:sp>
          <p:nvSpPr>
            <p:cNvPr id="10" name="空心弧 9"/>
            <p:cNvSpPr/>
            <p:nvPr/>
          </p:nvSpPr>
          <p:spPr>
            <a:xfrm flipH="1">
              <a:off x="3246429" y="2911863"/>
              <a:ext cx="2425619" cy="2425619"/>
            </a:xfrm>
            <a:prstGeom prst="blockArc">
              <a:avLst>
                <a:gd name="adj1" fmla="val 10757526"/>
                <a:gd name="adj2" fmla="val 64055"/>
                <a:gd name="adj3" fmla="val 1209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空心弧 10"/>
            <p:cNvSpPr/>
            <p:nvPr/>
          </p:nvSpPr>
          <p:spPr>
            <a:xfrm flipH="1">
              <a:off x="3246429" y="2911863"/>
              <a:ext cx="2425619" cy="2425619"/>
            </a:xfrm>
            <a:prstGeom prst="blockArc">
              <a:avLst>
                <a:gd name="adj1" fmla="val 12607873"/>
                <a:gd name="adj2" fmla="val 64055"/>
                <a:gd name="adj3" fmla="val 120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97285" y="4451041"/>
            <a:ext cx="2096771" cy="2097044"/>
            <a:chOff x="3672845" y="3338280"/>
            <a:chExt cx="1572783" cy="1572783"/>
          </a:xfrm>
        </p:grpSpPr>
        <p:sp>
          <p:nvSpPr>
            <p:cNvPr id="13" name="饼形 12"/>
            <p:cNvSpPr/>
            <p:nvPr/>
          </p:nvSpPr>
          <p:spPr>
            <a:xfrm rot="5400000">
              <a:off x="3672845" y="3338280"/>
              <a:ext cx="1572783" cy="1572783"/>
            </a:xfrm>
            <a:prstGeom prst="pie">
              <a:avLst>
                <a:gd name="adj1" fmla="val 5376100"/>
                <a:gd name="adj2" fmla="val 16263200"/>
              </a:avLst>
            </a:prstGeom>
            <a:solidFill>
              <a:schemeClr val="accent3"/>
            </a:solidFill>
            <a:ln>
              <a:noFill/>
            </a:ln>
          </p:spPr>
          <p:txBody>
            <a:bodyPr/>
            <a:lstStyle/>
            <a:p>
              <a:endParaRPr lang="zh-CN" altLang="en-US" sz="2100">
                <a:latin typeface="Calibri" panose="020F0502020204030204" charset="0"/>
              </a:endParaRPr>
            </a:p>
          </p:txBody>
        </p:sp>
        <p:sp>
          <p:nvSpPr>
            <p:cNvPr id="14" name="矩形 13"/>
            <p:cNvSpPr/>
            <p:nvPr/>
          </p:nvSpPr>
          <p:spPr>
            <a:xfrm>
              <a:off x="3755825" y="3629578"/>
              <a:ext cx="1409171" cy="403954"/>
            </a:xfrm>
            <a:prstGeom prst="rect">
              <a:avLst/>
            </a:prstGeom>
          </p:spPr>
          <p:txBody>
            <a:bodyPr wrap="square" lIns="121917" tIns="60958" rIns="121917" bIns="60958">
              <a:spAutoFit/>
            </a:bodyPr>
            <a:lstStyle/>
            <a:p>
              <a:pPr lvl="0" algn="ctr">
                <a:defRPr/>
              </a:pPr>
              <a:r>
                <a:rPr lang="zh-CN" altLang="en-US" sz="2700" b="1" kern="0">
                  <a:solidFill>
                    <a:schemeClr val="bg1"/>
                  </a:solidFill>
                  <a:latin typeface="微软雅黑" panose="020B0503020204020204" pitchFamily="34" charset="-122"/>
                  <a:ea typeface="微软雅黑" panose="020B0503020204020204" pitchFamily="34" charset="-122"/>
                </a:rPr>
                <a:t>添加文本</a:t>
              </a:r>
              <a:endParaRPr lang="zh-CN" altLang="en-US" sz="2700" b="1" kern="0"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3429348" y="2057402"/>
            <a:ext cx="1170686" cy="1436335"/>
          </a:xfrm>
          <a:prstGeom prst="line">
            <a:avLst/>
          </a:prstGeom>
          <a:ln>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892139" y="1336833"/>
            <a:ext cx="0" cy="2252912"/>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940529" y="3333751"/>
            <a:ext cx="1459429" cy="1237619"/>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59497" y="5797992"/>
            <a:ext cx="9147473" cy="496524"/>
          </a:xfrm>
          <a:prstGeom prst="rect">
            <a:avLst/>
          </a:prstGeom>
          <a:noFill/>
        </p:spPr>
        <p:txBody>
          <a:bodyPr wrap="square" lIns="162540" tIns="81269" rIns="162540" bIns="81269" rtlCol="0">
            <a:spAutoFit/>
          </a:bodyPr>
          <a:lstStyle/>
          <a:p>
            <a:pPr algn="ctr">
              <a:lnSpc>
                <a:spcPct val="12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335185" y="1979549"/>
            <a:ext cx="3009591" cy="745642"/>
            <a:chOff x="594110" y="1301428"/>
            <a:chExt cx="2257487" cy="559232"/>
          </a:xfrm>
        </p:grpSpPr>
        <p:sp>
          <p:nvSpPr>
            <p:cNvPr id="20" name="矩形 1"/>
            <p:cNvSpPr>
              <a:spLocks noChangeArrowheads="1"/>
            </p:cNvSpPr>
            <p:nvPr/>
          </p:nvSpPr>
          <p:spPr bwMode="auto">
            <a:xfrm>
              <a:off x="594110" y="1598722"/>
              <a:ext cx="210238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48255" y="1301428"/>
              <a:ext cx="2203342" cy="276999"/>
            </a:xfrm>
            <a:prstGeom prst="rect">
              <a:avLst/>
            </a:prstGeom>
          </p:spPr>
          <p:txBody>
            <a:bodyPr wrap="squar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6074142" y="1142412"/>
            <a:ext cx="3359936" cy="1023778"/>
            <a:chOff x="5004048" y="769408"/>
            <a:chExt cx="2520280" cy="767833"/>
          </a:xfrm>
        </p:grpSpPr>
        <p:sp>
          <p:nvSpPr>
            <p:cNvPr id="23" name="矩形 1"/>
            <p:cNvSpPr>
              <a:spLocks noChangeArrowheads="1"/>
            </p:cNvSpPr>
            <p:nvPr/>
          </p:nvSpPr>
          <p:spPr bwMode="auto">
            <a:xfrm>
              <a:off x="5004048" y="1080193"/>
              <a:ext cx="2520280"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004048" y="769408"/>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8754754" y="2966803"/>
            <a:ext cx="2992012" cy="999587"/>
            <a:chOff x="6606476" y="2176552"/>
            <a:chExt cx="2244301" cy="749691"/>
          </a:xfrm>
        </p:grpSpPr>
        <p:sp>
          <p:nvSpPr>
            <p:cNvPr id="26" name="矩形 1"/>
            <p:cNvSpPr>
              <a:spLocks noChangeArrowheads="1"/>
            </p:cNvSpPr>
            <p:nvPr/>
          </p:nvSpPr>
          <p:spPr bwMode="auto">
            <a:xfrm>
              <a:off x="6606476" y="2469194"/>
              <a:ext cx="2244301"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6606476" y="2176552"/>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45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750"/>
                                        <p:tgtEl>
                                          <p:spTgt spid="3"/>
                                        </p:tgtEl>
                                      </p:cBhvr>
                                    </p:animEffect>
                                    <p:anim calcmode="lin" valueType="num">
                                      <p:cBhvr>
                                        <p:cTn id="27" dur="750" fill="hold"/>
                                        <p:tgtEl>
                                          <p:spTgt spid="3"/>
                                        </p:tgtEl>
                                        <p:attrNameLst>
                                          <p:attrName>ppt_x</p:attrName>
                                        </p:attrNameLst>
                                      </p:cBhvr>
                                      <p:tavLst>
                                        <p:tav tm="0">
                                          <p:val>
                                            <p:strVal val="#ppt_x"/>
                                          </p:val>
                                        </p:tav>
                                        <p:tav tm="100000">
                                          <p:val>
                                            <p:strVal val="#ppt_x"/>
                                          </p:val>
                                        </p:tav>
                                      </p:tavLst>
                                    </p:anim>
                                    <p:anim calcmode="lin" valueType="num">
                                      <p:cBhvr>
                                        <p:cTn id="28" dur="75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2000"/>
                            </p:stCondLst>
                            <p:childTnLst>
                              <p:par>
                                <p:cTn id="34" presetID="47"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3000"/>
                            </p:stCondLst>
                            <p:childTnLst>
                              <p:par>
                                <p:cTn id="44" presetID="47"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anim calcmode="lin" valueType="num">
                                      <p:cBhvr>
                                        <p:cTn id="57" dur="500" fill="hold"/>
                                        <p:tgtEl>
                                          <p:spTgt spid="25"/>
                                        </p:tgtEl>
                                        <p:attrNameLst>
                                          <p:attrName>ppt_x</p:attrName>
                                        </p:attrNameLst>
                                      </p:cBhvr>
                                      <p:tavLst>
                                        <p:tav tm="0">
                                          <p:val>
                                            <p:strVal val="#ppt_x"/>
                                          </p:val>
                                        </p:tav>
                                        <p:tav tm="100000">
                                          <p:val>
                                            <p:strVal val="#ppt_x"/>
                                          </p:val>
                                        </p:tav>
                                      </p:tavLst>
                                    </p:anim>
                                    <p:anim calcmode="lin" valueType="num">
                                      <p:cBhvr>
                                        <p:cTn id="5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140488" y="2144472"/>
            <a:ext cx="7911026" cy="936104"/>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eaLnBrk="0" fontAlgn="base" hangingPunct="0">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6" name="矩形 5"/>
          <p:cNvSpPr/>
          <p:nvPr/>
        </p:nvSpPr>
        <p:spPr>
          <a:xfrm>
            <a:off x="2152365" y="3260975"/>
            <a:ext cx="2503100" cy="432048"/>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2152365"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9" name="矩形 8"/>
          <p:cNvSpPr/>
          <p:nvPr/>
        </p:nvSpPr>
        <p:spPr>
          <a:xfrm>
            <a:off x="4844451" y="3260975"/>
            <a:ext cx="2503100" cy="432048"/>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4844451"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2" name="矩形 11"/>
          <p:cNvSpPr/>
          <p:nvPr/>
        </p:nvSpPr>
        <p:spPr>
          <a:xfrm>
            <a:off x="7548414" y="3260975"/>
            <a:ext cx="2503100" cy="432048"/>
          </a:xfrm>
          <a:prstGeom prst="rect">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7548414"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a:t>
            </a:r>
            <a:r>
              <a:rPr lang="zh-CN" altLang="en-US" sz="1200" kern="0">
                <a:solidFill>
                  <a:srgbClr val="4D4D4D"/>
                </a:solidFill>
                <a:latin typeface="微软雅黑" panose="020B0503020204020204" pitchFamily="34" charset="-122"/>
                <a:ea typeface="微软雅黑" panose="020B0503020204020204" pitchFamily="34" charset="-122"/>
              </a:rPr>
              <a:t>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87931" y="1196752"/>
            <a:ext cx="1416141" cy="1415772"/>
            <a:chOff x="9867320" y="2779317"/>
            <a:chExt cx="1798580" cy="1798580"/>
          </a:xfrm>
        </p:grpSpPr>
        <p:sp>
          <p:nvSpPr>
            <p:cNvPr id="16" name="椭圆 15"/>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8" name="TextBox 17"/>
          <p:cNvSpPr txBox="1"/>
          <p:nvPr/>
        </p:nvSpPr>
        <p:spPr>
          <a:xfrm>
            <a:off x="5387931" y="1675556"/>
            <a:ext cx="1416141" cy="400110"/>
          </a:xfrm>
          <a:prstGeom prst="rect">
            <a:avLst/>
          </a:prstGeom>
          <a:noFill/>
        </p:spPr>
        <p:txBody>
          <a:bodyPr wrap="square" rtlCol="0" anchor="ctr">
            <a:spAutoFit/>
          </a:bodyPr>
          <a:lstStyle/>
          <a:p>
            <a:pPr algn="ctr">
              <a:defRPr/>
            </a:pPr>
            <a:r>
              <a:rPr lang="zh-CN" altLang="en-US" sz="2000" b="1" kern="0">
                <a:solidFill>
                  <a:sysClr val="window" lastClr="FFFFFF"/>
                </a:solidFill>
                <a:latin typeface="Impact" panose="020B0806030902050204" pitchFamily="34" charset="0"/>
                <a:ea typeface="微软雅黑" panose="020B0503020204020204" pitchFamily="34" charset="-122"/>
              </a:rPr>
              <a:t>添加标题</a:t>
            </a:r>
            <a:endParaRPr lang="zh-CN" altLang="en-US" sz="2000" b="1" kern="0" dirty="0">
              <a:solidFill>
                <a:sysClr val="window" lastClr="FFFFFF"/>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3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2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14:presetBounceEnd="32000">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14:bounceEnd="32000">
                                          <p:cBhvr additive="base">
                                            <p:cTn id="24" dur="500" fill="hold"/>
                                            <p:tgtEl>
                                              <p:spTgt spid="9"/>
                                            </p:tgtEl>
                                            <p:attrNameLst>
                                              <p:attrName>ppt_x</p:attrName>
                                            </p:attrNameLst>
                                          </p:cBhvr>
                                          <p:tavLst>
                                            <p:tav tm="0">
                                              <p:val>
                                                <p:strVal val="#ppt_x"/>
                                              </p:val>
                                            </p:tav>
                                            <p:tav tm="100000">
                                              <p:val>
                                                <p:strVal val="#ppt_x"/>
                                              </p:val>
                                            </p:tav>
                                          </p:tavLst>
                                        </p:anim>
                                        <p:anim calcmode="lin" valueType="num" p14:bounceEnd="32000">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14:presetBounceEnd="32000">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14:bounceEnd="32000">
                                          <p:cBhvr additive="base">
                                            <p:cTn id="41" dur="500" fill="hold"/>
                                            <p:tgtEl>
                                              <p:spTgt spid="12"/>
                                            </p:tgtEl>
                                            <p:attrNameLst>
                                              <p:attrName>ppt_x</p:attrName>
                                            </p:attrNameLst>
                                          </p:cBhvr>
                                          <p:tavLst>
                                            <p:tav tm="0">
                                              <p:val>
                                                <p:strVal val="#ppt_x"/>
                                              </p:val>
                                            </p:tav>
                                            <p:tav tm="100000">
                                              <p:val>
                                                <p:strVal val="#ppt_x"/>
                                              </p:val>
                                            </p:tav>
                                          </p:tavLst>
                                        </p:anim>
                                        <p:anim calcmode="lin" valueType="num" p14:bounceEnd="32000">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79522" y="3167879"/>
            <a:ext cx="8365908" cy="2409786"/>
            <a:chOff x="416802" y="3527919"/>
            <a:chExt cx="8363729" cy="2409786"/>
          </a:xfrm>
        </p:grpSpPr>
        <p:sp>
          <p:nvSpPr>
            <p:cNvPr id="5"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6" name="矩形 5"/>
            <p:cNvSpPr/>
            <p:nvPr/>
          </p:nvSpPr>
          <p:spPr>
            <a:xfrm>
              <a:off x="1475656"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1</a:t>
              </a:r>
              <a:endParaRPr lang="zh-CN" altLang="en-US" sz="1400" kern="0" dirty="0">
                <a:latin typeface="Impact" panose="020B0806030902050204" pitchFamily="34" charset="0"/>
                <a:ea typeface="微软雅黑" panose="020B0503020204020204" pitchFamily="34" charset="-122"/>
              </a:endParaRPr>
            </a:p>
          </p:txBody>
        </p:sp>
        <p:sp>
          <p:nvSpPr>
            <p:cNvPr id="7" name="矩形 6"/>
            <p:cNvSpPr/>
            <p:nvPr/>
          </p:nvSpPr>
          <p:spPr>
            <a:xfrm>
              <a:off x="7164288"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3</a:t>
              </a:r>
              <a:endParaRPr lang="zh-CN" altLang="en-US" sz="1400" kern="0" dirty="0">
                <a:latin typeface="Impact" panose="020B0806030902050204" pitchFamily="34" charset="0"/>
                <a:ea typeface="微软雅黑" panose="020B0503020204020204" pitchFamily="34" charset="-122"/>
              </a:endParaRPr>
            </a:p>
          </p:txBody>
        </p:sp>
      </p:grpSp>
      <p:grpSp>
        <p:nvGrpSpPr>
          <p:cNvPr id="8" name="组合 7"/>
          <p:cNvGrpSpPr/>
          <p:nvPr/>
        </p:nvGrpSpPr>
        <p:grpSpPr>
          <a:xfrm>
            <a:off x="4846507" y="3177818"/>
            <a:ext cx="2636533" cy="2399849"/>
            <a:chOff x="3283040" y="3537856"/>
            <a:chExt cx="2635846" cy="2399849"/>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54346" cy="307777"/>
            </a:xfrm>
            <a:prstGeom prst="rect">
              <a:avLst/>
            </a:prstGeom>
          </p:spPr>
          <p:txBody>
            <a:bodyPr wrap="none">
              <a:spAutoFit/>
            </a:bodyPr>
            <a:lstStyle/>
            <a:p>
              <a:pPr>
                <a:defRPr/>
              </a:pPr>
              <a:r>
                <a:rPr lang="zh-CN" altLang="en-US" sz="1400" b="1" kern="0" dirty="0">
                  <a:solidFill>
                    <a:schemeClr val="bg1"/>
                  </a:solidFill>
                  <a:latin typeface="微软雅黑" panose="020B0503020204020204" pitchFamily="34" charset="-122"/>
                  <a:ea typeface="微软雅黑" panose="020B0503020204020204" pitchFamily="34" charset="-122"/>
                </a:rPr>
                <a:t>文本</a:t>
              </a:r>
              <a:r>
                <a:rPr lang="en-US" altLang="zh-CN" sz="1400" b="1" kern="0" dirty="0">
                  <a:solidFill>
                    <a:schemeClr val="bg1"/>
                  </a:solidFill>
                  <a:latin typeface="微软雅黑" panose="020B0503020204020204" pitchFamily="34" charset="-122"/>
                  <a:ea typeface="微软雅黑" panose="020B0503020204020204" pitchFamily="34" charset="-122"/>
                </a:rPr>
                <a:t>2</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412622" y="3840485"/>
            <a:ext cx="1433885" cy="1174750"/>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0" y="2699415"/>
                  <a:ext cx="1930843" cy="1930666"/>
                </a:xfrm>
                <a:prstGeom prst="ellipse">
                  <a:avLst/>
                </a:prstGeom>
                <a:solidFill>
                  <a:schemeClr val="accent2"/>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86784"/>
                <a:ext cx="488097"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2</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33" y="3875410"/>
            <a:ext cx="1433885" cy="1174750"/>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chemeClr val="accent3"/>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86784"/>
                <a:ext cx="422441"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1</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7564925" y="3875410"/>
            <a:ext cx="1433886" cy="1174752"/>
            <a:chOff x="7242844" y="2761727"/>
            <a:chExt cx="1677511" cy="1374581"/>
          </a:xfrm>
        </p:grpSpPr>
        <p:grpSp>
          <p:nvGrpSpPr>
            <p:cNvPr id="48" name="组合 94"/>
            <p:cNvGrpSpPr/>
            <p:nvPr/>
          </p:nvGrpSpPr>
          <p:grpSpPr bwMode="auto">
            <a:xfrm>
              <a:off x="7242844" y="2761727"/>
              <a:ext cx="1677511" cy="1374581"/>
              <a:chOff x="7737176" y="3044094"/>
              <a:chExt cx="1677511" cy="1374581"/>
            </a:xfrm>
          </p:grpSpPr>
          <p:grpSp>
            <p:nvGrpSpPr>
              <p:cNvPr id="60" name="组合 106"/>
              <p:cNvGrpSpPr/>
              <p:nvPr/>
            </p:nvGrpSpPr>
            <p:grpSpPr bwMode="auto">
              <a:xfrm>
                <a:off x="7737176" y="3044094"/>
                <a:ext cx="1677511" cy="1374581"/>
                <a:chOff x="7647017" y="2699413"/>
                <a:chExt cx="2617944" cy="2145187"/>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09" y="2699413"/>
                  <a:ext cx="1930841" cy="1930665"/>
                </a:xfrm>
                <a:prstGeom prst="ellipse">
                  <a:avLst/>
                </a:prstGeom>
                <a:solidFill>
                  <a:schemeClr val="accent4"/>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86784"/>
                <a:ext cx="503104"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3</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814197" y="1268760"/>
            <a:ext cx="2063398" cy="360040"/>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6" name="矩形 65"/>
          <p:cNvSpPr/>
          <p:nvPr/>
        </p:nvSpPr>
        <p:spPr>
          <a:xfrm>
            <a:off x="8282182" y="1300181"/>
            <a:ext cx="2063398" cy="360040"/>
          </a:xfrm>
          <a:prstGeom prst="rect">
            <a:avLst/>
          </a:prstGeom>
          <a:solidFill>
            <a:schemeClr val="accent4"/>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7" name="矩形 66"/>
          <p:cNvSpPr/>
          <p:nvPr/>
        </p:nvSpPr>
        <p:spPr>
          <a:xfrm>
            <a:off x="4047027" y="1300183"/>
            <a:ext cx="4105525" cy="472635"/>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endParaRPr lang="zh-CN" altLang="en-US" sz="1400" b="1" kern="0" dirty="0">
              <a:solidFill>
                <a:srgbClr val="F9F9F9"/>
              </a:solidFill>
              <a:latin typeface="微软雅黑" panose="020B0503020204020204" pitchFamily="34" charset="-122"/>
              <a:ea typeface="微软雅黑" panose="020B0503020204020204" pitchFamily="34" charset="-122"/>
            </a:endParaRPr>
          </a:p>
        </p:txBody>
      </p:sp>
      <p:sp>
        <p:nvSpPr>
          <p:cNvPr id="68" name="矩形 67"/>
          <p:cNvSpPr/>
          <p:nvPr/>
        </p:nvSpPr>
        <p:spPr>
          <a:xfrm>
            <a:off x="1813501" y="1629100"/>
            <a:ext cx="2064288"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282662" y="1660850"/>
            <a:ext cx="2062700"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4047697" y="1773562"/>
            <a:ext cx="4104756" cy="10080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arn(inVertical)">
                                      <p:cBhvr>
                                        <p:cTn id="22" dur="500"/>
                                        <p:tgtEl>
                                          <p:spTgt spid="6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arn(inVertical)">
                                      <p:cBhvr>
                                        <p:cTn id="37" dur="500"/>
                                        <p:tgtEl>
                                          <p:spTgt spid="65"/>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up)">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arn(inVertical)">
                                      <p:cBhvr>
                                        <p:cTn id="52" dur="500"/>
                                        <p:tgtEl>
                                          <p:spTgt spid="66"/>
                                        </p:tgtEl>
                                      </p:cBhvr>
                                    </p:animEffect>
                                  </p:childTnLst>
                                </p:cTn>
                              </p:par>
                            </p:childTnLst>
                          </p:cTn>
                        </p:par>
                        <p:par>
                          <p:cTn id="53" fill="hold">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up)">
                                      <p:cBhvr>
                                        <p:cTn id="5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103419" y="2208554"/>
            <a:ext cx="2356464" cy="836613"/>
            <a:chOff x="0" y="0"/>
            <a:chExt cx="1484" cy="527"/>
          </a:xfrm>
        </p:grpSpPr>
        <p:sp>
          <p:nvSpPr>
            <p:cNvPr id="5" name="未知"/>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 name="T10" fmla="*/ 0 60000 65536"/>
                <a:gd name="T11" fmla="*/ 0 60000 65536"/>
                <a:gd name="T12" fmla="*/ 0 60000 65536"/>
                <a:gd name="T13" fmla="*/ 0 60000 65536"/>
                <a:gd name="T14" fmla="*/ 0 60000 65536"/>
                <a:gd name="T15" fmla="*/ 0 w 1400"/>
                <a:gd name="T16" fmla="*/ 0 h 527"/>
                <a:gd name="T17" fmla="*/ 1400 w 1400"/>
                <a:gd name="T18" fmla="*/ 527 h 527"/>
              </a:gdLst>
              <a:ahLst/>
              <a:cxnLst>
                <a:cxn ang="T10">
                  <a:pos x="T0" y="T1"/>
                </a:cxn>
                <a:cxn ang="T11">
                  <a:pos x="T2" y="T3"/>
                </a:cxn>
                <a:cxn ang="T12">
                  <a:pos x="T4" y="T5"/>
                </a:cxn>
                <a:cxn ang="T13">
                  <a:pos x="T6" y="T7"/>
                </a:cxn>
                <a:cxn ang="T14">
                  <a:pos x="T8" y="T9"/>
                </a:cxn>
              </a:cxnLst>
              <a:rect l="T15" t="T16" r="T17" b="T18"/>
              <a:pathLst>
                <a:path w="1400" h="527">
                  <a:moveTo>
                    <a:pt x="0" y="108"/>
                  </a:moveTo>
                  <a:lnTo>
                    <a:pt x="837" y="527"/>
                  </a:lnTo>
                  <a:lnTo>
                    <a:pt x="1400" y="332"/>
                  </a:lnTo>
                  <a:lnTo>
                    <a:pt x="281" y="0"/>
                  </a:lnTo>
                  <a:lnTo>
                    <a:pt x="0" y="108"/>
                  </a:lnTo>
                  <a:close/>
                </a:path>
              </a:pathLst>
            </a:custGeom>
            <a:gradFill rotWithShape="1">
              <a:gsLst>
                <a:gs pos="0">
                  <a:srgbClr val="F8F8F8"/>
                </a:gs>
                <a:gs pos="100000">
                  <a:srgbClr val="DDDDDD"/>
                </a:gs>
              </a:gsLst>
              <a:lin ang="2700000" scaled="1"/>
            </a:gradFill>
            <a:ln w="9525">
              <a:round/>
            </a:ln>
            <a:scene3d>
              <a:camera prst="legacyObliqueBottom"/>
              <a:lightRig rig="legacyFlat3" dir="b"/>
            </a:scene3d>
            <a:sp3d extrusionH="227000" contourW="12700" prstMaterial="legacyMatte">
              <a:bevelT w="13500" h="13500" prst="angle"/>
              <a:bevelB w="13500" h="13500" prst="angle"/>
              <a:extrusionClr>
                <a:srgbClr val="DDDDDD"/>
              </a:extrusionClr>
              <a:contourClr>
                <a:srgbClr val="C0C0C0"/>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6" name="AutoShape 5"/>
            <p:cNvSpPr>
              <a:spLocks noChangeArrowheads="1"/>
            </p:cNvSpPr>
            <p:nvPr/>
          </p:nvSpPr>
          <p:spPr bwMode="auto">
            <a:xfrm rot="-9180000">
              <a:off x="0" y="380"/>
              <a:ext cx="942" cy="144"/>
            </a:xfrm>
            <a:custGeom>
              <a:avLst/>
              <a:gdLst>
                <a:gd name="T0" fmla="*/ 41 w 21600"/>
                <a:gd name="T1" fmla="*/ 0 h 21600"/>
                <a:gd name="T2" fmla="*/ 21 w 21600"/>
                <a:gd name="T3" fmla="*/ 1 h 21600"/>
                <a:gd name="T4" fmla="*/ 0 w 21600"/>
                <a:gd name="T5" fmla="*/ 0 h 21600"/>
                <a:gd name="T6" fmla="*/ 21 w 21600"/>
                <a:gd name="T7" fmla="*/ 0 h 21600"/>
                <a:gd name="T8" fmla="*/ 0 60000 65536"/>
                <a:gd name="T9" fmla="*/ 0 60000 65536"/>
                <a:gd name="T10" fmla="*/ 0 60000 65536"/>
                <a:gd name="T11" fmla="*/ 0 60000 65536"/>
                <a:gd name="T12" fmla="*/ 1789 w 21600"/>
                <a:gd name="T13" fmla="*/ 1800 h 21600"/>
                <a:gd name="T14" fmla="*/ 19811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8" name="未知"/>
          <p:cNvSpPr/>
          <p:nvPr/>
        </p:nvSpPr>
        <p:spPr bwMode="auto">
          <a:xfrm>
            <a:off x="3597647" y="2756240"/>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endParaRPr lang="zh-CN" altLang="en-US" kern="0" dirty="0">
              <a:solidFill>
                <a:sysClr val="windowText" lastClr="000000"/>
              </a:solidFill>
              <a:ea typeface="微软雅黑" panose="020B0503020204020204" pitchFamily="34" charset="-122"/>
            </a:endParaRPr>
          </a:p>
        </p:txBody>
      </p:sp>
      <p:sp>
        <p:nvSpPr>
          <p:cNvPr id="9" name="AutoShape 8"/>
          <p:cNvSpPr/>
          <p:nvPr/>
        </p:nvSpPr>
        <p:spPr bwMode="auto">
          <a:xfrm>
            <a:off x="3823129" y="1586252"/>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endParaRPr lang="zh-CN" altLang="en-US" sz="1400" kern="0" dirty="0">
              <a:solidFill>
                <a:srgbClr val="646464"/>
              </a:solidFill>
              <a:ea typeface="微软雅黑" panose="020B0503020204020204" pitchFamily="34" charset="-122"/>
            </a:endParaRPr>
          </a:p>
        </p:txBody>
      </p:sp>
      <p:sp>
        <p:nvSpPr>
          <p:cNvPr id="10" name="AutoShape 9"/>
          <p:cNvSpPr/>
          <p:nvPr/>
        </p:nvSpPr>
        <p:spPr bwMode="auto">
          <a:xfrm>
            <a:off x="6076378" y="1995827"/>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600" kern="0" dirty="0">
                <a:solidFill>
                  <a:srgbClr val="646464"/>
                </a:solidFill>
                <a:ea typeface="微软雅黑" panose="020B0503020204020204" pitchFamily="34" charset="-122"/>
              </a:rPr>
              <a:t>单击添加段落文字单击添加段落文字</a:t>
            </a:r>
            <a:endParaRPr lang="zh-CN" altLang="en-US" sz="1600" kern="0" dirty="0">
              <a:solidFill>
                <a:srgbClr val="646464"/>
              </a:solidFill>
              <a:ea typeface="微软雅黑" panose="020B0503020204020204" pitchFamily="34" charset="-122"/>
            </a:endParaRPr>
          </a:p>
        </p:txBody>
      </p:sp>
      <p:sp>
        <p:nvSpPr>
          <p:cNvPr id="11" name="AutoShape 10"/>
          <p:cNvSpPr/>
          <p:nvPr/>
        </p:nvSpPr>
        <p:spPr bwMode="auto">
          <a:xfrm>
            <a:off x="2860855" y="4840627"/>
            <a:ext cx="2121453" cy="520700"/>
          </a:xfrm>
          <a:prstGeom prst="accentCallout1">
            <a:avLst>
              <a:gd name="adj1" fmla="val 21949"/>
              <a:gd name="adj2" fmla="val 103593"/>
              <a:gd name="adj3" fmla="val 1523"/>
              <a:gd name="adj4" fmla="val 13488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endParaRPr lang="zh-CN" altLang="en-US" sz="1400" kern="0" dirty="0">
              <a:solidFill>
                <a:srgbClr val="646464"/>
              </a:solidFill>
              <a:ea typeface="微软雅黑" panose="020B0503020204020204" pitchFamily="34" charset="-122"/>
            </a:endParaRPr>
          </a:p>
        </p:txBody>
      </p:sp>
      <p:grpSp>
        <p:nvGrpSpPr>
          <p:cNvPr id="2" name="组合 1"/>
          <p:cNvGrpSpPr/>
          <p:nvPr/>
        </p:nvGrpSpPr>
        <p:grpSpPr>
          <a:xfrm>
            <a:off x="5090286" y="3367429"/>
            <a:ext cx="5365559" cy="2640013"/>
            <a:chOff x="5088165" y="3367427"/>
            <a:chExt cx="5364162" cy="2640013"/>
          </a:xfrm>
        </p:grpSpPr>
        <p:sp>
          <p:nvSpPr>
            <p:cNvPr id="12" name="AutoShape 11"/>
            <p:cNvSpPr>
              <a:spLocks noChangeArrowheads="1"/>
            </p:cNvSpPr>
            <p:nvPr/>
          </p:nvSpPr>
          <p:spPr bwMode="auto">
            <a:xfrm rot="12420000">
              <a:off x="5088165" y="4454865"/>
              <a:ext cx="1966912" cy="228600"/>
            </a:xfrm>
            <a:custGeom>
              <a:avLst/>
              <a:gdLst>
                <a:gd name="T0" fmla="*/ 179108464 w 21600"/>
                <a:gd name="T1" fmla="*/ 1209675 h 21600"/>
                <a:gd name="T2" fmla="*/ 89554232 w 21600"/>
                <a:gd name="T3" fmla="*/ 2419350 h 21600"/>
                <a:gd name="T4" fmla="*/ 0 w 21600"/>
                <a:gd name="T5" fmla="*/ 1209675 h 21600"/>
                <a:gd name="T6" fmla="*/ 89554232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13" name="未知"/>
            <p:cNvSpPr/>
            <p:nvPr/>
          </p:nvSpPr>
          <p:spPr bwMode="auto">
            <a:xfrm>
              <a:off x="5237390" y="3367427"/>
              <a:ext cx="5211762" cy="2203450"/>
            </a:xfrm>
            <a:custGeom>
              <a:avLst/>
              <a:gdLst>
                <a:gd name="T0" fmla="*/ 0 w 3283"/>
                <a:gd name="T1" fmla="*/ 527050 h 1388"/>
                <a:gd name="T2" fmla="*/ 1690687 w 3283"/>
                <a:gd name="T3" fmla="*/ 1379538 h 1388"/>
                <a:gd name="T4" fmla="*/ 280987 w 3283"/>
                <a:gd name="T5" fmla="*/ 2203450 h 1388"/>
                <a:gd name="T6" fmla="*/ 5211762 w 3283"/>
                <a:gd name="T7" fmla="*/ 2203450 h 1388"/>
                <a:gd name="T8" fmla="*/ 4014787 w 3283"/>
                <a:gd name="T9" fmla="*/ 152400 h 1388"/>
                <a:gd name="T10" fmla="*/ 3144837 w 3283"/>
                <a:gd name="T11" fmla="*/ 657225 h 1388"/>
                <a:gd name="T12" fmla="*/ 1087437 w 3283"/>
                <a:gd name="T13" fmla="*/ 0 h 1388"/>
                <a:gd name="T14" fmla="*/ 0 w 3283"/>
                <a:gd name="T15" fmla="*/ 527050 h 1388"/>
                <a:gd name="T16" fmla="*/ 0 60000 65536"/>
                <a:gd name="T17" fmla="*/ 0 60000 65536"/>
                <a:gd name="T18" fmla="*/ 0 60000 65536"/>
                <a:gd name="T19" fmla="*/ 0 60000 65536"/>
                <a:gd name="T20" fmla="*/ 0 60000 65536"/>
                <a:gd name="T21" fmla="*/ 0 60000 65536"/>
                <a:gd name="T22" fmla="*/ 0 60000 65536"/>
                <a:gd name="T23" fmla="*/ 0 60000 65536"/>
                <a:gd name="T24" fmla="*/ 0 w 3283"/>
                <a:gd name="T25" fmla="*/ 0 h 1388"/>
                <a:gd name="T26" fmla="*/ 3283 w 3283"/>
                <a:gd name="T27" fmla="*/ 1388 h 1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4" name="AutoShape 13"/>
            <p:cNvSpPr>
              <a:spLocks noChangeArrowheads="1"/>
            </p:cNvSpPr>
            <p:nvPr/>
          </p:nvSpPr>
          <p:spPr bwMode="auto">
            <a:xfrm rot="10800000">
              <a:off x="5512027" y="5688352"/>
              <a:ext cx="4940300" cy="319088"/>
            </a:xfrm>
            <a:custGeom>
              <a:avLst/>
              <a:gdLst>
                <a:gd name="T0" fmla="*/ 1129933523 w 21600"/>
                <a:gd name="T1" fmla="*/ 2356879 h 21600"/>
                <a:gd name="T2" fmla="*/ 564966761 w 21600"/>
                <a:gd name="T3" fmla="*/ 4713757 h 21600"/>
                <a:gd name="T4" fmla="*/ 0 w 21600"/>
                <a:gd name="T5" fmla="*/ 2356879 h 21600"/>
                <a:gd name="T6" fmla="*/ 564966761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15" name="未知"/>
          <p:cNvSpPr/>
          <p:nvPr/>
        </p:nvSpPr>
        <p:spPr bwMode="auto">
          <a:xfrm>
            <a:off x="3602411" y="2752155"/>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solidFill>
            <a:schemeClr val="accent2"/>
          </a:solidFill>
          <a:ln w="9525">
            <a:solidFill>
              <a:schemeClr val="bg1"/>
            </a:solidFill>
            <a:round/>
          </a:ln>
          <a:scene3d>
            <a:camera prst="legacyObliqueBottom"/>
            <a:lightRig rig="legacyFlat3" dir="b"/>
          </a:scene3d>
          <a:sp3d extrusionH="227000" contourW="12700" prstMaterial="legacyMatte">
            <a:bevelT w="13500" h="13500" prst="angle"/>
            <a:bevelB w="13500" h="13500" prst="angle"/>
            <a:extrusionClr>
              <a:schemeClr val="accent2">
                <a:lumMod val="50000"/>
              </a:schemeClr>
            </a:extrusionClr>
            <a:contourClr>
              <a:schemeClr val="bg1">
                <a:lumMod val="95000"/>
              </a:schemeClr>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7" name="AutoShape 10"/>
          <p:cNvSpPr/>
          <p:nvPr/>
        </p:nvSpPr>
        <p:spPr bwMode="auto">
          <a:xfrm>
            <a:off x="1226891" y="3760493"/>
            <a:ext cx="2121453" cy="520700"/>
          </a:xfrm>
          <a:prstGeom prst="accentCallout1">
            <a:avLst>
              <a:gd name="adj1" fmla="val 21949"/>
              <a:gd name="adj2" fmla="val 103593"/>
              <a:gd name="adj3" fmla="val -105794"/>
              <a:gd name="adj4" fmla="val 13967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b="1" kern="0" dirty="0">
                <a:solidFill>
                  <a:schemeClr val="accent2"/>
                </a:solidFill>
                <a:ea typeface="微软雅黑" panose="020B0503020204020204" pitchFamily="34" charset="-122"/>
              </a:rPr>
              <a:t>单击添加段落文字单击添加段落文字</a:t>
            </a:r>
            <a:endParaRPr lang="zh-CN" altLang="en-US" sz="1400" b="1" kern="0" dirty="0">
              <a:solidFill>
                <a:schemeClr val="accent2"/>
              </a:solidFill>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par>
                          <p:cTn id="38" fill="hold">
                            <p:stCondLst>
                              <p:cond delay="500"/>
                            </p:stCondLst>
                            <p:childTnLst>
                              <p:par>
                                <p:cTn id="39" presetID="64" presetClass="path" presetSubtype="0" accel="50000" decel="50000" fill="hold" grpId="1" nodeType="afterEffect">
                                  <p:stCondLst>
                                    <p:cond delay="0"/>
                                  </p:stCondLst>
                                  <p:childTnLst>
                                    <p:animMotion origin="layout" path="M -1.99297E-7 4.44444E-6 L -1.99297E-7 -0.075 " pathEditMode="relative" rAng="0" ptsTypes="AA">
                                      <p:cBhvr>
                                        <p:cTn id="40" dur="2000" fill="hold"/>
                                        <p:tgtEl>
                                          <p:spTgt spid="15"/>
                                        </p:tgtEl>
                                        <p:attrNameLst>
                                          <p:attrName>ppt_x</p:attrName>
                                          <p:attrName>ppt_y</p:attrName>
                                        </p:attrNameLst>
                                      </p:cBhvr>
                                      <p:rCtr x="0" y="-3750"/>
                                    </p:animMotion>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5" grpId="0" animBg="1"/>
      <p:bldP spid="15" grpId="1"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成功项目展示</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03</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49336"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83030"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151216" y="1581127"/>
            <a:ext cx="3649025"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334596" y="1581127"/>
            <a:ext cx="3650614"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153188" y="2471715"/>
            <a:ext cx="571649" cy="26828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848308" y="3295625"/>
            <a:ext cx="590704" cy="0"/>
          </a:xfrm>
          <a:prstGeom prst="line">
            <a:avLst/>
          </a:prstGeom>
          <a:noFill/>
          <a:ln w="28575" algn="ctr">
            <a:solidFill>
              <a:schemeClr val="accent2"/>
            </a:solidFill>
            <a:round/>
            <a:headEnd type="none" w="med" len="med"/>
            <a:tailEnd type="arrow" w="med" len="med"/>
          </a:ln>
        </p:spPr>
      </p:cxnSp>
      <p:cxnSp>
        <p:nvCxnSpPr>
          <p:cNvPr id="10" name="直接连接符 9"/>
          <p:cNvCxnSpPr>
            <a:cxnSpLocks noChangeShapeType="1"/>
          </p:cNvCxnSpPr>
          <p:nvPr/>
        </p:nvCxnSpPr>
        <p:spPr bwMode="auto">
          <a:xfrm flipV="1">
            <a:off x="4153187" y="3829025"/>
            <a:ext cx="590704" cy="312738"/>
          </a:xfrm>
          <a:prstGeom prst="line">
            <a:avLst/>
          </a:prstGeom>
          <a:noFill/>
          <a:ln w="28575" algn="ctr">
            <a:solidFill>
              <a:schemeClr val="accent3"/>
            </a:solidFill>
            <a:round/>
            <a:headEnd type="none" w="med" len="med"/>
            <a:tailEnd type="arrow" w="med" len="med"/>
          </a:ln>
        </p:spPr>
      </p:cxnSp>
      <p:cxnSp>
        <p:nvCxnSpPr>
          <p:cNvPr id="11" name="直接连接符 10"/>
          <p:cNvCxnSpPr>
            <a:cxnSpLocks noChangeShapeType="1"/>
          </p:cNvCxnSpPr>
          <p:nvPr/>
        </p:nvCxnSpPr>
        <p:spPr bwMode="auto">
          <a:xfrm flipH="1" flipV="1">
            <a:off x="7486219" y="3816325"/>
            <a:ext cx="590704" cy="312738"/>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781570" y="3292450"/>
            <a:ext cx="590704" cy="0"/>
          </a:xfrm>
          <a:prstGeom prst="line">
            <a:avLst/>
          </a:prstGeom>
          <a:noFill/>
          <a:ln w="28575" algn="ctr">
            <a:solidFill>
              <a:schemeClr val="accent2"/>
            </a:solidFill>
            <a:round/>
            <a:headEnd type="none" w="med" len="med"/>
            <a:tailEnd type="arrow" w="med" len="med"/>
          </a:ln>
        </p:spPr>
      </p:cxnSp>
      <p:cxnSp>
        <p:nvCxnSpPr>
          <p:cNvPr id="13" name="直接连接符 12"/>
          <p:cNvCxnSpPr>
            <a:cxnSpLocks noChangeShapeType="1"/>
          </p:cNvCxnSpPr>
          <p:nvPr/>
        </p:nvCxnSpPr>
        <p:spPr bwMode="auto">
          <a:xfrm flipH="1">
            <a:off x="7505274" y="2471715"/>
            <a:ext cx="571649" cy="268287"/>
          </a:xfrm>
          <a:prstGeom prst="line">
            <a:avLst/>
          </a:prstGeom>
          <a:noFill/>
          <a:ln w="28575" algn="ctr">
            <a:solidFill>
              <a:schemeClr val="accent3"/>
            </a:solidFill>
            <a:round/>
            <a:headEnd type="none" w="med" len="med"/>
            <a:tailEnd type="arrow" w="med" len="med"/>
          </a:ln>
        </p:spPr>
      </p:cxnSp>
      <p:grpSp>
        <p:nvGrpSpPr>
          <p:cNvPr id="2" name="组合 1"/>
          <p:cNvGrpSpPr/>
          <p:nvPr/>
        </p:nvGrpSpPr>
        <p:grpSpPr>
          <a:xfrm>
            <a:off x="5017014" y="2249464"/>
            <a:ext cx="2105573" cy="2105025"/>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a:lnSpc>
                  <a:spcPct val="120000"/>
                </a:lnSpc>
              </a:pP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pPr>
              <a:r>
                <a:rPr lang="zh-CN" altLang="en-US" sz="2400" kern="0">
                  <a:solidFill>
                    <a:srgbClr val="4D4D4D"/>
                  </a:solidFill>
                  <a:latin typeface="Impact" panose="020B0806030902050204" pitchFamily="34" charset="0"/>
                  <a:ea typeface="微软雅黑" panose="020B0503020204020204" pitchFamily="34" charset="-122"/>
                </a:rPr>
                <a:t>关键技术</a:t>
              </a:r>
              <a:endParaRPr lang="zh-CN" altLang="en-US" sz="2400"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68681" y="1666852"/>
            <a:ext cx="992446" cy="992187"/>
          </a:xfrm>
          <a:prstGeom prst="ellipse">
            <a:avLst/>
          </a:prstGeom>
          <a:solidFill>
            <a:schemeClr val="accent1"/>
          </a:solidFill>
          <a:ln w="9525">
            <a:noFill/>
            <a:round/>
          </a:ln>
          <a:effectLst/>
        </p:spPr>
        <p:txBody>
          <a:bodyPr anchor="ctr"/>
          <a:lstStyle/>
          <a:p>
            <a:pPr algn="ctr">
              <a:lnSpc>
                <a:spcPct val="120000"/>
              </a:lnSpc>
              <a:defRPr/>
            </a:pPr>
            <a:r>
              <a:rPr lang="zh-CN" altLang="en-US" kern="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26111" y="1682727"/>
            <a:ext cx="992445"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77077" y="28352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75334" y="3975077"/>
            <a:ext cx="994034" cy="993775"/>
          </a:xfrm>
          <a:prstGeom prst="ellipse">
            <a:avLst/>
          </a:prstGeom>
          <a:solidFill>
            <a:schemeClr val="accent1"/>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endParaRPr lang="zh-CN" altLang="en-US"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724066" y="27971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130572" y="3968727"/>
            <a:ext cx="994034"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767608"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38816"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35448"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706345"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64628"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38167"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endParaRPr lang="zh-CN" altLang="en-US" sz="1400">
              <a:solidFill>
                <a:sysClr val="windowText" lastClr="000000"/>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Scale>
                                      <p:cBhvr>
                                        <p:cTn id="3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7"/>
                                        </p:tgtEl>
                                        <p:attrNameLst>
                                          <p:attrName>ppt_x</p:attrName>
                                          <p:attrName>ppt_y</p:attrName>
                                        </p:attrNameLst>
                                      </p:cBhvr>
                                    </p:animMotion>
                                    <p:animEffect transition="in" filter="fade">
                                      <p:cBhvr>
                                        <p:cTn id="32" dur="1000"/>
                                        <p:tgtEl>
                                          <p:spTgt spid="17"/>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Scale>
                                      <p:cBhvr>
                                        <p:cTn id="3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8"/>
                                        </p:tgtEl>
                                        <p:attrNameLst>
                                          <p:attrName>ppt_x</p:attrName>
                                          <p:attrName>ppt_y</p:attrName>
                                        </p:attrNameLst>
                                      </p:cBhvr>
                                    </p:animMotion>
                                    <p:animEffect transition="in" filter="fade">
                                      <p:cBhvr>
                                        <p:cTn id="37" dur="1000"/>
                                        <p:tgtEl>
                                          <p:spTgt spid="18"/>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1"/>
                                        </p:tgtEl>
                                        <p:attrNameLst>
                                          <p:attrName>style.visibility</p:attrName>
                                        </p:attrNameLst>
                                      </p:cBhvr>
                                      <p:to>
                                        <p:strVal val="visible"/>
                                      </p:to>
                                    </p:set>
                                    <p:animScale>
                                      <p:cBhvr>
                                        <p:cTn id="4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1"/>
                                        </p:tgtEl>
                                        <p:attrNameLst>
                                          <p:attrName>ppt_x</p:attrName>
                                          <p:attrName>ppt_y</p:attrName>
                                        </p:attrNameLst>
                                      </p:cBhvr>
                                    </p:animMotion>
                                    <p:animEffect transition="in" filter="fade">
                                      <p:cBhvr>
                                        <p:cTn id="42" dur="1000"/>
                                        <p:tgtEl>
                                          <p:spTgt spid="21"/>
                                        </p:tgtEl>
                                      </p:cBhvr>
                                    </p:animEffect>
                                  </p:childTnLst>
                                </p:cTn>
                              </p:par>
                              <p:par>
                                <p:cTn id="43" presetID="52" presetClass="entr" presetSubtype="0" fill="hold" grpId="0" nodeType="withEffect">
                                  <p:stCondLst>
                                    <p:cond delay="600"/>
                                  </p:stCondLst>
                                  <p:childTnLst>
                                    <p:set>
                                      <p:cBhvr>
                                        <p:cTn id="44" dur="1" fill="hold">
                                          <p:stCondLst>
                                            <p:cond delay="0"/>
                                          </p:stCondLst>
                                        </p:cTn>
                                        <p:tgtEl>
                                          <p:spTgt spid="19"/>
                                        </p:tgtEl>
                                        <p:attrNameLst>
                                          <p:attrName>style.visibility</p:attrName>
                                        </p:attrNameLst>
                                      </p:cBhvr>
                                      <p:to>
                                        <p:strVal val="visible"/>
                                      </p:to>
                                    </p:set>
                                    <p:animScale>
                                      <p:cBhvr>
                                        <p:cTn id="4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9"/>
                                        </p:tgtEl>
                                        <p:attrNameLst>
                                          <p:attrName>ppt_x</p:attrName>
                                          <p:attrName>ppt_y</p:attrName>
                                        </p:attrNameLst>
                                      </p:cBhvr>
                                    </p:animMotion>
                                    <p:animEffect transition="in" filter="fade">
                                      <p:cBhvr>
                                        <p:cTn id="47" dur="1000"/>
                                        <p:tgtEl>
                                          <p:spTgt spid="19"/>
                                        </p:tgtEl>
                                      </p:cBhvr>
                                    </p:animEffect>
                                  </p:childTnLst>
                                </p:cTn>
                              </p:par>
                              <p:par>
                                <p:cTn id="48" presetID="52" presetClass="entr" presetSubtype="0" fill="hold" grpId="0" nodeType="withEffect">
                                  <p:stCondLst>
                                    <p:cond delay="800"/>
                                  </p:stCondLst>
                                  <p:childTnLst>
                                    <p:set>
                                      <p:cBhvr>
                                        <p:cTn id="49" dur="1" fill="hold">
                                          <p:stCondLst>
                                            <p:cond delay="0"/>
                                          </p:stCondLst>
                                        </p:cTn>
                                        <p:tgtEl>
                                          <p:spTgt spid="22"/>
                                        </p:tgtEl>
                                        <p:attrNameLst>
                                          <p:attrName>style.visibility</p:attrName>
                                        </p:attrNameLst>
                                      </p:cBhvr>
                                      <p:to>
                                        <p:strVal val="visible"/>
                                      </p:to>
                                    </p:set>
                                    <p:animScale>
                                      <p:cBhvr>
                                        <p:cTn id="5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2"/>
                                        </p:tgtEl>
                                        <p:attrNameLst>
                                          <p:attrName>ppt_x</p:attrName>
                                          <p:attrName>ppt_y</p:attrName>
                                        </p:attrNameLst>
                                      </p:cBhvr>
                                    </p:animMotion>
                                    <p:animEffect transition="in" filter="fade">
                                      <p:cBhvr>
                                        <p:cTn id="52" dur="1000"/>
                                        <p:tgtEl>
                                          <p:spTgt spid="22"/>
                                        </p:tgtEl>
                                      </p:cBhvr>
                                    </p:animEffect>
                                  </p:childTnLst>
                                </p:cTn>
                              </p:par>
                              <p:par>
                                <p:cTn id="53" presetID="52" presetClass="entr" presetSubtype="0"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Scale>
                                      <p:cBhvr>
                                        <p:cTn id="5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0"/>
                                        </p:tgtEl>
                                        <p:attrNameLst>
                                          <p:attrName>ppt_x</p:attrName>
                                          <p:attrName>ppt_y</p:attrName>
                                        </p:attrNameLst>
                                      </p:cBhvr>
                                    </p:animMotion>
                                    <p:animEffect transition="in" filter="fade">
                                      <p:cBhvr>
                                        <p:cTn id="57" dur="1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2988453" y="1844824"/>
            <a:ext cx="2011869" cy="3073350"/>
            <a:chOff x="2986879" y="2155850"/>
            <a:chExt cx="2011345" cy="3073350"/>
          </a:xfrm>
        </p:grpSpPr>
        <p:sp>
          <p:nvSpPr>
            <p:cNvPr id="42" name="矩形 41"/>
            <p:cNvSpPr/>
            <p:nvPr/>
          </p:nvSpPr>
          <p:spPr bwMode="auto">
            <a:xfrm>
              <a:off x="2986879" y="2155850"/>
              <a:ext cx="2011345" cy="3073350"/>
            </a:xfrm>
            <a:prstGeom prst="rect">
              <a:avLst/>
            </a:prstGeom>
            <a:solidFill>
              <a:schemeClr val="accent1"/>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1"/>
            <p:cNvSpPr txBox="1">
              <a:spLocks noChangeArrowheads="1"/>
            </p:cNvSpPr>
            <p:nvPr/>
          </p:nvSpPr>
          <p:spPr bwMode="auto">
            <a:xfrm>
              <a:off x="2986879" y="2279842"/>
              <a:ext cx="201134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44" name="TextBox 43"/>
            <p:cNvSpPr txBox="1"/>
            <p:nvPr/>
          </p:nvSpPr>
          <p:spPr bwMode="auto">
            <a:xfrm>
              <a:off x="2986879" y="2656378"/>
              <a:ext cx="2011345"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5" name="TextBox 44"/>
            <p:cNvSpPr txBox="1">
              <a:spLocks noChangeArrowheads="1"/>
            </p:cNvSpPr>
            <p:nvPr/>
          </p:nvSpPr>
          <p:spPr bwMode="auto">
            <a:xfrm>
              <a:off x="3614984"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02</a:t>
              </a:r>
              <a:endParaRPr lang="zh-CN" altLang="en-US" sz="4000" b="1" kern="0">
                <a:solidFill>
                  <a:sysClr val="window" lastClr="FFFFFF"/>
                </a:solidFill>
              </a:endParaRPr>
            </a:p>
          </p:txBody>
        </p:sp>
        <p:sp>
          <p:nvSpPr>
            <p:cNvPr id="46" name="椭圆 45"/>
            <p:cNvSpPr/>
            <p:nvPr/>
          </p:nvSpPr>
          <p:spPr bwMode="auto">
            <a:xfrm>
              <a:off x="3705675" y="4559012"/>
              <a:ext cx="573753" cy="573467"/>
            </a:xfrm>
            <a:prstGeom prst="ellipse">
              <a:avLst/>
            </a:prstGeom>
            <a:solidFill>
              <a:schemeClr val="accent1"/>
            </a:solidFill>
            <a:ln w="3175" cap="flat" cmpd="sng" algn="ctr">
              <a:solidFill>
                <a:schemeClr val="accent1"/>
              </a:solid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grpSp>
        <p:nvGrpSpPr>
          <p:cNvPr id="87" name="组合 86"/>
          <p:cNvGrpSpPr/>
          <p:nvPr/>
        </p:nvGrpSpPr>
        <p:grpSpPr>
          <a:xfrm>
            <a:off x="9190329" y="1844824"/>
            <a:ext cx="2028496" cy="3073350"/>
            <a:chOff x="9187141" y="2155850"/>
            <a:chExt cx="2027968" cy="3073350"/>
          </a:xfrm>
        </p:grpSpPr>
        <p:sp>
          <p:nvSpPr>
            <p:cNvPr id="48" name="矩形 47"/>
            <p:cNvSpPr/>
            <p:nvPr/>
          </p:nvSpPr>
          <p:spPr bwMode="auto">
            <a:xfrm>
              <a:off x="9205611"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9923472" y="4559012"/>
              <a:ext cx="573348"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0" name="TextBox 29"/>
            <p:cNvSpPr txBox="1">
              <a:spLocks noChangeArrowheads="1"/>
            </p:cNvSpPr>
            <p:nvPr/>
          </p:nvSpPr>
          <p:spPr bwMode="auto">
            <a:xfrm>
              <a:off x="9187142"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51" name="TextBox 50"/>
            <p:cNvSpPr txBox="1"/>
            <p:nvPr/>
          </p:nvSpPr>
          <p:spPr bwMode="auto">
            <a:xfrm>
              <a:off x="9187141"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52" name="TextBox 31"/>
            <p:cNvSpPr txBox="1">
              <a:spLocks noChangeArrowheads="1"/>
            </p:cNvSpPr>
            <p:nvPr/>
          </p:nvSpPr>
          <p:spPr bwMode="auto">
            <a:xfrm>
              <a:off x="98325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05</a:t>
              </a:r>
              <a:endParaRPr lang="zh-CN" altLang="en-US" sz="4000" b="1" kern="0">
                <a:solidFill>
                  <a:srgbClr val="4D4D4D"/>
                </a:solidFill>
              </a:endParaRPr>
            </a:p>
          </p:txBody>
        </p:sp>
      </p:grpSp>
      <p:grpSp>
        <p:nvGrpSpPr>
          <p:cNvPr id="83" name="组合 82"/>
          <p:cNvGrpSpPr/>
          <p:nvPr/>
        </p:nvGrpSpPr>
        <p:grpSpPr>
          <a:xfrm>
            <a:off x="910074" y="1844824"/>
            <a:ext cx="2028496" cy="3073350"/>
            <a:chOff x="909043" y="2155850"/>
            <a:chExt cx="2027968" cy="3073350"/>
          </a:xfrm>
        </p:grpSpPr>
        <p:sp>
          <p:nvSpPr>
            <p:cNvPr id="56" name="矩形 55"/>
            <p:cNvSpPr/>
            <p:nvPr/>
          </p:nvSpPr>
          <p:spPr bwMode="auto">
            <a:xfrm>
              <a:off x="92751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57" name="椭圆 56"/>
            <p:cNvSpPr/>
            <p:nvPr/>
          </p:nvSpPr>
          <p:spPr bwMode="auto">
            <a:xfrm>
              <a:off x="164537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8" name="TextBox 9"/>
            <p:cNvSpPr txBox="1">
              <a:spLocks noChangeArrowheads="1"/>
            </p:cNvSpPr>
            <p:nvPr/>
          </p:nvSpPr>
          <p:spPr bwMode="auto">
            <a:xfrm>
              <a:off x="90904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59" name="TextBox 58"/>
            <p:cNvSpPr txBox="1"/>
            <p:nvPr/>
          </p:nvSpPr>
          <p:spPr bwMode="auto">
            <a:xfrm>
              <a:off x="909043" y="2656378"/>
              <a:ext cx="2009498" cy="368300"/>
            </a:xfrm>
            <a:prstGeom prst="rect">
              <a:avLst/>
            </a:prstGeom>
            <a:noFill/>
          </p:spPr>
          <p:txBody>
            <a:bodyPr>
              <a:spAutoFit/>
            </a:bodyPr>
            <a:lstStyle/>
            <a:p>
              <a:pPr algn="ctr">
                <a:lnSpc>
                  <a:spcPct val="150000"/>
                </a:lnSpc>
                <a:defRPr/>
              </a:pPr>
              <a:r>
                <a:rPr lang="zh-CN" altLang="en-US" sz="1200" kern="0" dirty="0" smtClean="0">
                  <a:solidFill>
                    <a:srgbClr val="4D4D4D"/>
                  </a:solidFill>
                  <a:latin typeface="微软雅黑" panose="020B0503020204020204" pitchFamily="34" charset="-122"/>
                  <a:ea typeface="微软雅黑" panose="020B0503020204020204" pitchFamily="34" charset="-122"/>
                </a:rPr>
                <a:t> </a:t>
              </a:r>
              <a:endParaRPr lang="zh-CN" altLang="en-US" sz="1200" kern="0" dirty="0" smtClean="0">
                <a:solidFill>
                  <a:srgbClr val="4D4D4D"/>
                </a:solidFill>
                <a:latin typeface="微软雅黑" panose="020B0503020204020204" pitchFamily="34" charset="-122"/>
                <a:ea typeface="微软雅黑" panose="020B0503020204020204" pitchFamily="34" charset="-122"/>
              </a:endParaRPr>
            </a:p>
          </p:txBody>
        </p:sp>
        <p:sp>
          <p:nvSpPr>
            <p:cNvPr id="60" name="TextBox 11"/>
            <p:cNvSpPr txBox="1">
              <a:spLocks noChangeArrowheads="1"/>
            </p:cNvSpPr>
            <p:nvPr/>
          </p:nvSpPr>
          <p:spPr bwMode="auto">
            <a:xfrm>
              <a:off x="15544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01</a:t>
              </a:r>
              <a:endParaRPr lang="zh-CN" altLang="en-US" sz="4000" b="1" kern="0">
                <a:solidFill>
                  <a:srgbClr val="4D4D4D"/>
                </a:solidFill>
              </a:endParaRPr>
            </a:p>
          </p:txBody>
        </p:sp>
      </p:grpSp>
      <p:grpSp>
        <p:nvGrpSpPr>
          <p:cNvPr id="85" name="组合 84"/>
          <p:cNvGrpSpPr/>
          <p:nvPr/>
        </p:nvGrpSpPr>
        <p:grpSpPr>
          <a:xfrm>
            <a:off x="5050202" y="1844824"/>
            <a:ext cx="2028496" cy="3073350"/>
            <a:chOff x="5048093" y="2155850"/>
            <a:chExt cx="2027968" cy="3073350"/>
          </a:xfrm>
        </p:grpSpPr>
        <p:sp>
          <p:nvSpPr>
            <p:cNvPr id="65" name="矩形 64"/>
            <p:cNvSpPr/>
            <p:nvPr/>
          </p:nvSpPr>
          <p:spPr bwMode="auto">
            <a:xfrm>
              <a:off x="506656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66" name="椭圆 65"/>
            <p:cNvSpPr/>
            <p:nvPr/>
          </p:nvSpPr>
          <p:spPr bwMode="auto">
            <a:xfrm>
              <a:off x="578442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67" name="TextBox 23"/>
            <p:cNvSpPr txBox="1">
              <a:spLocks noChangeArrowheads="1"/>
            </p:cNvSpPr>
            <p:nvPr/>
          </p:nvSpPr>
          <p:spPr bwMode="auto">
            <a:xfrm>
              <a:off x="504809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kern="0">
                <a:solidFill>
                  <a:srgbClr val="4D4D4D"/>
                </a:solidFill>
                <a:latin typeface="微软雅黑" panose="020B0503020204020204" pitchFamily="34" charset="-122"/>
                <a:ea typeface="微软雅黑" panose="020B0503020204020204" pitchFamily="34" charset="-122"/>
              </a:endParaRPr>
            </a:p>
          </p:txBody>
        </p:sp>
        <p:sp>
          <p:nvSpPr>
            <p:cNvPr id="68" name="TextBox 67"/>
            <p:cNvSpPr txBox="1"/>
            <p:nvPr/>
          </p:nvSpPr>
          <p:spPr bwMode="auto">
            <a:xfrm>
              <a:off x="504809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69" name="TextBox 25"/>
            <p:cNvSpPr txBox="1">
              <a:spLocks noChangeArrowheads="1"/>
            </p:cNvSpPr>
            <p:nvPr/>
          </p:nvSpPr>
          <p:spPr bwMode="auto">
            <a:xfrm>
              <a:off x="569353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03</a:t>
              </a:r>
              <a:endParaRPr lang="zh-CN" altLang="en-US" sz="4000" b="1" kern="0">
                <a:solidFill>
                  <a:srgbClr val="4D4D4D"/>
                </a:solidFill>
              </a:endParaRPr>
            </a:p>
          </p:txBody>
        </p:sp>
      </p:grpSp>
      <p:sp>
        <p:nvSpPr>
          <p:cNvPr id="64" name="乘号 63"/>
          <p:cNvSpPr/>
          <p:nvPr/>
        </p:nvSpPr>
        <p:spPr bwMode="auto">
          <a:xfrm>
            <a:off x="5822435"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128578" y="1844824"/>
            <a:ext cx="2011870" cy="3073350"/>
            <a:chOff x="7125928" y="2155850"/>
            <a:chExt cx="2011346" cy="3073350"/>
          </a:xfrm>
        </p:grpSpPr>
        <p:sp>
          <p:nvSpPr>
            <p:cNvPr id="73" name="矩形 72"/>
            <p:cNvSpPr/>
            <p:nvPr/>
          </p:nvSpPr>
          <p:spPr bwMode="auto">
            <a:xfrm>
              <a:off x="7125928" y="2155850"/>
              <a:ext cx="2011346" cy="3073350"/>
            </a:xfrm>
            <a:prstGeom prst="rect">
              <a:avLst/>
            </a:prstGeom>
            <a:solidFill>
              <a:schemeClr val="accent2"/>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TextBox 16"/>
            <p:cNvSpPr txBox="1">
              <a:spLocks noChangeArrowheads="1"/>
            </p:cNvSpPr>
            <p:nvPr/>
          </p:nvSpPr>
          <p:spPr bwMode="auto">
            <a:xfrm>
              <a:off x="7125928" y="2279842"/>
              <a:ext cx="2011346"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kern="0">
                <a:solidFill>
                  <a:srgbClr val="FFFFFF"/>
                </a:solidFill>
                <a:latin typeface="微软雅黑" panose="020B0503020204020204" pitchFamily="34" charset="-122"/>
                <a:ea typeface="微软雅黑" panose="020B0503020204020204" pitchFamily="34" charset="-122"/>
              </a:endParaRPr>
            </a:p>
          </p:txBody>
        </p:sp>
        <p:sp>
          <p:nvSpPr>
            <p:cNvPr id="75" name="TextBox 74"/>
            <p:cNvSpPr txBox="1"/>
            <p:nvPr/>
          </p:nvSpPr>
          <p:spPr bwMode="auto">
            <a:xfrm>
              <a:off x="7125928" y="2656378"/>
              <a:ext cx="2011346"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76" name="TextBox 18"/>
            <p:cNvSpPr txBox="1">
              <a:spLocks noChangeArrowheads="1"/>
            </p:cNvSpPr>
            <p:nvPr/>
          </p:nvSpPr>
          <p:spPr bwMode="auto">
            <a:xfrm>
              <a:off x="7754035"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04</a:t>
              </a:r>
              <a:endParaRPr lang="zh-CN" altLang="en-US" sz="4000" b="1" kern="0">
                <a:solidFill>
                  <a:sysClr val="window" lastClr="FFFFFF"/>
                </a:solidFill>
              </a:endParaRPr>
            </a:p>
          </p:txBody>
        </p:sp>
        <p:sp>
          <p:nvSpPr>
            <p:cNvPr id="77" name="椭圆 76"/>
            <p:cNvSpPr/>
            <p:nvPr/>
          </p:nvSpPr>
          <p:spPr bwMode="auto">
            <a:xfrm>
              <a:off x="7844725" y="4559012"/>
              <a:ext cx="573754" cy="573467"/>
            </a:xfrm>
            <a:prstGeom prst="ellipse">
              <a:avLst/>
            </a:prstGeom>
            <a:solidFill>
              <a:schemeClr val="accent2"/>
            </a:solidFill>
            <a:ln w="3175" cap="flat" cmpd="sng" algn="ctr">
              <a:no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sp>
        <p:nvSpPr>
          <p:cNvPr id="72" name="任意多边形 71"/>
          <p:cNvSpPr/>
          <p:nvPr/>
        </p:nvSpPr>
        <p:spPr bwMode="auto">
          <a:xfrm>
            <a:off x="7956234"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0" name="乘号 79"/>
          <p:cNvSpPr/>
          <p:nvPr/>
        </p:nvSpPr>
        <p:spPr bwMode="auto">
          <a:xfrm>
            <a:off x="9962348"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1" name="乘号 80"/>
          <p:cNvSpPr/>
          <p:nvPr/>
        </p:nvSpPr>
        <p:spPr bwMode="auto">
          <a:xfrm>
            <a:off x="1682094"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2" name="任意多边形 81"/>
          <p:cNvSpPr/>
          <p:nvPr/>
        </p:nvSpPr>
        <p:spPr bwMode="auto">
          <a:xfrm>
            <a:off x="3816108"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1000"/>
                                        <p:tgtEl>
                                          <p:spTgt spid="87"/>
                                        </p:tgtEl>
                                      </p:cBhvr>
                                    </p:animEffect>
                                    <p:anim calcmode="lin" valueType="num">
                                      <p:cBhvr>
                                        <p:cTn id="36" dur="1000" fill="hold"/>
                                        <p:tgtEl>
                                          <p:spTgt spid="87"/>
                                        </p:tgtEl>
                                        <p:attrNameLst>
                                          <p:attrName>ppt_x</p:attrName>
                                        </p:attrNameLst>
                                      </p:cBhvr>
                                      <p:tavLst>
                                        <p:tav tm="0">
                                          <p:val>
                                            <p:strVal val="#ppt_x"/>
                                          </p:val>
                                        </p:tav>
                                        <p:tav tm="100000">
                                          <p:val>
                                            <p:strVal val="#ppt_x"/>
                                          </p:val>
                                        </p:tav>
                                      </p:tavLst>
                                    </p:anim>
                                    <p:anim calcmode="lin" valueType="num">
                                      <p:cBhvr>
                                        <p:cTn id="3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grpId="0" nodeType="click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strVal val="(6*min(max(#ppt_w*#ppt_h,.3),1)-7.4)/-.7*#ppt_w"/>
                                          </p:val>
                                        </p:tav>
                                        <p:tav tm="100000">
                                          <p:val>
                                            <p:strVal val="#ppt_w"/>
                                          </p:val>
                                        </p:tav>
                                      </p:tavLst>
                                    </p:anim>
                                    <p:anim calcmode="lin" valueType="num">
                                      <p:cBhvr>
                                        <p:cTn id="43" dur="500" fill="hold"/>
                                        <p:tgtEl>
                                          <p:spTgt spid="81"/>
                                        </p:tgtEl>
                                        <p:attrNameLst>
                                          <p:attrName>ppt_h</p:attrName>
                                        </p:attrNameLst>
                                      </p:cBhvr>
                                      <p:tavLst>
                                        <p:tav tm="0">
                                          <p:val>
                                            <p:strVal val="(6*min(max(#ppt_w*#ppt_h,.3),1)-7.4)/-.7*#ppt_h"/>
                                          </p:val>
                                        </p:tav>
                                        <p:tav tm="100000">
                                          <p:val>
                                            <p:strVal val="#ppt_h"/>
                                          </p:val>
                                        </p:tav>
                                      </p:tavLst>
                                    </p:anim>
                                    <p:anim calcmode="lin" valueType="num">
                                      <p:cBhvr>
                                        <p:cTn id="44" dur="500" fill="hold"/>
                                        <p:tgtEl>
                                          <p:spTgt spid="81"/>
                                        </p:tgtEl>
                                        <p:attrNameLst>
                                          <p:attrName>ppt_x</p:attrName>
                                        </p:attrNameLst>
                                      </p:cBhvr>
                                      <p:tavLst>
                                        <p:tav tm="0">
                                          <p:val>
                                            <p:fltVal val="0.5"/>
                                          </p:val>
                                        </p:tav>
                                        <p:tav tm="100000">
                                          <p:val>
                                            <p:strVal val="#ppt_x"/>
                                          </p:val>
                                        </p:tav>
                                      </p:tavLst>
                                    </p:anim>
                                    <p:anim calcmode="lin" valueType="num">
                                      <p:cBhvr>
                                        <p:cTn id="45" dur="500" fill="hold"/>
                                        <p:tgtEl>
                                          <p:spTgt spid="81"/>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strVal val="(6*min(max(#ppt_w*#ppt_h,.3),1)-7.4)/-.7*#ppt_w"/>
                                          </p:val>
                                        </p:tav>
                                        <p:tav tm="100000">
                                          <p:val>
                                            <p:strVal val="#ppt_w"/>
                                          </p:val>
                                        </p:tav>
                                      </p:tavLst>
                                    </p:anim>
                                    <p:anim calcmode="lin" valueType="num">
                                      <p:cBhvr>
                                        <p:cTn id="49" dur="500" fill="hold"/>
                                        <p:tgtEl>
                                          <p:spTgt spid="64"/>
                                        </p:tgtEl>
                                        <p:attrNameLst>
                                          <p:attrName>ppt_h</p:attrName>
                                        </p:attrNameLst>
                                      </p:cBhvr>
                                      <p:tavLst>
                                        <p:tav tm="0">
                                          <p:val>
                                            <p:strVal val="(6*min(max(#ppt_w*#ppt_h,.3),1)-7.4)/-.7*#ppt_h"/>
                                          </p:val>
                                        </p:tav>
                                        <p:tav tm="100000">
                                          <p:val>
                                            <p:strVal val="#ppt_h"/>
                                          </p:val>
                                        </p:tav>
                                      </p:tavLst>
                                    </p:anim>
                                    <p:anim calcmode="lin" valueType="num">
                                      <p:cBhvr>
                                        <p:cTn id="50" dur="500" fill="hold"/>
                                        <p:tgtEl>
                                          <p:spTgt spid="64"/>
                                        </p:tgtEl>
                                        <p:attrNameLst>
                                          <p:attrName>ppt_x</p:attrName>
                                        </p:attrNameLst>
                                      </p:cBhvr>
                                      <p:tavLst>
                                        <p:tav tm="0">
                                          <p:val>
                                            <p:fltVal val="0.5"/>
                                          </p:val>
                                        </p:tav>
                                        <p:tav tm="100000">
                                          <p:val>
                                            <p:strVal val="#ppt_x"/>
                                          </p:val>
                                        </p:tav>
                                      </p:tavLst>
                                    </p:anim>
                                    <p:anim calcmode="lin" valueType="num">
                                      <p:cBhvr>
                                        <p:cTn id="51" dur="500" fill="hold"/>
                                        <p:tgtEl>
                                          <p:spTgt spid="64"/>
                                        </p:tgtEl>
                                        <p:attrNameLst>
                                          <p:attrName>ppt_y</p:attrName>
                                        </p:attrNameLst>
                                      </p:cBhvr>
                                      <p:tavLst>
                                        <p:tav tm="0">
                                          <p:val>
                                            <p:strVal val="1+(6*min(max(#ppt_w*#ppt_h,.3),1)-7.4)/-.7*#ppt_h/2"/>
                                          </p:val>
                                        </p:tav>
                                        <p:tav tm="100000">
                                          <p:val>
                                            <p:strVal val="#ppt_y"/>
                                          </p:val>
                                        </p:tav>
                                      </p:tavLst>
                                    </p:anim>
                                  </p:childTnLst>
                                </p:cTn>
                              </p:par>
                              <p:par>
                                <p:cTn id="52" presetID="23" presetClass="entr" presetSubtype="36"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p:cTn id="54" dur="500" fill="hold"/>
                                        <p:tgtEl>
                                          <p:spTgt spid="80"/>
                                        </p:tgtEl>
                                        <p:attrNameLst>
                                          <p:attrName>ppt_w</p:attrName>
                                        </p:attrNameLst>
                                      </p:cBhvr>
                                      <p:tavLst>
                                        <p:tav tm="0">
                                          <p:val>
                                            <p:strVal val="(6*min(max(#ppt_w*#ppt_h,.3),1)-7.4)/-.7*#ppt_w"/>
                                          </p:val>
                                        </p:tav>
                                        <p:tav tm="100000">
                                          <p:val>
                                            <p:strVal val="#ppt_w"/>
                                          </p:val>
                                        </p:tav>
                                      </p:tavLst>
                                    </p:anim>
                                    <p:anim calcmode="lin" valueType="num">
                                      <p:cBhvr>
                                        <p:cTn id="55" dur="500" fill="hold"/>
                                        <p:tgtEl>
                                          <p:spTgt spid="80"/>
                                        </p:tgtEl>
                                        <p:attrNameLst>
                                          <p:attrName>ppt_h</p:attrName>
                                        </p:attrNameLst>
                                      </p:cBhvr>
                                      <p:tavLst>
                                        <p:tav tm="0">
                                          <p:val>
                                            <p:strVal val="(6*min(max(#ppt_w*#ppt_h,.3),1)-7.4)/-.7*#ppt_h"/>
                                          </p:val>
                                        </p:tav>
                                        <p:tav tm="100000">
                                          <p:val>
                                            <p:strVal val="#ppt_h"/>
                                          </p:val>
                                        </p:tav>
                                      </p:tavLst>
                                    </p:anim>
                                    <p:anim calcmode="lin" valueType="num">
                                      <p:cBhvr>
                                        <p:cTn id="56" dur="500" fill="hold"/>
                                        <p:tgtEl>
                                          <p:spTgt spid="80"/>
                                        </p:tgtEl>
                                        <p:attrNameLst>
                                          <p:attrName>ppt_x</p:attrName>
                                        </p:attrNameLst>
                                      </p:cBhvr>
                                      <p:tavLst>
                                        <p:tav tm="0">
                                          <p:val>
                                            <p:fltVal val="0.5"/>
                                          </p:val>
                                        </p:tav>
                                        <p:tav tm="100000">
                                          <p:val>
                                            <p:strVal val="#ppt_x"/>
                                          </p:val>
                                        </p:tav>
                                      </p:tavLst>
                                    </p:anim>
                                    <p:anim calcmode="lin" valueType="num">
                                      <p:cBhvr>
                                        <p:cTn id="57" dur="500" fill="hold"/>
                                        <p:tgtEl>
                                          <p:spTgt spid="80"/>
                                        </p:tgtEl>
                                        <p:attrNameLst>
                                          <p:attrName>ppt_y</p:attrName>
                                        </p:attrNameLst>
                                      </p:cBhvr>
                                      <p:tavLst>
                                        <p:tav tm="0">
                                          <p:val>
                                            <p:strVal val="1+(6*min(max(#ppt_w*#ppt_h,.3),1)-7.4)/-.7*#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36" fill="hold" grpId="0" nodeType="click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p:cTn id="62" dur="500" fill="hold"/>
                                        <p:tgtEl>
                                          <p:spTgt spid="82"/>
                                        </p:tgtEl>
                                        <p:attrNameLst>
                                          <p:attrName>ppt_w</p:attrName>
                                        </p:attrNameLst>
                                      </p:cBhvr>
                                      <p:tavLst>
                                        <p:tav tm="0">
                                          <p:val>
                                            <p:strVal val="(6*min(max(#ppt_w*#ppt_h,.3),1)-7.4)/-.7*#ppt_w"/>
                                          </p:val>
                                        </p:tav>
                                        <p:tav tm="100000">
                                          <p:val>
                                            <p:strVal val="#ppt_w"/>
                                          </p:val>
                                        </p:tav>
                                      </p:tavLst>
                                    </p:anim>
                                    <p:anim calcmode="lin" valueType="num">
                                      <p:cBhvr>
                                        <p:cTn id="63" dur="500" fill="hold"/>
                                        <p:tgtEl>
                                          <p:spTgt spid="82"/>
                                        </p:tgtEl>
                                        <p:attrNameLst>
                                          <p:attrName>ppt_h</p:attrName>
                                        </p:attrNameLst>
                                      </p:cBhvr>
                                      <p:tavLst>
                                        <p:tav tm="0">
                                          <p:val>
                                            <p:strVal val="(6*min(max(#ppt_w*#ppt_h,.3),1)-7.4)/-.7*#ppt_h"/>
                                          </p:val>
                                        </p:tav>
                                        <p:tav tm="100000">
                                          <p:val>
                                            <p:strVal val="#ppt_h"/>
                                          </p:val>
                                        </p:tav>
                                      </p:tavLst>
                                    </p:anim>
                                    <p:anim calcmode="lin" valueType="num">
                                      <p:cBhvr>
                                        <p:cTn id="64" dur="500" fill="hold"/>
                                        <p:tgtEl>
                                          <p:spTgt spid="82"/>
                                        </p:tgtEl>
                                        <p:attrNameLst>
                                          <p:attrName>ppt_x</p:attrName>
                                        </p:attrNameLst>
                                      </p:cBhvr>
                                      <p:tavLst>
                                        <p:tav tm="0">
                                          <p:val>
                                            <p:fltVal val="0.5"/>
                                          </p:val>
                                        </p:tav>
                                        <p:tav tm="100000">
                                          <p:val>
                                            <p:strVal val="#ppt_x"/>
                                          </p:val>
                                        </p:tav>
                                      </p:tavLst>
                                    </p:anim>
                                    <p:anim calcmode="lin" valueType="num">
                                      <p:cBhvr>
                                        <p:cTn id="65" dur="500" fill="hold"/>
                                        <p:tgtEl>
                                          <p:spTgt spid="82"/>
                                        </p:tgtEl>
                                        <p:attrNameLst>
                                          <p:attrName>ppt_y</p:attrName>
                                        </p:attrNameLst>
                                      </p:cBhvr>
                                      <p:tavLst>
                                        <p:tav tm="0">
                                          <p:val>
                                            <p:strVal val="1+(6*min(max(#ppt_w*#ppt_h,.3),1)-7.4)/-.7*#ppt_h/2"/>
                                          </p:val>
                                        </p:tav>
                                        <p:tav tm="100000">
                                          <p:val>
                                            <p:strVal val="#ppt_y"/>
                                          </p:val>
                                        </p:tav>
                                      </p:tavLst>
                                    </p:anim>
                                  </p:childTnLst>
                                </p:cTn>
                              </p:par>
                              <p:par>
                                <p:cTn id="66" presetID="23" presetClass="entr" presetSubtype="3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strVal val="(6*min(max(#ppt_w*#ppt_h,.3),1)-7.4)/-.7*#ppt_w"/>
                                          </p:val>
                                        </p:tav>
                                        <p:tav tm="100000">
                                          <p:val>
                                            <p:strVal val="#ppt_w"/>
                                          </p:val>
                                        </p:tav>
                                      </p:tavLst>
                                    </p:anim>
                                    <p:anim calcmode="lin" valueType="num">
                                      <p:cBhvr>
                                        <p:cTn id="69" dur="500" fill="hold"/>
                                        <p:tgtEl>
                                          <p:spTgt spid="72"/>
                                        </p:tgtEl>
                                        <p:attrNameLst>
                                          <p:attrName>ppt_h</p:attrName>
                                        </p:attrNameLst>
                                      </p:cBhvr>
                                      <p:tavLst>
                                        <p:tav tm="0">
                                          <p:val>
                                            <p:strVal val="(6*min(max(#ppt_w*#ppt_h,.3),1)-7.4)/-.7*#ppt_h"/>
                                          </p:val>
                                        </p:tav>
                                        <p:tav tm="100000">
                                          <p:val>
                                            <p:strVal val="#ppt_h"/>
                                          </p:val>
                                        </p:tav>
                                      </p:tavLst>
                                    </p:anim>
                                    <p:anim calcmode="lin" valueType="num">
                                      <p:cBhvr>
                                        <p:cTn id="70" dur="500" fill="hold"/>
                                        <p:tgtEl>
                                          <p:spTgt spid="72"/>
                                        </p:tgtEl>
                                        <p:attrNameLst>
                                          <p:attrName>ppt_x</p:attrName>
                                        </p:attrNameLst>
                                      </p:cBhvr>
                                      <p:tavLst>
                                        <p:tav tm="0">
                                          <p:val>
                                            <p:fltVal val="0.5"/>
                                          </p:val>
                                        </p:tav>
                                        <p:tav tm="100000">
                                          <p:val>
                                            <p:strVal val="#ppt_x"/>
                                          </p:val>
                                        </p:tav>
                                      </p:tavLst>
                                    </p:anim>
                                    <p:anim calcmode="lin" valueType="num">
                                      <p:cBhvr>
                                        <p:cTn id="71"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2" grpId="0" animBg="1"/>
      <p:bldP spid="80" grpId="0" animBg="1"/>
      <p:bldP spid="81"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Box 107"/>
          <p:cNvSpPr txBox="1"/>
          <p:nvPr/>
        </p:nvSpPr>
        <p:spPr>
          <a:xfrm>
            <a:off x="1035440" y="540377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109" name="Straight Connector 108"/>
          <p:cNvCxnSpPr/>
          <p:nvPr/>
        </p:nvCxnSpPr>
        <p:spPr>
          <a:xfrm>
            <a:off x="1043634" y="5279573"/>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2" name="Block Arc 51"/>
          <p:cNvSpPr/>
          <p:nvPr/>
        </p:nvSpPr>
        <p:spPr>
          <a:xfrm>
            <a:off x="1234977" y="2133134"/>
            <a:ext cx="2217290" cy="2217579"/>
          </a:xfrm>
          <a:prstGeom prst="blockArc">
            <a:avLst>
              <a:gd name="adj1" fmla="val 10800000"/>
              <a:gd name="adj2" fmla="val 3"/>
              <a:gd name="adj3" fmla="val 1529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3" name="Block Arc 52"/>
          <p:cNvSpPr/>
          <p:nvPr/>
        </p:nvSpPr>
        <p:spPr>
          <a:xfrm rot="10800000">
            <a:off x="3110217" y="2130252"/>
            <a:ext cx="2217290" cy="2217579"/>
          </a:xfrm>
          <a:prstGeom prst="blockArc">
            <a:avLst>
              <a:gd name="adj1" fmla="val 10800000"/>
              <a:gd name="adj2" fmla="val 3"/>
              <a:gd name="adj3" fmla="val 15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4" name="Block Arc 53"/>
          <p:cNvSpPr/>
          <p:nvPr/>
        </p:nvSpPr>
        <p:spPr>
          <a:xfrm>
            <a:off x="4987405" y="2133134"/>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5" name="Block Arc 54"/>
          <p:cNvSpPr/>
          <p:nvPr/>
        </p:nvSpPr>
        <p:spPr>
          <a:xfrm rot="10800000">
            <a:off x="6862646" y="2130252"/>
            <a:ext cx="2217290" cy="2217579"/>
          </a:xfrm>
          <a:prstGeom prst="blockArc">
            <a:avLst>
              <a:gd name="adj1" fmla="val 10800000"/>
              <a:gd name="adj2" fmla="val 3"/>
              <a:gd name="adj3" fmla="val 15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6" name="Block Arc 55"/>
          <p:cNvSpPr/>
          <p:nvPr/>
        </p:nvSpPr>
        <p:spPr>
          <a:xfrm>
            <a:off x="8739735" y="2133134"/>
            <a:ext cx="2217290"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63" name="Freeform 62"/>
          <p:cNvSpPr/>
          <p:nvPr/>
        </p:nvSpPr>
        <p:spPr>
          <a:xfrm>
            <a:off x="170389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4" name="Freeform 63"/>
          <p:cNvSpPr/>
          <p:nvPr/>
        </p:nvSpPr>
        <p:spPr>
          <a:xfrm>
            <a:off x="3583669"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5" name="Freeform 64"/>
          <p:cNvSpPr/>
          <p:nvPr/>
        </p:nvSpPr>
        <p:spPr>
          <a:xfrm>
            <a:off x="546344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6" name="Freeform 65"/>
          <p:cNvSpPr/>
          <p:nvPr/>
        </p:nvSpPr>
        <p:spPr>
          <a:xfrm>
            <a:off x="7343220"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solidFill>
                <a:schemeClr val="bg1"/>
              </a:solidFill>
              <a:latin typeface="+mn-ea"/>
            </a:endParaRPr>
          </a:p>
        </p:txBody>
      </p:sp>
      <p:sp>
        <p:nvSpPr>
          <p:cNvPr id="67" name="Freeform 66"/>
          <p:cNvSpPr/>
          <p:nvPr/>
        </p:nvSpPr>
        <p:spPr>
          <a:xfrm>
            <a:off x="9222996"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76" name="TextBox 75"/>
          <p:cNvSpPr txBox="1"/>
          <p:nvPr/>
        </p:nvSpPr>
        <p:spPr>
          <a:xfrm>
            <a:off x="2051314"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mn-ea"/>
              </a:rPr>
              <a:t>2012</a:t>
            </a:r>
            <a:endParaRPr lang="en-US" dirty="0">
              <a:solidFill>
                <a:schemeClr val="tx2">
                  <a:lumMod val="75000"/>
                </a:schemeClr>
              </a:solidFill>
              <a:latin typeface="+mn-ea"/>
            </a:endParaRPr>
          </a:p>
        </p:txBody>
      </p:sp>
      <p:sp>
        <p:nvSpPr>
          <p:cNvPr id="78" name="TextBox 77"/>
          <p:cNvSpPr txBox="1"/>
          <p:nvPr/>
        </p:nvSpPr>
        <p:spPr>
          <a:xfrm>
            <a:off x="3922915"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4"/>
                </a:solidFill>
                <a:latin typeface="+mn-ea"/>
              </a:rPr>
              <a:t>2013</a:t>
            </a:r>
            <a:endParaRPr lang="en-US" dirty="0">
              <a:solidFill>
                <a:schemeClr val="accent4"/>
              </a:solidFill>
              <a:latin typeface="+mn-ea"/>
            </a:endParaRPr>
          </a:p>
        </p:txBody>
      </p:sp>
      <p:sp>
        <p:nvSpPr>
          <p:cNvPr id="79" name="TextBox 78"/>
          <p:cNvSpPr txBox="1"/>
          <p:nvPr/>
        </p:nvSpPr>
        <p:spPr>
          <a:xfrm>
            <a:off x="5857235"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mn-ea"/>
              </a:rPr>
              <a:t>2014</a:t>
            </a:r>
            <a:endParaRPr lang="en-US" dirty="0">
              <a:solidFill>
                <a:schemeClr val="accent1"/>
              </a:solidFill>
              <a:latin typeface="+mn-ea"/>
            </a:endParaRPr>
          </a:p>
        </p:txBody>
      </p:sp>
      <p:sp>
        <p:nvSpPr>
          <p:cNvPr id="82" name="TextBox 81"/>
          <p:cNvSpPr txBox="1"/>
          <p:nvPr/>
        </p:nvSpPr>
        <p:spPr>
          <a:xfrm>
            <a:off x="7708887"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3"/>
                </a:solidFill>
                <a:latin typeface="+mn-ea"/>
              </a:rPr>
              <a:t>2015</a:t>
            </a:r>
            <a:endParaRPr lang="en-US" dirty="0">
              <a:solidFill>
                <a:schemeClr val="accent3"/>
              </a:solidFill>
              <a:latin typeface="+mn-ea"/>
            </a:endParaRPr>
          </a:p>
        </p:txBody>
      </p:sp>
      <p:sp>
        <p:nvSpPr>
          <p:cNvPr id="83" name="TextBox 82"/>
          <p:cNvSpPr txBox="1"/>
          <p:nvPr/>
        </p:nvSpPr>
        <p:spPr>
          <a:xfrm>
            <a:off x="9628871"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mn-ea"/>
              </a:rPr>
              <a:t>2016</a:t>
            </a:r>
            <a:endParaRPr lang="en-US" dirty="0">
              <a:solidFill>
                <a:schemeClr val="accent2"/>
              </a:solidFill>
              <a:latin typeface="+mn-ea"/>
            </a:endParaRPr>
          </a:p>
        </p:txBody>
      </p:sp>
      <p:grpSp>
        <p:nvGrpSpPr>
          <p:cNvPr id="86" name="Group 88"/>
          <p:cNvGrpSpPr/>
          <p:nvPr/>
        </p:nvGrpSpPr>
        <p:grpSpPr>
          <a:xfrm>
            <a:off x="1334442" y="1400691"/>
            <a:ext cx="2095629" cy="645743"/>
            <a:chOff x="805797" y="661615"/>
            <a:chExt cx="1155277" cy="263203"/>
          </a:xfrm>
        </p:grpSpPr>
        <p:sp>
          <p:nvSpPr>
            <p:cNvPr id="87" name="TextBox 86"/>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0" name="TextBox 89"/>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3" name="Group 88"/>
          <p:cNvGrpSpPr/>
          <p:nvPr/>
        </p:nvGrpSpPr>
        <p:grpSpPr>
          <a:xfrm>
            <a:off x="3178797" y="4401420"/>
            <a:ext cx="2095629" cy="645743"/>
            <a:chOff x="805797" y="661615"/>
            <a:chExt cx="1155277" cy="263203"/>
          </a:xfrm>
        </p:grpSpPr>
        <p:sp>
          <p:nvSpPr>
            <p:cNvPr id="94" name="TextBox 93"/>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8" name="TextBox 97"/>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9" name="Group 88"/>
          <p:cNvGrpSpPr/>
          <p:nvPr/>
        </p:nvGrpSpPr>
        <p:grpSpPr>
          <a:xfrm>
            <a:off x="5109067" y="1400691"/>
            <a:ext cx="2095629" cy="645743"/>
            <a:chOff x="805797" y="661615"/>
            <a:chExt cx="1155277" cy="263203"/>
          </a:xfrm>
        </p:grpSpPr>
        <p:sp>
          <p:nvSpPr>
            <p:cNvPr id="100" name="TextBox 99"/>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1" name="TextBox 100"/>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2" name="Group 88"/>
          <p:cNvGrpSpPr/>
          <p:nvPr/>
        </p:nvGrpSpPr>
        <p:grpSpPr>
          <a:xfrm>
            <a:off x="6984308" y="4401420"/>
            <a:ext cx="2095629" cy="645743"/>
            <a:chOff x="805797" y="661615"/>
            <a:chExt cx="1155277" cy="263203"/>
          </a:xfrm>
        </p:grpSpPr>
        <p:sp>
          <p:nvSpPr>
            <p:cNvPr id="103" name="TextBox 102"/>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4" name="TextBox 103"/>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5" name="Group 88"/>
          <p:cNvGrpSpPr/>
          <p:nvPr/>
        </p:nvGrpSpPr>
        <p:grpSpPr>
          <a:xfrm>
            <a:off x="8739736" y="1400691"/>
            <a:ext cx="2095629" cy="645743"/>
            <a:chOff x="805797" y="661615"/>
            <a:chExt cx="1155277" cy="263203"/>
          </a:xfrm>
        </p:grpSpPr>
        <p:sp>
          <p:nvSpPr>
            <p:cNvPr id="106" name="TextBox 105"/>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sp>
        <p:nvSpPr>
          <p:cNvPr id="37" name="Freeform 143"/>
          <p:cNvSpPr>
            <a:spLocks noEditPoints="1"/>
          </p:cNvSpPr>
          <p:nvPr/>
        </p:nvSpPr>
        <p:spPr bwMode="auto">
          <a:xfrm>
            <a:off x="2101379" y="299683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8" name="Freeform 92"/>
          <p:cNvSpPr>
            <a:spLocks noEditPoints="1"/>
          </p:cNvSpPr>
          <p:nvPr/>
        </p:nvSpPr>
        <p:spPr bwMode="auto">
          <a:xfrm>
            <a:off x="4013340" y="306493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9" name="组合 38"/>
          <p:cNvGrpSpPr/>
          <p:nvPr/>
        </p:nvGrpSpPr>
        <p:grpSpPr>
          <a:xfrm>
            <a:off x="5896481" y="3033182"/>
            <a:ext cx="427511" cy="400051"/>
            <a:chOff x="6661150" y="233363"/>
            <a:chExt cx="320675" cy="300038"/>
          </a:xfrm>
          <a:solidFill>
            <a:schemeClr val="bg1"/>
          </a:solidFill>
        </p:grpSpPr>
        <p:sp>
          <p:nvSpPr>
            <p:cNvPr id="40"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4" name="Freeform 140"/>
          <p:cNvSpPr>
            <a:spLocks noEditPoints="1"/>
          </p:cNvSpPr>
          <p:nvPr/>
        </p:nvSpPr>
        <p:spPr bwMode="auto">
          <a:xfrm>
            <a:off x="7750259" y="3030871"/>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5" name="组合 44"/>
          <p:cNvGrpSpPr/>
          <p:nvPr/>
        </p:nvGrpSpPr>
        <p:grpSpPr>
          <a:xfrm>
            <a:off x="9647168" y="3021116"/>
            <a:ext cx="419045" cy="408517"/>
            <a:chOff x="8175625" y="987426"/>
            <a:chExt cx="314325" cy="306388"/>
          </a:xfrm>
          <a:solidFill>
            <a:schemeClr val="bg1"/>
          </a:solidFill>
        </p:grpSpPr>
        <p:sp>
          <p:nvSpPr>
            <p:cNvPr id="46"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slide(fromBottom)">
                                      <p:cBhvr>
                                        <p:cTn id="17" dur="500"/>
                                        <p:tgtEl>
                                          <p:spTgt spid="7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slide(fromBottom)">
                                      <p:cBhvr>
                                        <p:cTn id="21" dur="500"/>
                                        <p:tgtEl>
                                          <p:spTgt spid="86"/>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ppt_x"/>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slide(fromBottom)">
                                      <p:cBhvr>
                                        <p:cTn id="35" dur="500"/>
                                        <p:tgtEl>
                                          <p:spTgt spid="78"/>
                                        </p:tgtEl>
                                      </p:cBhvr>
                                    </p:animEffect>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slide(fromBottom)">
                                      <p:cBhvr>
                                        <p:cTn id="39" dur="500"/>
                                        <p:tgtEl>
                                          <p:spTgt spid="93"/>
                                        </p:tgtEl>
                                      </p:cBhvr>
                                    </p:animEffect>
                                  </p:childTnLst>
                                </p:cTn>
                              </p:par>
                            </p:childTnLst>
                          </p:cTn>
                        </p:par>
                        <p:par>
                          <p:cTn id="40" fill="hold">
                            <p:stCondLst>
                              <p:cond delay="4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23" presetClass="entr" presetSubtype="16"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p:cTn id="48" dur="500" fill="hold"/>
                                        <p:tgtEl>
                                          <p:spTgt spid="65"/>
                                        </p:tgtEl>
                                        <p:attrNameLst>
                                          <p:attrName>ppt_w</p:attrName>
                                        </p:attrNameLst>
                                      </p:cBhvr>
                                      <p:tavLst>
                                        <p:tav tm="0">
                                          <p:val>
                                            <p:fltVal val="0"/>
                                          </p:val>
                                        </p:tav>
                                        <p:tav tm="100000">
                                          <p:val>
                                            <p:strVal val="#ppt_w"/>
                                          </p:val>
                                        </p:tav>
                                      </p:tavLst>
                                    </p:anim>
                                    <p:anim calcmode="lin" valueType="num">
                                      <p:cBhvr>
                                        <p:cTn id="49" dur="500" fill="hold"/>
                                        <p:tgtEl>
                                          <p:spTgt spid="65"/>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slide(fromBottom)">
                                      <p:cBhvr>
                                        <p:cTn id="53" dur="500"/>
                                        <p:tgtEl>
                                          <p:spTgt spid="79"/>
                                        </p:tgtEl>
                                      </p:cBhvr>
                                    </p:animEffect>
                                  </p:childTnLst>
                                </p:cTn>
                              </p:par>
                            </p:childTnLst>
                          </p:cTn>
                        </p:par>
                        <p:par>
                          <p:cTn id="54" fill="hold">
                            <p:stCondLst>
                              <p:cond delay="5500"/>
                            </p:stCondLst>
                            <p:childTnLst>
                              <p:par>
                                <p:cTn id="55" presetID="12" presetClass="entr" presetSubtype="4" fill="hold" nodeType="after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slide(fromBottom)">
                                      <p:cBhvr>
                                        <p:cTn id="57" dur="500"/>
                                        <p:tgtEl>
                                          <p:spTgt spid="99"/>
                                        </p:tgtEl>
                                      </p:cBhvr>
                                    </p:animEffect>
                                  </p:childTnLst>
                                </p:cTn>
                              </p:par>
                            </p:childTnLst>
                          </p:cTn>
                        </p:par>
                        <p:par>
                          <p:cTn id="58" fill="hold">
                            <p:stCondLst>
                              <p:cond delay="6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1+#ppt_h/2"/>
                                          </p:val>
                                        </p:tav>
                                        <p:tav tm="100000">
                                          <p:val>
                                            <p:strVal val="#ppt_y"/>
                                          </p:val>
                                        </p:tav>
                                      </p:tavLst>
                                    </p:anim>
                                  </p:childTnLst>
                                </p:cTn>
                              </p:par>
                            </p:childTnLst>
                          </p:cTn>
                        </p:par>
                        <p:par>
                          <p:cTn id="63" fill="hold">
                            <p:stCondLst>
                              <p:cond delay="6500"/>
                            </p:stCondLst>
                            <p:childTnLst>
                              <p:par>
                                <p:cTn id="64" presetID="23" presetClass="entr" presetSubtype="16"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500" fill="hold"/>
                                        <p:tgtEl>
                                          <p:spTgt spid="66"/>
                                        </p:tgtEl>
                                        <p:attrNameLst>
                                          <p:attrName>ppt_w</p:attrName>
                                        </p:attrNameLst>
                                      </p:cBhvr>
                                      <p:tavLst>
                                        <p:tav tm="0">
                                          <p:val>
                                            <p:fltVal val="0"/>
                                          </p:val>
                                        </p:tav>
                                        <p:tav tm="100000">
                                          <p:val>
                                            <p:strVal val="#ppt_w"/>
                                          </p:val>
                                        </p:tav>
                                      </p:tavLst>
                                    </p:anim>
                                    <p:anim calcmode="lin" valueType="num">
                                      <p:cBhvr>
                                        <p:cTn id="67" dur="500" fill="hold"/>
                                        <p:tgtEl>
                                          <p:spTgt spid="66"/>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12" presetClass="entr" presetSubtype="4"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slide(fromBottom)">
                                      <p:cBhvr>
                                        <p:cTn id="71" dur="500"/>
                                        <p:tgtEl>
                                          <p:spTgt spid="82"/>
                                        </p:tgtEl>
                                      </p:cBhvr>
                                    </p:animEffect>
                                  </p:childTnLst>
                                </p:cTn>
                              </p:par>
                            </p:childTnLst>
                          </p:cTn>
                        </p:par>
                        <p:par>
                          <p:cTn id="72" fill="hold">
                            <p:stCondLst>
                              <p:cond delay="7500"/>
                            </p:stCondLst>
                            <p:childTnLst>
                              <p:par>
                                <p:cTn id="73" presetID="12" presetClass="entr" presetSubtype="4" fill="hold" nodeType="afterEffect">
                                  <p:stCondLst>
                                    <p:cond delay="0"/>
                                  </p:stCondLst>
                                  <p:childTnLst>
                                    <p:set>
                                      <p:cBhvr>
                                        <p:cTn id="74" dur="1" fill="hold">
                                          <p:stCondLst>
                                            <p:cond delay="0"/>
                                          </p:stCondLst>
                                        </p:cTn>
                                        <p:tgtEl>
                                          <p:spTgt spid="102"/>
                                        </p:tgtEl>
                                        <p:attrNameLst>
                                          <p:attrName>style.visibility</p:attrName>
                                        </p:attrNameLst>
                                      </p:cBhvr>
                                      <p:to>
                                        <p:strVal val="visible"/>
                                      </p:to>
                                    </p:set>
                                    <p:animEffect transition="in" filter="slide(fromBottom)">
                                      <p:cBhvr>
                                        <p:cTn id="75" dur="500"/>
                                        <p:tgtEl>
                                          <p:spTgt spid="102"/>
                                        </p:tgtEl>
                                      </p:cBhvr>
                                    </p:animEffect>
                                  </p:childTnLst>
                                </p:cTn>
                              </p:par>
                            </p:childTnLst>
                          </p:cTn>
                        </p:par>
                        <p:par>
                          <p:cTn id="76" fill="hold">
                            <p:stCondLst>
                              <p:cond delay="8000"/>
                            </p:stCondLst>
                            <p:childTnLst>
                              <p:par>
                                <p:cTn id="77" presetID="2" presetClass="entr" presetSubtype="1" accel="50000" decel="5000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0-#ppt_h/2"/>
                                          </p:val>
                                        </p:tav>
                                        <p:tav tm="100000">
                                          <p:val>
                                            <p:strVal val="#ppt_y"/>
                                          </p:val>
                                        </p:tav>
                                      </p:tavLst>
                                    </p:anim>
                                  </p:childTnLst>
                                </p:cTn>
                              </p:par>
                            </p:childTnLst>
                          </p:cTn>
                        </p:par>
                        <p:par>
                          <p:cTn id="81" fill="hold">
                            <p:stCondLst>
                              <p:cond delay="8500"/>
                            </p:stCondLst>
                            <p:childTnLst>
                              <p:par>
                                <p:cTn id="82" presetID="23" presetClass="entr" presetSubtype="16"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p:cTn id="84" dur="500" fill="hold"/>
                                        <p:tgtEl>
                                          <p:spTgt spid="67"/>
                                        </p:tgtEl>
                                        <p:attrNameLst>
                                          <p:attrName>ppt_w</p:attrName>
                                        </p:attrNameLst>
                                      </p:cBhvr>
                                      <p:tavLst>
                                        <p:tav tm="0">
                                          <p:val>
                                            <p:fltVal val="0"/>
                                          </p:val>
                                        </p:tav>
                                        <p:tav tm="100000">
                                          <p:val>
                                            <p:strVal val="#ppt_w"/>
                                          </p:val>
                                        </p:tav>
                                      </p:tavLst>
                                    </p:anim>
                                    <p:anim calcmode="lin" valueType="num">
                                      <p:cBhvr>
                                        <p:cTn id="85" dur="500" fill="hold"/>
                                        <p:tgtEl>
                                          <p:spTgt spid="67"/>
                                        </p:tgtEl>
                                        <p:attrNameLst>
                                          <p:attrName>ppt_h</p:attrName>
                                        </p:attrNameLst>
                                      </p:cBhvr>
                                      <p:tavLst>
                                        <p:tav tm="0">
                                          <p:val>
                                            <p:fltVal val="0"/>
                                          </p:val>
                                        </p:tav>
                                        <p:tav tm="100000">
                                          <p:val>
                                            <p:strVal val="#ppt_h"/>
                                          </p:val>
                                        </p:tav>
                                      </p:tavLst>
                                    </p:anim>
                                  </p:childTnLst>
                                </p:cTn>
                              </p:par>
                            </p:childTnLst>
                          </p:cTn>
                        </p:par>
                        <p:par>
                          <p:cTn id="86" fill="hold">
                            <p:stCondLst>
                              <p:cond delay="9000"/>
                            </p:stCondLst>
                            <p:childTnLst>
                              <p:par>
                                <p:cTn id="87" presetID="12" presetClass="entr" presetSubtype="4" fill="hold" grpId="0"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slide(fromBottom)">
                                      <p:cBhvr>
                                        <p:cTn id="89" dur="500"/>
                                        <p:tgtEl>
                                          <p:spTgt spid="83"/>
                                        </p:tgtEl>
                                      </p:cBhvr>
                                    </p:animEffect>
                                  </p:childTnLst>
                                </p:cTn>
                              </p:par>
                            </p:childTnLst>
                          </p:cTn>
                        </p:par>
                        <p:par>
                          <p:cTn id="90" fill="hold">
                            <p:stCondLst>
                              <p:cond delay="9500"/>
                            </p:stCondLst>
                            <p:childTnLst>
                              <p:par>
                                <p:cTn id="91" presetID="12" presetClass="entr" presetSubtype="4" fill="hold"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slide(fromBottom)">
                                      <p:cBhvr>
                                        <p:cTn id="93" dur="500"/>
                                        <p:tgtEl>
                                          <p:spTgt spid="105"/>
                                        </p:tgtEl>
                                      </p:cBhvr>
                                    </p:animEffect>
                                  </p:childTnLst>
                                </p:cTn>
                              </p:par>
                            </p:childTnLst>
                          </p:cTn>
                        </p:par>
                        <p:par>
                          <p:cTn id="94" fill="hold">
                            <p:stCondLst>
                              <p:cond delay="10000"/>
                            </p:stCondLst>
                            <p:childTnLst>
                              <p:par>
                                <p:cTn id="95" presetID="18" presetClass="entr" presetSubtype="3"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strips(upRight)">
                                      <p:cBhvr>
                                        <p:cTn id="97" dur="500"/>
                                        <p:tgtEl>
                                          <p:spTgt spid="109"/>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108"/>
                                        </p:tgtEl>
                                        <p:attrNameLst>
                                          <p:attrName>style.visibility</p:attrName>
                                        </p:attrNameLst>
                                      </p:cBhvr>
                                      <p:to>
                                        <p:strVal val="visible"/>
                                      </p:to>
                                    </p:set>
                                    <p:animEffect transition="in" filter="fade">
                                      <p:cBhvr>
                                        <p:cTn id="101" dur="500"/>
                                        <p:tgtEl>
                                          <p:spTgt spid="108"/>
                                        </p:tgtEl>
                                      </p:cBhvr>
                                    </p:animEffect>
                                  </p:childTnLst>
                                </p:cTn>
                              </p:par>
                            </p:childTnLst>
                          </p:cTn>
                        </p:par>
                        <p:par>
                          <p:cTn id="102" fill="hold">
                            <p:stCondLst>
                              <p:cond delay="11000"/>
                            </p:stCondLst>
                            <p:childTnLst>
                              <p:par>
                                <p:cTn id="103" presetID="23" presetClass="entr" presetSubtype="16" fill="hold" grpId="0" nodeType="afterEffect">
                                  <p:stCondLst>
                                    <p:cond delay="0"/>
                                  </p:stCondLst>
                                  <p:childTnLst>
                                    <p:set>
                                      <p:cBhvr>
                                        <p:cTn id="104" dur="1" fill="hold">
                                          <p:stCondLst>
                                            <p:cond delay="0"/>
                                          </p:stCondLst>
                                        </p:cTn>
                                        <p:tgtEl>
                                          <p:spTgt spid="37"/>
                                        </p:tgtEl>
                                        <p:attrNameLst>
                                          <p:attrName>style.visibility</p:attrName>
                                        </p:attrNameLst>
                                      </p:cBhvr>
                                      <p:to>
                                        <p:strVal val="visible"/>
                                      </p:to>
                                    </p:set>
                                    <p:anim calcmode="lin" valueType="num">
                                      <p:cBhvr>
                                        <p:cTn id="105" dur="500" fill="hold"/>
                                        <p:tgtEl>
                                          <p:spTgt spid="37"/>
                                        </p:tgtEl>
                                        <p:attrNameLst>
                                          <p:attrName>ppt_w</p:attrName>
                                        </p:attrNameLst>
                                      </p:cBhvr>
                                      <p:tavLst>
                                        <p:tav tm="0">
                                          <p:val>
                                            <p:fltVal val="0"/>
                                          </p:val>
                                        </p:tav>
                                        <p:tav tm="100000">
                                          <p:val>
                                            <p:strVal val="#ppt_w"/>
                                          </p:val>
                                        </p:tav>
                                      </p:tavLst>
                                    </p:anim>
                                    <p:anim calcmode="lin" valueType="num">
                                      <p:cBhvr>
                                        <p:cTn id="106" dur="500" fill="hold"/>
                                        <p:tgtEl>
                                          <p:spTgt spid="37"/>
                                        </p:tgtEl>
                                        <p:attrNameLst>
                                          <p:attrName>ppt_h</p:attrName>
                                        </p:attrNameLst>
                                      </p:cBhvr>
                                      <p:tavLst>
                                        <p:tav tm="0">
                                          <p:val>
                                            <p:fltVal val="0"/>
                                          </p:val>
                                        </p:tav>
                                        <p:tav tm="100000">
                                          <p:val>
                                            <p:strVal val="#ppt_h"/>
                                          </p:val>
                                        </p:tav>
                                      </p:tavLst>
                                    </p:anim>
                                  </p:childTnLst>
                                </p:cTn>
                              </p:par>
                            </p:childTnLst>
                          </p:cTn>
                        </p:par>
                        <p:par>
                          <p:cTn id="107" fill="hold">
                            <p:stCondLst>
                              <p:cond delay="11500"/>
                            </p:stCondLst>
                            <p:childTnLst>
                              <p:par>
                                <p:cTn id="108" presetID="23" presetClass="entr" presetSubtype="16" fill="hold" grpId="0" nodeType="afterEffect">
                                  <p:stCondLst>
                                    <p:cond delay="0"/>
                                  </p:stCondLst>
                                  <p:childTnLst>
                                    <p:set>
                                      <p:cBhvr>
                                        <p:cTn id="109" dur="1" fill="hold">
                                          <p:stCondLst>
                                            <p:cond delay="0"/>
                                          </p:stCondLst>
                                        </p:cTn>
                                        <p:tgtEl>
                                          <p:spTgt spid="38"/>
                                        </p:tgtEl>
                                        <p:attrNameLst>
                                          <p:attrName>style.visibility</p:attrName>
                                        </p:attrNameLst>
                                      </p:cBhvr>
                                      <p:to>
                                        <p:strVal val="visible"/>
                                      </p:to>
                                    </p:set>
                                    <p:anim calcmode="lin" valueType="num">
                                      <p:cBhvr>
                                        <p:cTn id="110" dur="500" fill="hold"/>
                                        <p:tgtEl>
                                          <p:spTgt spid="38"/>
                                        </p:tgtEl>
                                        <p:attrNameLst>
                                          <p:attrName>ppt_w</p:attrName>
                                        </p:attrNameLst>
                                      </p:cBhvr>
                                      <p:tavLst>
                                        <p:tav tm="0">
                                          <p:val>
                                            <p:fltVal val="0"/>
                                          </p:val>
                                        </p:tav>
                                        <p:tav tm="100000">
                                          <p:val>
                                            <p:strVal val="#ppt_w"/>
                                          </p:val>
                                        </p:tav>
                                      </p:tavLst>
                                    </p:anim>
                                    <p:anim calcmode="lin" valueType="num">
                                      <p:cBhvr>
                                        <p:cTn id="111" dur="500" fill="hold"/>
                                        <p:tgtEl>
                                          <p:spTgt spid="38"/>
                                        </p:tgtEl>
                                        <p:attrNameLst>
                                          <p:attrName>ppt_h</p:attrName>
                                        </p:attrNameLst>
                                      </p:cBhvr>
                                      <p:tavLst>
                                        <p:tav tm="0">
                                          <p:val>
                                            <p:fltVal val="0"/>
                                          </p:val>
                                        </p:tav>
                                        <p:tav tm="100000">
                                          <p:val>
                                            <p:strVal val="#ppt_h"/>
                                          </p:val>
                                        </p:tav>
                                      </p:tavLst>
                                    </p:anim>
                                  </p:childTnLst>
                                </p:cTn>
                              </p:par>
                            </p:childTnLst>
                          </p:cTn>
                        </p:par>
                        <p:par>
                          <p:cTn id="112" fill="hold">
                            <p:stCondLst>
                              <p:cond delay="12000"/>
                            </p:stCondLst>
                            <p:childTnLst>
                              <p:par>
                                <p:cTn id="113" presetID="23" presetClass="entr" presetSubtype="16" fill="hold" nodeType="after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p:cTn id="115" dur="500" fill="hold"/>
                                        <p:tgtEl>
                                          <p:spTgt spid="39"/>
                                        </p:tgtEl>
                                        <p:attrNameLst>
                                          <p:attrName>ppt_w</p:attrName>
                                        </p:attrNameLst>
                                      </p:cBhvr>
                                      <p:tavLst>
                                        <p:tav tm="0">
                                          <p:val>
                                            <p:fltVal val="0"/>
                                          </p:val>
                                        </p:tav>
                                        <p:tav tm="100000">
                                          <p:val>
                                            <p:strVal val="#ppt_w"/>
                                          </p:val>
                                        </p:tav>
                                      </p:tavLst>
                                    </p:anim>
                                    <p:anim calcmode="lin" valueType="num">
                                      <p:cBhvr>
                                        <p:cTn id="116" dur="500" fill="hold"/>
                                        <p:tgtEl>
                                          <p:spTgt spid="39"/>
                                        </p:tgtEl>
                                        <p:attrNameLst>
                                          <p:attrName>ppt_h</p:attrName>
                                        </p:attrNameLst>
                                      </p:cBhvr>
                                      <p:tavLst>
                                        <p:tav tm="0">
                                          <p:val>
                                            <p:fltVal val="0"/>
                                          </p:val>
                                        </p:tav>
                                        <p:tav tm="100000">
                                          <p:val>
                                            <p:strVal val="#ppt_h"/>
                                          </p:val>
                                        </p:tav>
                                      </p:tavLst>
                                    </p:anim>
                                  </p:childTnLst>
                                </p:cTn>
                              </p:par>
                            </p:childTnLst>
                          </p:cTn>
                        </p:par>
                        <p:par>
                          <p:cTn id="117" fill="hold">
                            <p:stCondLst>
                              <p:cond delay="12500"/>
                            </p:stCondLst>
                            <p:childTnLst>
                              <p:par>
                                <p:cTn id="118" presetID="23" presetClass="entr" presetSubtype="16" fill="hold" grpId="0" nodeType="after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childTnLst>
                                </p:cTn>
                              </p:par>
                            </p:childTnLst>
                          </p:cTn>
                        </p:par>
                        <p:par>
                          <p:cTn id="122" fill="hold">
                            <p:stCondLst>
                              <p:cond delay="13000"/>
                            </p:stCondLst>
                            <p:childTnLst>
                              <p:par>
                                <p:cTn id="123" presetID="23" presetClass="entr" presetSubtype="16" fill="hold" nodeType="afterEffect">
                                  <p:stCondLst>
                                    <p:cond delay="0"/>
                                  </p:stCondLst>
                                  <p:childTnLst>
                                    <p:set>
                                      <p:cBhvr>
                                        <p:cTn id="124" dur="1" fill="hold">
                                          <p:stCondLst>
                                            <p:cond delay="0"/>
                                          </p:stCondLst>
                                        </p:cTn>
                                        <p:tgtEl>
                                          <p:spTgt spid="45"/>
                                        </p:tgtEl>
                                        <p:attrNameLst>
                                          <p:attrName>style.visibility</p:attrName>
                                        </p:attrNameLst>
                                      </p:cBhvr>
                                      <p:to>
                                        <p:strVal val="visible"/>
                                      </p:to>
                                    </p:set>
                                    <p:anim calcmode="lin" valueType="num">
                                      <p:cBhvr>
                                        <p:cTn id="125" dur="500" fill="hold"/>
                                        <p:tgtEl>
                                          <p:spTgt spid="45"/>
                                        </p:tgtEl>
                                        <p:attrNameLst>
                                          <p:attrName>ppt_w</p:attrName>
                                        </p:attrNameLst>
                                      </p:cBhvr>
                                      <p:tavLst>
                                        <p:tav tm="0">
                                          <p:val>
                                            <p:fltVal val="0"/>
                                          </p:val>
                                        </p:tav>
                                        <p:tav tm="100000">
                                          <p:val>
                                            <p:strVal val="#ppt_w"/>
                                          </p:val>
                                        </p:tav>
                                      </p:tavLst>
                                    </p:anim>
                                    <p:anim calcmode="lin" valueType="num">
                                      <p:cBhvr>
                                        <p:cTn id="126" dur="500" fill="hold"/>
                                        <p:tgtEl>
                                          <p:spTgt spid="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52" grpId="0" animBg="1"/>
      <p:bldP spid="53" grpId="0" animBg="1"/>
      <p:bldP spid="54" grpId="0" animBg="1"/>
      <p:bldP spid="55" grpId="0" animBg="1"/>
      <p:bldP spid="56" grpId="0" animBg="1"/>
      <p:bldP spid="63" grpId="0" animBg="1"/>
      <p:bldP spid="64" grpId="0" animBg="1"/>
      <p:bldP spid="65" grpId="0" animBg="1"/>
      <p:bldP spid="66" grpId="0" animBg="1"/>
      <p:bldP spid="67" grpId="0" animBg="1"/>
      <p:bldP spid="76" grpId="0"/>
      <p:bldP spid="78" grpId="0"/>
      <p:bldP spid="79" grpId="0"/>
      <p:bldP spid="82" grpId="0"/>
      <p:bldP spid="83" grpId="0"/>
      <p:bldP spid="37" grpId="0" animBg="1"/>
      <p:bldP spid="38"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201671" y="1892814"/>
            <a:ext cx="1788660" cy="1788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17" name="Oval 16"/>
          <p:cNvSpPr/>
          <p:nvPr/>
        </p:nvSpPr>
        <p:spPr>
          <a:xfrm>
            <a:off x="7195827" y="2057438"/>
            <a:ext cx="1459454" cy="1459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endParaRPr>
          </a:p>
        </p:txBody>
      </p:sp>
      <p:sp>
        <p:nvSpPr>
          <p:cNvPr id="20"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 name="Oval 4"/>
          <p:cNvSpPr/>
          <p:nvPr/>
        </p:nvSpPr>
        <p:spPr>
          <a:xfrm>
            <a:off x="2217396" y="2230274"/>
            <a:ext cx="1113828" cy="11139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9" name="Oval 8"/>
          <p:cNvSpPr/>
          <p:nvPr/>
        </p:nvSpPr>
        <p:spPr>
          <a:xfrm>
            <a:off x="3536721" y="2057438"/>
            <a:ext cx="1459454" cy="14596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grpSp>
        <p:nvGrpSpPr>
          <p:cNvPr id="80" name="Group 79"/>
          <p:cNvGrpSpPr/>
          <p:nvPr/>
        </p:nvGrpSpPr>
        <p:grpSpPr>
          <a:xfrm>
            <a:off x="669244" y="3960957"/>
            <a:ext cx="1971881" cy="1521579"/>
            <a:chOff x="491242" y="2970717"/>
            <a:chExt cx="1479103" cy="1141184"/>
          </a:xfrm>
        </p:grpSpPr>
        <p:grpSp>
          <p:nvGrpSpPr>
            <p:cNvPr id="3" name="Group 25"/>
            <p:cNvGrpSpPr/>
            <p:nvPr/>
          </p:nvGrpSpPr>
          <p:grpSpPr>
            <a:xfrm>
              <a:off x="491242" y="2970717"/>
              <a:ext cx="1479103" cy="648104"/>
              <a:chOff x="764014" y="1539881"/>
              <a:chExt cx="1544637" cy="648104"/>
            </a:xfrm>
          </p:grpSpPr>
          <p:sp>
            <p:nvSpPr>
              <p:cNvPr id="27"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5" name="Oval 74"/>
            <p:cNvSpPr/>
            <p:nvPr/>
          </p:nvSpPr>
          <p:spPr>
            <a:xfrm>
              <a:off x="1094395" y="3839104"/>
              <a:ext cx="272797" cy="2727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835713" y="3960957"/>
            <a:ext cx="1971881" cy="1521579"/>
            <a:chOff x="2116305" y="2970717"/>
            <a:chExt cx="1479103" cy="1141184"/>
          </a:xfrm>
        </p:grpSpPr>
        <p:grpSp>
          <p:nvGrpSpPr>
            <p:cNvPr id="52" name="Group 25"/>
            <p:cNvGrpSpPr/>
            <p:nvPr/>
          </p:nvGrpSpPr>
          <p:grpSpPr>
            <a:xfrm>
              <a:off x="2116305" y="2970717"/>
              <a:ext cx="1479103" cy="648104"/>
              <a:chOff x="764014" y="1539881"/>
              <a:chExt cx="1544637" cy="648104"/>
            </a:xfrm>
          </p:grpSpPr>
          <p:sp>
            <p:nvSpPr>
              <p:cNvPr id="5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6" name="Oval 75"/>
            <p:cNvSpPr/>
            <p:nvPr/>
          </p:nvSpPr>
          <p:spPr>
            <a:xfrm>
              <a:off x="2719458" y="3839104"/>
              <a:ext cx="272797" cy="272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2" name="Group 81"/>
          <p:cNvGrpSpPr/>
          <p:nvPr/>
        </p:nvGrpSpPr>
        <p:grpSpPr>
          <a:xfrm>
            <a:off x="5002182" y="3960957"/>
            <a:ext cx="1971881" cy="1521579"/>
            <a:chOff x="3741368" y="2970717"/>
            <a:chExt cx="1479103" cy="1141184"/>
          </a:xfrm>
        </p:grpSpPr>
        <p:grpSp>
          <p:nvGrpSpPr>
            <p:cNvPr id="55" name="Group 25"/>
            <p:cNvGrpSpPr/>
            <p:nvPr/>
          </p:nvGrpSpPr>
          <p:grpSpPr>
            <a:xfrm>
              <a:off x="3741368" y="2970717"/>
              <a:ext cx="1479103" cy="648104"/>
              <a:chOff x="764014" y="1539881"/>
              <a:chExt cx="1544637" cy="648104"/>
            </a:xfrm>
          </p:grpSpPr>
          <p:sp>
            <p:nvSpPr>
              <p:cNvPr id="56"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7" name="Oval 76"/>
            <p:cNvSpPr/>
            <p:nvPr/>
          </p:nvSpPr>
          <p:spPr>
            <a:xfrm>
              <a:off x="4344521" y="3839104"/>
              <a:ext cx="272797" cy="272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3" name="Group 82"/>
          <p:cNvGrpSpPr/>
          <p:nvPr/>
        </p:nvGrpSpPr>
        <p:grpSpPr>
          <a:xfrm>
            <a:off x="7168650" y="3960957"/>
            <a:ext cx="1971881" cy="1521579"/>
            <a:chOff x="5366431" y="2970717"/>
            <a:chExt cx="1479103" cy="1141184"/>
          </a:xfrm>
        </p:grpSpPr>
        <p:grpSp>
          <p:nvGrpSpPr>
            <p:cNvPr id="69" name="Group 25"/>
            <p:cNvGrpSpPr/>
            <p:nvPr/>
          </p:nvGrpSpPr>
          <p:grpSpPr>
            <a:xfrm>
              <a:off x="5366431" y="2970717"/>
              <a:ext cx="1479103" cy="648104"/>
              <a:chOff x="764014" y="1539881"/>
              <a:chExt cx="1544637" cy="648104"/>
            </a:xfrm>
          </p:grpSpPr>
          <p:sp>
            <p:nvSpPr>
              <p:cNvPr id="70"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1"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8" name="Oval 77"/>
            <p:cNvSpPr/>
            <p:nvPr/>
          </p:nvSpPr>
          <p:spPr>
            <a:xfrm>
              <a:off x="5969584" y="3839104"/>
              <a:ext cx="272797" cy="272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4" name="Group 83"/>
          <p:cNvGrpSpPr/>
          <p:nvPr/>
        </p:nvGrpSpPr>
        <p:grpSpPr>
          <a:xfrm>
            <a:off x="9335119" y="3960957"/>
            <a:ext cx="1971881" cy="1521579"/>
            <a:chOff x="6991494" y="2970717"/>
            <a:chExt cx="1479103" cy="1141184"/>
          </a:xfrm>
        </p:grpSpPr>
        <p:grpSp>
          <p:nvGrpSpPr>
            <p:cNvPr id="72" name="Group 25"/>
            <p:cNvGrpSpPr/>
            <p:nvPr/>
          </p:nvGrpSpPr>
          <p:grpSpPr>
            <a:xfrm>
              <a:off x="6991494" y="2970717"/>
              <a:ext cx="1479103" cy="648104"/>
              <a:chOff x="764014" y="1539881"/>
              <a:chExt cx="1544637" cy="648104"/>
            </a:xfrm>
          </p:grpSpPr>
          <p:sp>
            <p:nvSpPr>
              <p:cNvPr id="7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7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zh-CN" altLang="en-US" sz="1300" dirty="0">
                  <a:solidFill>
                    <a:schemeClr val="tx1">
                      <a:lumMod val="65000"/>
                      <a:lumOff val="35000"/>
                    </a:schemeClr>
                  </a:solidFill>
                  <a:latin typeface="+mn-ea"/>
                </a:endParaRPr>
              </a:p>
            </p:txBody>
          </p:sp>
        </p:grpSp>
        <p:sp>
          <p:nvSpPr>
            <p:cNvPr id="79" name="Oval 78"/>
            <p:cNvSpPr/>
            <p:nvPr/>
          </p:nvSpPr>
          <p:spPr>
            <a:xfrm>
              <a:off x="7594647" y="3839104"/>
              <a:ext cx="272797" cy="272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6"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5818633" y="24376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3"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4" name="组合 43"/>
          <p:cNvGrpSpPr/>
          <p:nvPr/>
        </p:nvGrpSpPr>
        <p:grpSpPr>
          <a:xfrm>
            <a:off x="9241300" y="2638325"/>
            <a:ext cx="352781" cy="343917"/>
            <a:chOff x="8175625" y="987426"/>
            <a:chExt cx="314325" cy="306388"/>
          </a:xfrm>
          <a:solidFill>
            <a:schemeClr val="bg1"/>
          </a:solidFill>
        </p:grpSpPr>
        <p:sp>
          <p:nvSpPr>
            <p:cNvPr id="45"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500" fill="hold"/>
                                        <p:tgtEl>
                                          <p:spTgt spid="81"/>
                                        </p:tgtEl>
                                        <p:attrNameLst>
                                          <p:attrName>ppt_x</p:attrName>
                                        </p:attrNameLst>
                                      </p:cBhvr>
                                      <p:tavLst>
                                        <p:tav tm="0">
                                          <p:val>
                                            <p:strVal val="#ppt_x"/>
                                          </p:val>
                                        </p:tav>
                                        <p:tav tm="100000">
                                          <p:val>
                                            <p:strVal val="#ppt_x"/>
                                          </p:val>
                                        </p:tav>
                                      </p:tavLst>
                                    </p:anim>
                                    <p:anim calcmode="lin" valueType="num">
                                      <p:cBhvr additive="base">
                                        <p:cTn id="42" dur="500" fill="hold"/>
                                        <p:tgtEl>
                                          <p:spTgt spid="81"/>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ppt_x"/>
                                          </p:val>
                                        </p:tav>
                                        <p:tav tm="100000">
                                          <p:val>
                                            <p:strVal val="#ppt_x"/>
                                          </p:val>
                                        </p:tav>
                                      </p:tavLst>
                                    </p:anim>
                                    <p:anim calcmode="lin" valueType="num">
                                      <p:cBhvr additive="base">
                                        <p:cTn id="57" dur="50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ppt_w</p:attrName>
                                        </p:attrNameLst>
                                      </p:cBhvr>
                                      <p:tavLst>
                                        <p:tav tm="0">
                                          <p:val>
                                            <p:fltVal val="0"/>
                                          </p:val>
                                        </p:tav>
                                        <p:tav tm="100000">
                                          <p:val>
                                            <p:strVal val="#ppt_w"/>
                                          </p:val>
                                        </p:tav>
                                      </p:tavLst>
                                    </p:anim>
                                    <p:anim calcmode="lin" valueType="num">
                                      <p:cBhvr>
                                        <p:cTn id="82"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5" grpId="0" animBg="1"/>
      <p:bldP spid="9" grpId="0" animBg="1"/>
      <p:bldP spid="36" grpId="0" animBg="1"/>
      <p:bldP spid="37"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1175"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8554"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948"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948"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endParaRPr lang="en-US" sz="2400" dirty="0">
                <a:solidFill>
                  <a:schemeClr val="tx1">
                    <a:lumMod val="75000"/>
                    <a:lumOff val="25000"/>
                  </a:schemeClr>
                </a:solidFill>
                <a:latin typeface="+mn-ea"/>
              </a:endParaRP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10214"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5568"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4359"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4359"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2410"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8489" y="258520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2571" y="4311509"/>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1093"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2"/>
          <p:cNvPicPr>
            <a:picLocks noChangeAspect="1" noChangeArrowheads="1"/>
          </p:cNvPicPr>
          <p:nvPr/>
        </p:nvPicPr>
        <p:blipFill>
          <a:blip r:embed="rId1" cstate="print">
            <a:grayscl/>
            <a:lum bright="-6000"/>
            <a:extLst>
              <a:ext uri="{28A0092B-C50C-407E-A947-70E740481C1C}">
                <a14:useLocalDpi xmlns:a14="http://schemas.microsoft.com/office/drawing/2010/main" val="0"/>
              </a:ext>
            </a:extLst>
          </a:blip>
          <a:srcRect/>
          <a:stretch>
            <a:fillRect/>
          </a:stretch>
        </p:blipFill>
        <p:spPr bwMode="gray">
          <a:xfrm>
            <a:off x="3948423" y="4527862"/>
            <a:ext cx="448426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椭圆 103"/>
          <p:cNvSpPr/>
          <p:nvPr/>
        </p:nvSpPr>
        <p:spPr>
          <a:xfrm>
            <a:off x="4462654" y="1790237"/>
            <a:ext cx="3281353" cy="3280498"/>
          </a:xfrm>
          <a:prstGeom prst="ellipse">
            <a:avLst/>
          </a:prstGeom>
          <a:solidFill>
            <a:schemeClr val="accent1"/>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05" name="Rectangle 12"/>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7" name="Rectangle 13"/>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8" name="Rectangle 14"/>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0" name="Rectangle 15"/>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1" name="Rectangle 16"/>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2" name="Rectangle 17"/>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3" name="Rectangle 18"/>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4" name="Rectangle 19"/>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5" name="Rectangle 20"/>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6" name="Freeform 21"/>
          <p:cNvSpPr/>
          <p:nvPr/>
        </p:nvSpPr>
        <p:spPr bwMode="gray">
          <a:xfrm>
            <a:off x="6123466" y="3436169"/>
            <a:ext cx="1588"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sz="20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117" name="Group 33"/>
          <p:cNvGrpSpPr/>
          <p:nvPr/>
        </p:nvGrpSpPr>
        <p:grpSpPr bwMode="auto">
          <a:xfrm>
            <a:off x="4800735" y="2124896"/>
            <a:ext cx="2639112" cy="2611437"/>
            <a:chOff x="3642" y="1678"/>
            <a:chExt cx="1422" cy="1408"/>
          </a:xfrm>
        </p:grpSpPr>
        <p:grpSp>
          <p:nvGrpSpPr>
            <p:cNvPr id="118" name="Group 34"/>
            <p:cNvGrpSpPr/>
            <p:nvPr/>
          </p:nvGrpSpPr>
          <p:grpSpPr bwMode="auto">
            <a:xfrm>
              <a:off x="3642" y="1678"/>
              <a:ext cx="1422" cy="1408"/>
              <a:chOff x="3642" y="1678"/>
              <a:chExt cx="1422" cy="1408"/>
            </a:xfrm>
          </p:grpSpPr>
          <p:sp>
            <p:nvSpPr>
              <p:cNvPr id="132"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3"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4"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5"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6"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7"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8"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9"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0"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1"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42"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3"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4"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5"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6"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7"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8"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9"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0"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1"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2"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3"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4"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5"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6"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7"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8"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9"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0"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1"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2"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3"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4"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5"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6"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7"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8"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9"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0"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1"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2"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3"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4"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5"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6"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7"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8"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9"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0"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1"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2"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3"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4"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5"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6"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7"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8"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9"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0"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1"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9" name="Group 95"/>
            <p:cNvGrpSpPr/>
            <p:nvPr/>
          </p:nvGrpSpPr>
          <p:grpSpPr bwMode="auto">
            <a:xfrm>
              <a:off x="3681" y="1716"/>
              <a:ext cx="1350" cy="1321"/>
              <a:chOff x="3681" y="1716"/>
              <a:chExt cx="1350" cy="1321"/>
            </a:xfrm>
          </p:grpSpPr>
          <p:sp>
            <p:nvSpPr>
              <p:cNvPr id="120" name="Text Box 96"/>
              <p:cNvSpPr txBox="1">
                <a:spLocks noChangeArrowheads="1"/>
              </p:cNvSpPr>
              <p:nvPr/>
            </p:nvSpPr>
            <p:spPr bwMode="gray">
              <a:xfrm>
                <a:off x="4278" y="287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6</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1" name="Text Box 97"/>
              <p:cNvSpPr txBox="1">
                <a:spLocks noChangeArrowheads="1"/>
              </p:cNvSpPr>
              <p:nvPr/>
            </p:nvSpPr>
            <p:spPr bwMode="gray">
              <a:xfrm>
                <a:off x="3977" y="2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7</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2" name="Text Box 98"/>
              <p:cNvSpPr txBox="1">
                <a:spLocks noChangeArrowheads="1"/>
              </p:cNvSpPr>
              <p:nvPr/>
            </p:nvSpPr>
            <p:spPr bwMode="gray">
              <a:xfrm>
                <a:off x="3767" y="257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8</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3" name="Text Box 99"/>
              <p:cNvSpPr txBox="1">
                <a:spLocks noChangeArrowheads="1"/>
              </p:cNvSpPr>
              <p:nvPr/>
            </p:nvSpPr>
            <p:spPr bwMode="gray">
              <a:xfrm>
                <a:off x="4249" y="1716"/>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12</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4" name="Text Box 100"/>
              <p:cNvSpPr txBox="1">
                <a:spLocks noChangeArrowheads="1"/>
              </p:cNvSpPr>
              <p:nvPr/>
            </p:nvSpPr>
            <p:spPr bwMode="gray">
              <a:xfrm>
                <a:off x="4569" y="1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5" name="Text Box 101"/>
              <p:cNvSpPr txBox="1">
                <a:spLocks noChangeArrowheads="1"/>
              </p:cNvSpPr>
              <p:nvPr/>
            </p:nvSpPr>
            <p:spPr bwMode="gray">
              <a:xfrm>
                <a:off x="4785" y="2006"/>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2</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6" name="Text Box 102"/>
              <p:cNvSpPr txBox="1">
                <a:spLocks noChangeArrowheads="1"/>
              </p:cNvSpPr>
              <p:nvPr/>
            </p:nvSpPr>
            <p:spPr bwMode="gray">
              <a:xfrm>
                <a:off x="4862" y="2297"/>
                <a:ext cx="16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3</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7" name="Text Box 103"/>
              <p:cNvSpPr txBox="1">
                <a:spLocks noChangeArrowheads="1"/>
              </p:cNvSpPr>
              <p:nvPr/>
            </p:nvSpPr>
            <p:spPr bwMode="gray">
              <a:xfrm>
                <a:off x="4785" y="258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4</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8" name="Text Box 104"/>
              <p:cNvSpPr txBox="1">
                <a:spLocks noChangeArrowheads="1"/>
              </p:cNvSpPr>
              <p:nvPr/>
            </p:nvSpPr>
            <p:spPr bwMode="gray">
              <a:xfrm>
                <a:off x="4579" y="2787"/>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5</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29" name="Text Box 105"/>
              <p:cNvSpPr txBox="1">
                <a:spLocks noChangeArrowheads="1"/>
              </p:cNvSpPr>
              <p:nvPr/>
            </p:nvSpPr>
            <p:spPr bwMode="gray">
              <a:xfrm>
                <a:off x="3681" y="2289"/>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9</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30" name="Text Box 106"/>
              <p:cNvSpPr txBox="1">
                <a:spLocks noChangeArrowheads="1"/>
              </p:cNvSpPr>
              <p:nvPr/>
            </p:nvSpPr>
            <p:spPr bwMode="gray">
              <a:xfrm>
                <a:off x="3769" y="2002"/>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10</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sp>
            <p:nvSpPr>
              <p:cNvPr id="131" name="Text Box 107"/>
              <p:cNvSpPr txBox="1">
                <a:spLocks noChangeArrowheads="1"/>
              </p:cNvSpPr>
              <p:nvPr/>
            </p:nvSpPr>
            <p:spPr bwMode="gray">
              <a:xfrm>
                <a:off x="3977" y="1798"/>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11</a:t>
                </a:r>
                <a:endParaRPr lang="de-DE" altLang="zh-CN" sz="14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192" name="Gruppieren 128"/>
          <p:cNvGrpSpPr/>
          <p:nvPr/>
        </p:nvGrpSpPr>
        <p:grpSpPr bwMode="auto">
          <a:xfrm>
            <a:off x="6032956" y="2594796"/>
            <a:ext cx="168319" cy="1673225"/>
            <a:chOff x="2776538" y="2833688"/>
            <a:chExt cx="133350" cy="1317625"/>
          </a:xfrm>
        </p:grpSpPr>
        <p:sp>
          <p:nvSpPr>
            <p:cNvPr id="193"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4"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ln>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195" name="Group 110"/>
          <p:cNvGrpSpPr/>
          <p:nvPr/>
        </p:nvGrpSpPr>
        <p:grpSpPr bwMode="auto">
          <a:xfrm>
            <a:off x="6046452" y="2260624"/>
            <a:ext cx="139736" cy="2341564"/>
            <a:chOff x="3635" y="14"/>
            <a:chExt cx="76" cy="1262"/>
          </a:xfrm>
        </p:grpSpPr>
        <p:sp>
          <p:nvSpPr>
            <p:cNvPr id="196"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7"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8"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9"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200"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201" name="矩形标注 200"/>
          <p:cNvSpPr/>
          <p:nvPr/>
        </p:nvSpPr>
        <p:spPr bwMode="auto">
          <a:xfrm>
            <a:off x="1922925" y="2446037"/>
            <a:ext cx="2147717" cy="53657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2" name="矩形标注 201"/>
          <p:cNvSpPr/>
          <p:nvPr/>
        </p:nvSpPr>
        <p:spPr bwMode="auto">
          <a:xfrm>
            <a:off x="7960087" y="4736333"/>
            <a:ext cx="2529547" cy="53657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3" name="矩形标注 202"/>
          <p:cNvSpPr/>
          <p:nvPr/>
        </p:nvSpPr>
        <p:spPr bwMode="auto">
          <a:xfrm>
            <a:off x="8032114" y="1124746"/>
            <a:ext cx="2147717" cy="53657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 name="组合 2"/>
          <p:cNvGrpSpPr/>
          <p:nvPr/>
        </p:nvGrpSpPr>
        <p:grpSpPr>
          <a:xfrm>
            <a:off x="8653048" y="2002947"/>
            <a:ext cx="2879101" cy="2317464"/>
            <a:chOff x="8649999" y="2634931"/>
            <a:chExt cx="2878351" cy="2317464"/>
          </a:xfrm>
        </p:grpSpPr>
        <p:sp>
          <p:nvSpPr>
            <p:cNvPr id="2" name="矩形 1"/>
            <p:cNvSpPr/>
            <p:nvPr/>
          </p:nvSpPr>
          <p:spPr>
            <a:xfrm>
              <a:off x="8649999" y="2634931"/>
              <a:ext cx="2878351" cy="23174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Text Box 44"/>
            <p:cNvSpPr txBox="1">
              <a:spLocks noChangeArrowheads="1"/>
            </p:cNvSpPr>
            <p:nvPr/>
          </p:nvSpPr>
          <p:spPr bwMode="auto">
            <a:xfrm>
              <a:off x="8829923" y="2855477"/>
              <a:ext cx="2520280" cy="18374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pPr indent="0"/>
              <a:r>
                <a:rPr lang="zh-CN" altLang="en-US" sz="1400">
                  <a:solidFill>
                    <a:schemeClr val="bg1"/>
                  </a:solidFill>
                </a:rPr>
                <a:t>您的内容打在这里，或者通过复制您的文本后，在此框中选择粘贴，并选择只保留文字。您的内容打在这里，或者通过复制您的文本后，在此框中选择粘贴，并选择只保留文字。</a:t>
              </a:r>
              <a:endParaRPr lang="zh-CN" altLang="en-US" sz="1400">
                <a:solidFill>
                  <a:schemeClr val="bg1"/>
                </a:solidFill>
              </a:endParaRPr>
            </a:p>
          </p:txBody>
        </p:sp>
      </p:grpSp>
      <p:sp>
        <p:nvSpPr>
          <p:cNvPr id="4" name="标题 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95"/>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92"/>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95"/>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92"/>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95"/>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92"/>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wipe(right)">
                                      <p:cBhvr>
                                        <p:cTn id="63" dur="500"/>
                                        <p:tgtEl>
                                          <p:spTgt spid="201"/>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randombar(horizontal)">
                                      <p:cBhvr>
                                        <p:cTn id="6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P spid="111" grpId="0" animBg="1"/>
      <p:bldP spid="112" grpId="0" animBg="1"/>
      <p:bldP spid="113" grpId="0" animBg="1"/>
      <p:bldP spid="114" grpId="0" animBg="1"/>
      <p:bldP spid="115" grpId="0" animBg="1"/>
      <p:bldP spid="116" grpId="0" animBg="1"/>
      <p:bldP spid="201" grpId="0" animBg="1"/>
      <p:bldP spid="202" grpId="0" animBg="1"/>
      <p:bldP spid="20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854675" y="1794999"/>
            <a:ext cx="6482652" cy="4322328"/>
          </a:xfrm>
          <a:prstGeom prst="rect">
            <a:avLst/>
          </a:prstGeom>
          <a:ln>
            <a:noFill/>
          </a:ln>
        </p:spPr>
      </p:sp>
      <p:sp>
        <p:nvSpPr>
          <p:cNvPr id="40" name="Freeform 39"/>
          <p:cNvSpPr/>
          <p:nvPr/>
        </p:nvSpPr>
        <p:spPr>
          <a:xfrm>
            <a:off x="2601549"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endParaRPr lang="en-US" sz="4800" dirty="0">
              <a:latin typeface="+mn-ea"/>
            </a:endParaRPr>
          </a:p>
        </p:txBody>
      </p:sp>
      <p:sp>
        <p:nvSpPr>
          <p:cNvPr id="41" name="Freeform 40"/>
          <p:cNvSpPr/>
          <p:nvPr/>
        </p:nvSpPr>
        <p:spPr>
          <a:xfrm rot="16200000">
            <a:off x="3049475" y="290043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77275" rIns="72146" bIns="77274"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2" name="Freeform 41"/>
          <p:cNvSpPr/>
          <p:nvPr/>
        </p:nvSpPr>
        <p:spPr>
          <a:xfrm>
            <a:off x="2601549" y="1723400"/>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3700" dirty="0">
                <a:latin typeface="+mn-ea"/>
              </a:rPr>
              <a:t>4</a:t>
            </a:r>
            <a:endParaRPr lang="en-US" sz="3700" dirty="0">
              <a:latin typeface="+mn-ea"/>
            </a:endParaRPr>
          </a:p>
        </p:txBody>
      </p:sp>
      <p:sp>
        <p:nvSpPr>
          <p:cNvPr id="43" name="Freeform 42"/>
          <p:cNvSpPr/>
          <p:nvPr/>
        </p:nvSpPr>
        <p:spPr>
          <a:xfrm>
            <a:off x="3837732" y="3688752"/>
            <a:ext cx="240478"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5" rIns="72146"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4" name="Freeform 43"/>
          <p:cNvSpPr/>
          <p:nvPr/>
        </p:nvSpPr>
        <p:spPr>
          <a:xfrm>
            <a:off x="4191646"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3</a:t>
            </a:r>
            <a:endParaRPr lang="en-US" sz="4300" dirty="0">
              <a:latin typeface="+mn-ea"/>
            </a:endParaRPr>
          </a:p>
        </p:txBody>
      </p:sp>
      <p:sp>
        <p:nvSpPr>
          <p:cNvPr id="45" name="Freeform 44"/>
          <p:cNvSpPr/>
          <p:nvPr/>
        </p:nvSpPr>
        <p:spPr>
          <a:xfrm rot="5400000">
            <a:off x="3049475" y="447712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4" rIns="72145"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6" name="Freeform 45"/>
          <p:cNvSpPr/>
          <p:nvPr/>
        </p:nvSpPr>
        <p:spPr>
          <a:xfrm>
            <a:off x="2601549" y="4904008"/>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2</a:t>
            </a:r>
            <a:endParaRPr lang="en-US" sz="4300" dirty="0">
              <a:latin typeface="+mn-ea"/>
            </a:endParaRPr>
          </a:p>
        </p:txBody>
      </p:sp>
      <p:sp>
        <p:nvSpPr>
          <p:cNvPr id="47" name="Freeform 46"/>
          <p:cNvSpPr/>
          <p:nvPr/>
        </p:nvSpPr>
        <p:spPr>
          <a:xfrm rot="21600000">
            <a:off x="2261248" y="3688751"/>
            <a:ext cx="240479" cy="386415"/>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180382" y="231848"/>
                </a:moveTo>
                <a:lnTo>
                  <a:pt x="90191" y="231848"/>
                </a:lnTo>
                <a:lnTo>
                  <a:pt x="90191" y="289810"/>
                </a:lnTo>
                <a:lnTo>
                  <a:pt x="0" y="144905"/>
                </a:lnTo>
                <a:lnTo>
                  <a:pt x="90191" y="0"/>
                </a:lnTo>
                <a:lnTo>
                  <a:pt x="90191" y="57962"/>
                </a:lnTo>
                <a:lnTo>
                  <a:pt x="180382" y="57962"/>
                </a:lnTo>
                <a:lnTo>
                  <a:pt x="180382" y="231848"/>
                </a:lnTo>
                <a:close/>
              </a:path>
            </a:pathLst>
          </a:custGeom>
          <a:solidFill>
            <a:schemeClr val="bg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72146" tIns="77276" rIns="1"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8" name="Freeform 47"/>
          <p:cNvSpPr/>
          <p:nvPr/>
        </p:nvSpPr>
        <p:spPr>
          <a:xfrm>
            <a:off x="1011452"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1</a:t>
            </a:r>
            <a:endParaRPr lang="en-US" sz="4300" dirty="0">
              <a:latin typeface="+mn-ea"/>
            </a:endParaRPr>
          </a:p>
        </p:txBody>
      </p:sp>
      <p:grpSp>
        <p:nvGrpSpPr>
          <p:cNvPr id="27" name="Group 26"/>
          <p:cNvGrpSpPr/>
          <p:nvPr/>
        </p:nvGrpSpPr>
        <p:grpSpPr>
          <a:xfrm>
            <a:off x="6027394" y="5075241"/>
            <a:ext cx="4983765" cy="964368"/>
            <a:chOff x="4033795" y="1000568"/>
            <a:chExt cx="3738310" cy="723276"/>
          </a:xfrm>
        </p:grpSpPr>
        <p:grpSp>
          <p:nvGrpSpPr>
            <p:cNvPr id="28" name="Group 29"/>
            <p:cNvGrpSpPr/>
            <p:nvPr/>
          </p:nvGrpSpPr>
          <p:grpSpPr>
            <a:xfrm>
              <a:off x="4399178" y="1000568"/>
              <a:ext cx="3372927" cy="723276"/>
              <a:chOff x="798970" y="1689403"/>
              <a:chExt cx="1860430" cy="723276"/>
            </a:xfrm>
          </p:grpSpPr>
          <p:sp>
            <p:nvSpPr>
              <p:cNvPr id="30"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endParaRPr lang="en-US" sz="2100" dirty="0">
                  <a:solidFill>
                    <a:schemeClr val="accent3"/>
                  </a:solidFill>
                  <a:latin typeface="+mn-ea"/>
                </a:endParaRPr>
              </a:p>
            </p:txBody>
          </p:sp>
          <p:sp>
            <p:nvSpPr>
              <p:cNvPr id="31"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29" name="Rectangle 28"/>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2" name="Group 31"/>
          <p:cNvGrpSpPr/>
          <p:nvPr/>
        </p:nvGrpSpPr>
        <p:grpSpPr>
          <a:xfrm>
            <a:off x="6027394" y="1648185"/>
            <a:ext cx="4983765" cy="964368"/>
            <a:chOff x="4033795" y="1000568"/>
            <a:chExt cx="3738310" cy="723276"/>
          </a:xfrm>
        </p:grpSpPr>
        <p:grpSp>
          <p:nvGrpSpPr>
            <p:cNvPr id="33" name="Group 29"/>
            <p:cNvGrpSpPr/>
            <p:nvPr/>
          </p:nvGrpSpPr>
          <p:grpSpPr>
            <a:xfrm>
              <a:off x="4399178" y="1000568"/>
              <a:ext cx="3372927" cy="723276"/>
              <a:chOff x="798970" y="1689403"/>
              <a:chExt cx="1860430" cy="723276"/>
            </a:xfrm>
          </p:grpSpPr>
          <p:sp>
            <p:nvSpPr>
              <p:cNvPr id="35"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36"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34" name="Rectangle 3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7" name="Group 36"/>
          <p:cNvGrpSpPr/>
          <p:nvPr/>
        </p:nvGrpSpPr>
        <p:grpSpPr>
          <a:xfrm>
            <a:off x="6027394" y="2790539"/>
            <a:ext cx="4983765" cy="964367"/>
            <a:chOff x="4033795" y="1822859"/>
            <a:chExt cx="3738310" cy="723275"/>
          </a:xfrm>
        </p:grpSpPr>
        <p:grpSp>
          <p:nvGrpSpPr>
            <p:cNvPr id="38" name="Group 29"/>
            <p:cNvGrpSpPr/>
            <p:nvPr/>
          </p:nvGrpSpPr>
          <p:grpSpPr>
            <a:xfrm>
              <a:off x="4399178" y="1822859"/>
              <a:ext cx="3372927" cy="723275"/>
              <a:chOff x="798970" y="1689403"/>
              <a:chExt cx="1860430" cy="723275"/>
            </a:xfrm>
          </p:grpSpPr>
          <p:sp>
            <p:nvSpPr>
              <p:cNvPr id="5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02</a:t>
                </a:r>
                <a:endParaRPr lang="en-US" sz="2100" dirty="0">
                  <a:solidFill>
                    <a:schemeClr val="accent4"/>
                  </a:solidFill>
                  <a:latin typeface="+mn-ea"/>
                </a:endParaRPr>
              </a:p>
            </p:txBody>
          </p:sp>
          <p:sp>
            <p:nvSpPr>
              <p:cNvPr id="62"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49" name="Rectangle 48"/>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4" name="Group 63"/>
          <p:cNvGrpSpPr/>
          <p:nvPr/>
        </p:nvGrpSpPr>
        <p:grpSpPr>
          <a:xfrm>
            <a:off x="6027395" y="3932891"/>
            <a:ext cx="4983763" cy="964367"/>
            <a:chOff x="4033795" y="1822859"/>
            <a:chExt cx="3738309" cy="723275"/>
          </a:xfrm>
        </p:grpSpPr>
        <p:grpSp>
          <p:nvGrpSpPr>
            <p:cNvPr id="65" name="Group 29"/>
            <p:cNvGrpSpPr/>
            <p:nvPr/>
          </p:nvGrpSpPr>
          <p:grpSpPr>
            <a:xfrm>
              <a:off x="4399178" y="1822859"/>
              <a:ext cx="3372926" cy="723275"/>
              <a:chOff x="798970" y="1689403"/>
              <a:chExt cx="1860430" cy="723275"/>
            </a:xfrm>
          </p:grpSpPr>
          <p:sp>
            <p:nvSpPr>
              <p:cNvPr id="6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endParaRPr lang="en-US" sz="2100" dirty="0">
                  <a:solidFill>
                    <a:schemeClr val="accent1"/>
                  </a:solidFill>
                  <a:latin typeface="+mn-ea"/>
                </a:endParaRPr>
              </a:p>
            </p:txBody>
          </p:sp>
          <p:sp>
            <p:nvSpPr>
              <p:cNvPr id="6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66" name="Rectangle 65"/>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51" name="组合 50"/>
          <p:cNvGrpSpPr/>
          <p:nvPr/>
        </p:nvGrpSpPr>
        <p:grpSpPr>
          <a:xfrm>
            <a:off x="2969600" y="3669454"/>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grpSp>
        <p:nvGrpSpPr>
          <p:cNvPr id="57" name="组合 56"/>
          <p:cNvGrpSpPr/>
          <p:nvPr/>
        </p:nvGrpSpPr>
        <p:grpSpPr>
          <a:xfrm>
            <a:off x="5908715" y="1761584"/>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5906042" y="2882111"/>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6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9" name="组合 68"/>
          <p:cNvGrpSpPr/>
          <p:nvPr/>
        </p:nvGrpSpPr>
        <p:grpSpPr>
          <a:xfrm>
            <a:off x="5906042" y="4002637"/>
            <a:ext cx="402121" cy="401104"/>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7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2" name="组合 71"/>
          <p:cNvGrpSpPr/>
          <p:nvPr/>
        </p:nvGrpSpPr>
        <p:grpSpPr>
          <a:xfrm>
            <a:off x="5906042" y="5156576"/>
            <a:ext cx="402121" cy="401104"/>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500"/>
                                        <p:tgtEl>
                                          <p:spTgt spid="41"/>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Left)">
                                      <p:cBhvr>
                                        <p:cTn id="15" dur="500"/>
                                        <p:tgtEl>
                                          <p:spTgt spid="43"/>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slide(fromRight)">
                                      <p:cBhvr>
                                        <p:cTn id="19" dur="500"/>
                                        <p:tgtEl>
                                          <p:spTgt spid="47"/>
                                        </p:tgtEl>
                                      </p:cBhvr>
                                    </p:animEffect>
                                  </p:childTnLst>
                                </p:cTn>
                              </p:par>
                            </p:childTnLst>
                          </p:cTn>
                        </p:par>
                        <p:par>
                          <p:cTn id="20" fill="hold">
                            <p:stCondLst>
                              <p:cond delay="2500"/>
                            </p:stCondLst>
                            <p:childTnLst>
                              <p:par>
                                <p:cTn id="21" presetID="1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lide(fromTop)">
                                      <p:cBhvr>
                                        <p:cTn id="23" dur="500"/>
                                        <p:tgtEl>
                                          <p:spTgt spid="45"/>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lide(fromBottom)">
                                      <p:cBhvr>
                                        <p:cTn id="27" dur="500"/>
                                        <p:tgtEl>
                                          <p:spTgt spid="42"/>
                                        </p:tgtEl>
                                      </p:cBhvr>
                                    </p:animEffect>
                                  </p:childTnLst>
                                </p:cTn>
                              </p:par>
                            </p:childTnLst>
                          </p:cTn>
                        </p:par>
                        <p:par>
                          <p:cTn id="28" fill="hold">
                            <p:stCondLst>
                              <p:cond delay="3500"/>
                            </p:stCondLst>
                            <p:childTnLst>
                              <p:par>
                                <p:cTn id="29" presetID="1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slide(fromLeft)">
                                      <p:cBhvr>
                                        <p:cTn id="31" dur="500"/>
                                        <p:tgtEl>
                                          <p:spTgt spid="44"/>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lide(fromRight)">
                                      <p:cBhvr>
                                        <p:cTn id="35" dur="500"/>
                                        <p:tgtEl>
                                          <p:spTgt spid="48"/>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Top)">
                                      <p:cBhvr>
                                        <p:cTn id="39" dur="500"/>
                                        <p:tgtEl>
                                          <p:spTgt spid="46"/>
                                        </p:tgtEl>
                                      </p:cBhvr>
                                    </p:animEffect>
                                  </p:childTnLst>
                                </p:cTn>
                              </p:par>
                            </p:childTnLst>
                          </p:cTn>
                        </p:par>
                        <p:par>
                          <p:cTn id="40" fill="hold">
                            <p:stCondLst>
                              <p:cond delay="5000"/>
                            </p:stCondLst>
                            <p:childTnLst>
                              <p:par>
                                <p:cTn id="41" presetID="2" presetClass="entr" presetSubtype="2" accel="50000" decel="5000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accel="50000" decel="5000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0-#ppt_w/2"/>
                                          </p:val>
                                        </p:tav>
                                        <p:tav tm="100000">
                                          <p:val>
                                            <p:strVal val="#ppt_x"/>
                                          </p:val>
                                        </p:tav>
                                      </p:tavLst>
                                    </p:anim>
                                    <p:anim calcmode="lin" valueType="num">
                                      <p:cBhvr additive="base">
                                        <p:cTn id="48" dur="500" fill="hold"/>
                                        <p:tgtEl>
                                          <p:spTgt spid="5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accel="50000" decel="5000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1+#ppt_w/2"/>
                                          </p:val>
                                        </p:tav>
                                        <p:tav tm="100000">
                                          <p:val>
                                            <p:strVal val="#ppt_x"/>
                                          </p:val>
                                        </p:tav>
                                      </p:tavLst>
                                    </p:anim>
                                    <p:anim calcmode="lin" valueType="num">
                                      <p:cBhvr additive="base">
                                        <p:cTn id="53" dur="500" fill="hold"/>
                                        <p:tgtEl>
                                          <p:spTgt spid="37"/>
                                        </p:tgtEl>
                                        <p:attrNameLst>
                                          <p:attrName>ppt_y</p:attrName>
                                        </p:attrNameLst>
                                      </p:cBhvr>
                                      <p:tavLst>
                                        <p:tav tm="0">
                                          <p:val>
                                            <p:strVal val="#ppt_y"/>
                                          </p:val>
                                        </p:tav>
                                        <p:tav tm="100000">
                                          <p:val>
                                            <p:strVal val="#ppt_y"/>
                                          </p:val>
                                        </p:tav>
                                      </p:tavLst>
                                    </p:anim>
                                  </p:childTnLst>
                                </p:cTn>
                              </p:par>
                              <p:par>
                                <p:cTn id="54" presetID="2" presetClass="entr" presetSubtype="8" accel="50000" decel="5000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0-#ppt_w/2"/>
                                          </p:val>
                                        </p:tav>
                                        <p:tav tm="100000">
                                          <p:val>
                                            <p:strVal val="#ppt_x"/>
                                          </p:val>
                                        </p:tav>
                                      </p:tavLst>
                                    </p:anim>
                                    <p:anim calcmode="lin" valueType="num">
                                      <p:cBhvr additive="base">
                                        <p:cTn id="57" dur="500" fill="hold"/>
                                        <p:tgtEl>
                                          <p:spTgt spid="6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2" accel="50000" decel="50000"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par>
                                <p:cTn id="63" presetID="2" presetClass="entr" presetSubtype="8"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additive="base">
                                        <p:cTn id="65" dur="500" fill="hold"/>
                                        <p:tgtEl>
                                          <p:spTgt spid="69"/>
                                        </p:tgtEl>
                                        <p:attrNameLst>
                                          <p:attrName>ppt_x</p:attrName>
                                        </p:attrNameLst>
                                      </p:cBhvr>
                                      <p:tavLst>
                                        <p:tav tm="0">
                                          <p:val>
                                            <p:strVal val="0-#ppt_w/2"/>
                                          </p:val>
                                        </p:tav>
                                        <p:tav tm="100000">
                                          <p:val>
                                            <p:strVal val="#ppt_x"/>
                                          </p:val>
                                        </p:tav>
                                      </p:tavLst>
                                    </p:anim>
                                    <p:anim calcmode="lin" valueType="num">
                                      <p:cBhvr additive="base">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500" fill="hold"/>
                                        <p:tgtEl>
                                          <p:spTgt spid="72"/>
                                        </p:tgtEl>
                                        <p:attrNameLst>
                                          <p:attrName>ppt_x</p:attrName>
                                        </p:attrNameLst>
                                      </p:cBhvr>
                                      <p:tavLst>
                                        <p:tav tm="0">
                                          <p:val>
                                            <p:strVal val="0-#ppt_w/2"/>
                                          </p:val>
                                        </p:tav>
                                        <p:tav tm="100000">
                                          <p:val>
                                            <p:strVal val="#ppt_x"/>
                                          </p:val>
                                        </p:tav>
                                      </p:tavLst>
                                    </p:anim>
                                    <p:anim calcmode="lin" valueType="num">
                                      <p:cBhvr additive="base">
                                        <p:cTn id="75"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工作存在不足</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04</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41"/>
          <p:cNvSpPr/>
          <p:nvPr/>
        </p:nvSpPr>
        <p:spPr>
          <a:xfrm>
            <a:off x="2422442" y="3492410"/>
            <a:ext cx="2111241" cy="2111516"/>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260" tIns="731447" rIns="475260" bIns="582282" numCol="1" spcCol="1693"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3" name="Freeform 42"/>
          <p:cNvSpPr/>
          <p:nvPr/>
        </p:nvSpPr>
        <p:spPr>
          <a:xfrm>
            <a:off x="1194081" y="2993324"/>
            <a:ext cx="1535448" cy="1535648"/>
          </a:xfrm>
          <a:custGeom>
            <a:avLst/>
            <a:gdLst>
              <a:gd name="connsiteX0" fmla="*/ 861784 w 1151736"/>
              <a:gd name="connsiteY0" fmla="*/ 291706 h 1151736"/>
              <a:gd name="connsiteX1" fmla="*/ 1031704 w 1151736"/>
              <a:gd name="connsiteY1" fmla="*/ 240496 h 1151736"/>
              <a:gd name="connsiteX2" fmla="*/ 1094228 w 1151736"/>
              <a:gd name="connsiteY2" fmla="*/ 348791 h 1151736"/>
              <a:gd name="connsiteX3" fmla="*/ 964918 w 1151736"/>
              <a:gd name="connsiteY3" fmla="*/ 470341 h 1151736"/>
              <a:gd name="connsiteX4" fmla="*/ 964918 w 1151736"/>
              <a:gd name="connsiteY4" fmla="*/ 681397 h 1151736"/>
              <a:gd name="connsiteX5" fmla="*/ 1094228 w 1151736"/>
              <a:gd name="connsiteY5" fmla="*/ 802945 h 1151736"/>
              <a:gd name="connsiteX6" fmla="*/ 1031704 w 1151736"/>
              <a:gd name="connsiteY6" fmla="*/ 911240 h 1151736"/>
              <a:gd name="connsiteX7" fmla="*/ 861784 w 1151736"/>
              <a:gd name="connsiteY7" fmla="*/ 860030 h 1151736"/>
              <a:gd name="connsiteX8" fmla="*/ 679003 w 1151736"/>
              <a:gd name="connsiteY8" fmla="*/ 965559 h 1151736"/>
              <a:gd name="connsiteX9" fmla="*/ 638393 w 1151736"/>
              <a:gd name="connsiteY9" fmla="*/ 1138319 h 1151736"/>
              <a:gd name="connsiteX10" fmla="*/ 513343 w 1151736"/>
              <a:gd name="connsiteY10" fmla="*/ 1138319 h 1151736"/>
              <a:gd name="connsiteX11" fmla="*/ 472733 w 1151736"/>
              <a:gd name="connsiteY11" fmla="*/ 965559 h 1151736"/>
              <a:gd name="connsiteX12" fmla="*/ 289952 w 1151736"/>
              <a:gd name="connsiteY12" fmla="*/ 860030 h 1151736"/>
              <a:gd name="connsiteX13" fmla="*/ 120032 w 1151736"/>
              <a:gd name="connsiteY13" fmla="*/ 911240 h 1151736"/>
              <a:gd name="connsiteX14" fmla="*/ 57508 w 1151736"/>
              <a:gd name="connsiteY14" fmla="*/ 802945 h 1151736"/>
              <a:gd name="connsiteX15" fmla="*/ 186818 w 1151736"/>
              <a:gd name="connsiteY15" fmla="*/ 681395 h 1151736"/>
              <a:gd name="connsiteX16" fmla="*/ 186818 w 1151736"/>
              <a:gd name="connsiteY16" fmla="*/ 470339 h 1151736"/>
              <a:gd name="connsiteX17" fmla="*/ 57508 w 1151736"/>
              <a:gd name="connsiteY17" fmla="*/ 348791 h 1151736"/>
              <a:gd name="connsiteX18" fmla="*/ 120032 w 1151736"/>
              <a:gd name="connsiteY18" fmla="*/ 240496 h 1151736"/>
              <a:gd name="connsiteX19" fmla="*/ 289952 w 1151736"/>
              <a:gd name="connsiteY19" fmla="*/ 291706 h 1151736"/>
              <a:gd name="connsiteX20" fmla="*/ 472733 w 1151736"/>
              <a:gd name="connsiteY20" fmla="*/ 186178 h 1151736"/>
              <a:gd name="connsiteX21" fmla="*/ 513343 w 1151736"/>
              <a:gd name="connsiteY21" fmla="*/ 13417 h 1151736"/>
              <a:gd name="connsiteX22" fmla="*/ 638393 w 1151736"/>
              <a:gd name="connsiteY22" fmla="*/ 13417 h 1151736"/>
              <a:gd name="connsiteX23" fmla="*/ 679003 w 1151736"/>
              <a:gd name="connsiteY23" fmla="*/ 186177 h 1151736"/>
              <a:gd name="connsiteX24" fmla="*/ 861784 w 1151736"/>
              <a:gd name="connsiteY24" fmla="*/ 291706 h 11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1736" h="1151736">
                <a:moveTo>
                  <a:pt x="861784" y="291706"/>
                </a:moveTo>
                <a:lnTo>
                  <a:pt x="1031704" y="240496"/>
                </a:lnTo>
                <a:lnTo>
                  <a:pt x="1094228" y="348791"/>
                </a:lnTo>
                <a:lnTo>
                  <a:pt x="964918" y="470341"/>
                </a:lnTo>
                <a:cubicBezTo>
                  <a:pt x="983662" y="539445"/>
                  <a:pt x="983662" y="612294"/>
                  <a:pt x="964918" y="681397"/>
                </a:cubicBezTo>
                <a:lnTo>
                  <a:pt x="1094228" y="802945"/>
                </a:lnTo>
                <a:lnTo>
                  <a:pt x="1031704" y="911240"/>
                </a:lnTo>
                <a:lnTo>
                  <a:pt x="861784" y="860030"/>
                </a:lnTo>
                <a:cubicBezTo>
                  <a:pt x="811310" y="910815"/>
                  <a:pt x="748221" y="947240"/>
                  <a:pt x="679003" y="965559"/>
                </a:cubicBezTo>
                <a:lnTo>
                  <a:pt x="638393" y="1138319"/>
                </a:lnTo>
                <a:lnTo>
                  <a:pt x="513343" y="1138319"/>
                </a:lnTo>
                <a:lnTo>
                  <a:pt x="472733" y="965559"/>
                </a:lnTo>
                <a:cubicBezTo>
                  <a:pt x="403515" y="947240"/>
                  <a:pt x="340426" y="910815"/>
                  <a:pt x="289952" y="860030"/>
                </a:cubicBezTo>
                <a:lnTo>
                  <a:pt x="120032" y="911240"/>
                </a:lnTo>
                <a:lnTo>
                  <a:pt x="57508" y="802945"/>
                </a:lnTo>
                <a:lnTo>
                  <a:pt x="186818" y="681395"/>
                </a:lnTo>
                <a:cubicBezTo>
                  <a:pt x="168074" y="612291"/>
                  <a:pt x="168074" y="539442"/>
                  <a:pt x="186818" y="470339"/>
                </a:cubicBezTo>
                <a:lnTo>
                  <a:pt x="57508" y="348791"/>
                </a:lnTo>
                <a:lnTo>
                  <a:pt x="120032" y="240496"/>
                </a:lnTo>
                <a:lnTo>
                  <a:pt x="289952" y="291706"/>
                </a:lnTo>
                <a:cubicBezTo>
                  <a:pt x="340426" y="240921"/>
                  <a:pt x="403515" y="204496"/>
                  <a:pt x="472733" y="186178"/>
                </a:cubicBezTo>
                <a:lnTo>
                  <a:pt x="513343" y="13417"/>
                </a:lnTo>
                <a:lnTo>
                  <a:pt x="638393" y="13417"/>
                </a:lnTo>
                <a:lnTo>
                  <a:pt x="679003" y="186177"/>
                </a:lnTo>
                <a:cubicBezTo>
                  <a:pt x="748221" y="204496"/>
                  <a:pt x="811310" y="240921"/>
                  <a:pt x="861784" y="291706"/>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7041" tIns="419379" rIns="417041" bIns="419379" numCol="1" spcCol="1693" anchor="ctr" anchorCtr="0">
            <a:noAutofit/>
          </a:bodyPr>
          <a:lstStyle/>
          <a:p>
            <a:pPr algn="ctr" defTabSz="1066165">
              <a:lnSpc>
                <a:spcPct val="90000"/>
              </a:lnSpc>
              <a:spcBef>
                <a:spcPct val="0"/>
              </a:spcBef>
              <a:spcAft>
                <a:spcPct val="35000"/>
              </a:spcAft>
            </a:pPr>
            <a:endParaRPr lang="en-US" sz="4300" dirty="0">
              <a:solidFill>
                <a:schemeClr val="bg1"/>
              </a:solidFill>
              <a:latin typeface="+mn-ea"/>
            </a:endParaRPr>
          </a:p>
        </p:txBody>
      </p:sp>
      <p:sp>
        <p:nvSpPr>
          <p:cNvPr id="44" name="Freeform 43"/>
          <p:cNvSpPr/>
          <p:nvPr/>
        </p:nvSpPr>
        <p:spPr>
          <a:xfrm>
            <a:off x="1885032" y="1764806"/>
            <a:ext cx="1842539" cy="1842779"/>
          </a:xfrm>
          <a:custGeom>
            <a:avLst/>
            <a:gdLst>
              <a:gd name="connsiteX0" fmla="*/ 844372 w 1128466"/>
              <a:gd name="connsiteY0" fmla="*/ 285812 h 1128466"/>
              <a:gd name="connsiteX1" fmla="*/ 1010859 w 1128466"/>
              <a:gd name="connsiteY1" fmla="*/ 235637 h 1128466"/>
              <a:gd name="connsiteX2" fmla="*/ 1072120 w 1128466"/>
              <a:gd name="connsiteY2" fmla="*/ 341744 h 1128466"/>
              <a:gd name="connsiteX3" fmla="*/ 945422 w 1128466"/>
              <a:gd name="connsiteY3" fmla="*/ 460838 h 1128466"/>
              <a:gd name="connsiteX4" fmla="*/ 945422 w 1128466"/>
              <a:gd name="connsiteY4" fmla="*/ 667630 h 1128466"/>
              <a:gd name="connsiteX5" fmla="*/ 1072120 w 1128466"/>
              <a:gd name="connsiteY5" fmla="*/ 786722 h 1128466"/>
              <a:gd name="connsiteX6" fmla="*/ 1010859 w 1128466"/>
              <a:gd name="connsiteY6" fmla="*/ 892829 h 1128466"/>
              <a:gd name="connsiteX7" fmla="*/ 844372 w 1128466"/>
              <a:gd name="connsiteY7" fmla="*/ 842654 h 1128466"/>
              <a:gd name="connsiteX8" fmla="*/ 665284 w 1128466"/>
              <a:gd name="connsiteY8" fmla="*/ 946050 h 1128466"/>
              <a:gd name="connsiteX9" fmla="*/ 625494 w 1128466"/>
              <a:gd name="connsiteY9" fmla="*/ 1115320 h 1128466"/>
              <a:gd name="connsiteX10" fmla="*/ 502972 w 1128466"/>
              <a:gd name="connsiteY10" fmla="*/ 1115320 h 1128466"/>
              <a:gd name="connsiteX11" fmla="*/ 463182 w 1128466"/>
              <a:gd name="connsiteY11" fmla="*/ 946050 h 1128466"/>
              <a:gd name="connsiteX12" fmla="*/ 284094 w 1128466"/>
              <a:gd name="connsiteY12" fmla="*/ 842653 h 1128466"/>
              <a:gd name="connsiteX13" fmla="*/ 117607 w 1128466"/>
              <a:gd name="connsiteY13" fmla="*/ 892829 h 1128466"/>
              <a:gd name="connsiteX14" fmla="*/ 56346 w 1128466"/>
              <a:gd name="connsiteY14" fmla="*/ 786722 h 1128466"/>
              <a:gd name="connsiteX15" fmla="*/ 183044 w 1128466"/>
              <a:gd name="connsiteY15" fmla="*/ 667628 h 1128466"/>
              <a:gd name="connsiteX16" fmla="*/ 183044 w 1128466"/>
              <a:gd name="connsiteY16" fmla="*/ 460836 h 1128466"/>
              <a:gd name="connsiteX17" fmla="*/ 56346 w 1128466"/>
              <a:gd name="connsiteY17" fmla="*/ 341744 h 1128466"/>
              <a:gd name="connsiteX18" fmla="*/ 117607 w 1128466"/>
              <a:gd name="connsiteY18" fmla="*/ 235637 h 1128466"/>
              <a:gd name="connsiteX19" fmla="*/ 284094 w 1128466"/>
              <a:gd name="connsiteY19" fmla="*/ 285812 h 1128466"/>
              <a:gd name="connsiteX20" fmla="*/ 463182 w 1128466"/>
              <a:gd name="connsiteY20" fmla="*/ 182416 h 1128466"/>
              <a:gd name="connsiteX21" fmla="*/ 502972 w 1128466"/>
              <a:gd name="connsiteY21" fmla="*/ 13146 h 1128466"/>
              <a:gd name="connsiteX22" fmla="*/ 625494 w 1128466"/>
              <a:gd name="connsiteY22" fmla="*/ 13146 h 1128466"/>
              <a:gd name="connsiteX23" fmla="*/ 665284 w 1128466"/>
              <a:gd name="connsiteY23" fmla="*/ 182416 h 1128466"/>
              <a:gd name="connsiteX24" fmla="*/ 844372 w 1128466"/>
              <a:gd name="connsiteY24" fmla="*/ 285813 h 1128466"/>
              <a:gd name="connsiteX25" fmla="*/ 844372 w 1128466"/>
              <a:gd name="connsiteY25" fmla="*/ 285812 h 112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8466" h="1128466">
                <a:moveTo>
                  <a:pt x="726334" y="285449"/>
                </a:moveTo>
                <a:lnTo>
                  <a:pt x="847035" y="210695"/>
                </a:lnTo>
                <a:lnTo>
                  <a:pt x="917773" y="281433"/>
                </a:lnTo>
                <a:lnTo>
                  <a:pt x="843017" y="402133"/>
                </a:lnTo>
                <a:cubicBezTo>
                  <a:pt x="871809" y="451651"/>
                  <a:pt x="886893" y="507944"/>
                  <a:pt x="886717" y="565225"/>
                </a:cubicBezTo>
                <a:lnTo>
                  <a:pt x="1011808" y="632375"/>
                </a:lnTo>
                <a:lnTo>
                  <a:pt x="985916" y="729005"/>
                </a:lnTo>
                <a:lnTo>
                  <a:pt x="844009" y="724616"/>
                </a:lnTo>
                <a:cubicBezTo>
                  <a:pt x="815521" y="774311"/>
                  <a:pt x="774311" y="815521"/>
                  <a:pt x="724617" y="844008"/>
                </a:cubicBezTo>
                <a:lnTo>
                  <a:pt x="729006" y="985915"/>
                </a:lnTo>
                <a:lnTo>
                  <a:pt x="632376" y="1011807"/>
                </a:lnTo>
                <a:lnTo>
                  <a:pt x="565224" y="886717"/>
                </a:lnTo>
                <a:cubicBezTo>
                  <a:pt x="507944" y="886893"/>
                  <a:pt x="451650" y="871809"/>
                  <a:pt x="402132" y="843016"/>
                </a:cubicBezTo>
                <a:lnTo>
                  <a:pt x="281431" y="917771"/>
                </a:lnTo>
                <a:lnTo>
                  <a:pt x="210693" y="847033"/>
                </a:lnTo>
                <a:lnTo>
                  <a:pt x="285449" y="726333"/>
                </a:lnTo>
                <a:cubicBezTo>
                  <a:pt x="256657" y="676815"/>
                  <a:pt x="241573" y="620522"/>
                  <a:pt x="241749" y="563241"/>
                </a:cubicBezTo>
                <a:lnTo>
                  <a:pt x="116658" y="496091"/>
                </a:lnTo>
                <a:lnTo>
                  <a:pt x="142550" y="399461"/>
                </a:lnTo>
                <a:lnTo>
                  <a:pt x="284457" y="403850"/>
                </a:lnTo>
                <a:cubicBezTo>
                  <a:pt x="312945" y="354155"/>
                  <a:pt x="354155" y="312946"/>
                  <a:pt x="403849" y="284458"/>
                </a:cubicBezTo>
                <a:lnTo>
                  <a:pt x="399460" y="142551"/>
                </a:lnTo>
                <a:lnTo>
                  <a:pt x="496090" y="116659"/>
                </a:lnTo>
                <a:lnTo>
                  <a:pt x="563242" y="241749"/>
                </a:lnTo>
                <a:cubicBezTo>
                  <a:pt x="620522" y="241573"/>
                  <a:pt x="676816" y="256657"/>
                  <a:pt x="726334" y="285450"/>
                </a:cubicBezTo>
                <a:lnTo>
                  <a:pt x="726334" y="285449"/>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2900" tIns="532900" rIns="532900" bIns="532900" numCol="1" spcCol="1693" anchor="ctr" anchorCtr="0">
            <a:noAutofit/>
          </a:bodyPr>
          <a:lstStyle/>
          <a:p>
            <a:pPr algn="ctr" defTabSz="1184910">
              <a:lnSpc>
                <a:spcPct val="90000"/>
              </a:lnSpc>
              <a:spcBef>
                <a:spcPct val="0"/>
              </a:spcBef>
              <a:spcAft>
                <a:spcPct val="35000"/>
              </a:spcAft>
            </a:pPr>
            <a:endParaRPr lang="en-US" sz="2700" dirty="0">
              <a:latin typeface="+mn-ea"/>
            </a:endParaRPr>
          </a:p>
        </p:txBody>
      </p:sp>
      <p:sp>
        <p:nvSpPr>
          <p:cNvPr id="45" name="Circular Arrow 44"/>
          <p:cNvSpPr/>
          <p:nvPr/>
        </p:nvSpPr>
        <p:spPr>
          <a:xfrm>
            <a:off x="2241624" y="3184159"/>
            <a:ext cx="2702388" cy="2702740"/>
          </a:xfrm>
          <a:prstGeom prst="circularArrow">
            <a:avLst>
              <a:gd name="adj1" fmla="val 4687"/>
              <a:gd name="adj2" fmla="val 299029"/>
              <a:gd name="adj3" fmla="val 2473531"/>
              <a:gd name="adj4" fmla="val 15956381"/>
              <a:gd name="adj5" fmla="val 5469"/>
            </a:avLst>
          </a:prstGeom>
          <a:solidFill>
            <a:schemeClr val="accent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6" name="Shape 45"/>
          <p:cNvSpPr/>
          <p:nvPr/>
        </p:nvSpPr>
        <p:spPr>
          <a:xfrm>
            <a:off x="922155" y="2661069"/>
            <a:ext cx="1963454" cy="1963709"/>
          </a:xfrm>
          <a:prstGeom prst="leftCircularArrow">
            <a:avLst>
              <a:gd name="adj1" fmla="val 6452"/>
              <a:gd name="adj2" fmla="val 429999"/>
              <a:gd name="adj3" fmla="val 10489124"/>
              <a:gd name="adj4" fmla="val 14837806"/>
              <a:gd name="adj5" fmla="val 7527"/>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7" name="Circular Arrow 46"/>
          <p:cNvSpPr/>
          <p:nvPr/>
        </p:nvSpPr>
        <p:spPr>
          <a:xfrm>
            <a:off x="1706101" y="1611842"/>
            <a:ext cx="2116999" cy="2117275"/>
          </a:xfrm>
          <a:prstGeom prst="circularArrow">
            <a:avLst>
              <a:gd name="adj1" fmla="val 5984"/>
              <a:gd name="adj2" fmla="val 394124"/>
              <a:gd name="adj3" fmla="val 13313824"/>
              <a:gd name="adj4" fmla="val 10508221"/>
              <a:gd name="adj5" fmla="val 6981"/>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69"/>
          <p:cNvGrpSpPr/>
          <p:nvPr/>
        </p:nvGrpSpPr>
        <p:grpSpPr>
          <a:xfrm>
            <a:off x="5203814" y="4124806"/>
            <a:ext cx="2786303" cy="655948"/>
            <a:chOff x="424603" y="734366"/>
            <a:chExt cx="2089999" cy="491961"/>
          </a:xfrm>
        </p:grpSpPr>
        <p:sp>
          <p:nvSpPr>
            <p:cNvPr id="24" name="TextBox 23"/>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5" name="TextBox 24"/>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26" name="Oval 25"/>
            <p:cNvSpPr>
              <a:spLocks noChangeAspect="1"/>
            </p:cNvSpPr>
            <p:nvPr/>
          </p:nvSpPr>
          <p:spPr>
            <a:xfrm>
              <a:off x="424603" y="770734"/>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1</a:t>
              </a:r>
              <a:endParaRPr lang="en-US" sz="1600" dirty="0">
                <a:latin typeface="+mn-ea"/>
              </a:endParaRPr>
            </a:p>
          </p:txBody>
        </p:sp>
      </p:grpSp>
      <p:grpSp>
        <p:nvGrpSpPr>
          <p:cNvPr id="27" name="Group 70"/>
          <p:cNvGrpSpPr/>
          <p:nvPr/>
        </p:nvGrpSpPr>
        <p:grpSpPr>
          <a:xfrm>
            <a:off x="8378455" y="4124806"/>
            <a:ext cx="2786303" cy="655948"/>
            <a:chOff x="424603" y="734366"/>
            <a:chExt cx="2089999" cy="491961"/>
          </a:xfrm>
        </p:grpSpPr>
        <p:sp>
          <p:nvSpPr>
            <p:cNvPr id="28" name="TextBox 2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9" name="TextBox 28"/>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0" name="Oval 29"/>
            <p:cNvSpPr>
              <a:spLocks noChangeAspect="1"/>
            </p:cNvSpPr>
            <p:nvPr/>
          </p:nvSpPr>
          <p:spPr>
            <a:xfrm>
              <a:off x="424603" y="770734"/>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3</a:t>
              </a:r>
              <a:endParaRPr lang="en-US" sz="1600" dirty="0">
                <a:latin typeface="+mn-ea"/>
              </a:endParaRPr>
            </a:p>
          </p:txBody>
        </p:sp>
      </p:grpSp>
      <p:grpSp>
        <p:nvGrpSpPr>
          <p:cNvPr id="31" name="Group 76"/>
          <p:cNvGrpSpPr/>
          <p:nvPr/>
        </p:nvGrpSpPr>
        <p:grpSpPr>
          <a:xfrm>
            <a:off x="5203814" y="5136086"/>
            <a:ext cx="2786303" cy="642094"/>
            <a:chOff x="424603" y="734366"/>
            <a:chExt cx="2089999" cy="481570"/>
          </a:xfrm>
        </p:grpSpPr>
        <p:sp>
          <p:nvSpPr>
            <p:cNvPr id="32" name="TextBox 31"/>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33" name="TextBox 32"/>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5" name="Oval 34"/>
            <p:cNvSpPr>
              <a:spLocks noChangeAspect="1"/>
            </p:cNvSpPr>
            <p:nvPr/>
          </p:nvSpPr>
          <p:spPr>
            <a:xfrm>
              <a:off x="424603" y="760343"/>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2</a:t>
              </a:r>
              <a:endParaRPr lang="en-US" sz="1600" dirty="0">
                <a:latin typeface="+mn-ea"/>
              </a:endParaRPr>
            </a:p>
          </p:txBody>
        </p:sp>
      </p:grpSp>
      <p:grpSp>
        <p:nvGrpSpPr>
          <p:cNvPr id="37" name="Group 82"/>
          <p:cNvGrpSpPr/>
          <p:nvPr/>
        </p:nvGrpSpPr>
        <p:grpSpPr>
          <a:xfrm>
            <a:off x="8378455" y="5136086"/>
            <a:ext cx="2786303" cy="642094"/>
            <a:chOff x="424603" y="734366"/>
            <a:chExt cx="2089999" cy="481570"/>
          </a:xfrm>
        </p:grpSpPr>
        <p:sp>
          <p:nvSpPr>
            <p:cNvPr id="38" name="TextBox 3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40" name="TextBox 39"/>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41" name="Oval 40"/>
            <p:cNvSpPr>
              <a:spLocks noChangeAspect="1"/>
            </p:cNvSpPr>
            <p:nvPr/>
          </p:nvSpPr>
          <p:spPr>
            <a:xfrm>
              <a:off x="424603" y="760343"/>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4</a:t>
              </a:r>
              <a:endParaRPr lang="en-US" sz="1600" dirty="0">
                <a:latin typeface="+mn-ea"/>
              </a:endParaRPr>
            </a:p>
          </p:txBody>
        </p:sp>
      </p:grpSp>
      <p:sp>
        <p:nvSpPr>
          <p:cNvPr id="48" name="TextBox 47"/>
          <p:cNvSpPr txBox="1"/>
          <p:nvPr/>
        </p:nvSpPr>
        <p:spPr>
          <a:xfrm>
            <a:off x="5020811" y="1585578"/>
            <a:ext cx="6297547" cy="2169813"/>
          </a:xfrm>
          <a:prstGeom prst="rect">
            <a:avLst/>
          </a:prstGeom>
          <a:noFill/>
        </p:spPr>
        <p:txBody>
          <a:bodyPr wrap="square" lIns="121908" tIns="60954" rIns="121908" bIns="60954" rtlCol="0">
            <a:spAutoFit/>
          </a:bodyPr>
          <a:lstStyle/>
          <a:p>
            <a:r>
              <a:rPr lang="zh-CN" altLang="en-US" sz="2100" dirty="0">
                <a:solidFill>
                  <a:schemeClr val="tx1">
                    <a:lumMod val="65000"/>
                    <a:lumOff val="35000"/>
                  </a:schemeClr>
                </a:solidFill>
                <a:latin typeface="+mn-ea"/>
              </a:rPr>
              <a:t>添加小标题</a:t>
            </a:r>
            <a:endParaRPr lang="en-US" altLang="zh-CN" sz="2100" dirty="0">
              <a:solidFill>
                <a:schemeClr val="tx1">
                  <a:lumMod val="65000"/>
                  <a:lumOff val="35000"/>
                </a:schemeClr>
              </a:solidFill>
              <a:latin typeface="+mn-ea"/>
            </a:endParaRPr>
          </a:p>
          <a:p>
            <a:endParaRPr lang="en-US" sz="21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zh-CN" altLang="en-US" sz="1300" dirty="0">
              <a:solidFill>
                <a:schemeClr val="tx1">
                  <a:lumMod val="65000"/>
                  <a:lumOff val="35000"/>
                </a:schemeClr>
              </a:solidFill>
              <a:latin typeface="+mn-ea"/>
            </a:endParaRPr>
          </a:p>
        </p:txBody>
      </p:sp>
      <p:sp>
        <p:nvSpPr>
          <p:cNvPr id="49" name="Freeform 143"/>
          <p:cNvSpPr>
            <a:spLocks noEditPoints="1"/>
          </p:cNvSpPr>
          <p:nvPr/>
        </p:nvSpPr>
        <p:spPr bwMode="auto">
          <a:xfrm>
            <a:off x="1720538" y="3491823"/>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0" name="Freeform 92"/>
          <p:cNvSpPr>
            <a:spLocks noEditPoints="1"/>
          </p:cNvSpPr>
          <p:nvPr/>
        </p:nvSpPr>
        <p:spPr bwMode="auto">
          <a:xfrm>
            <a:off x="3093902" y="4199803"/>
            <a:ext cx="760960" cy="775217"/>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6" name="Freeform 140"/>
          <p:cNvSpPr>
            <a:spLocks noEditPoints="1"/>
          </p:cNvSpPr>
          <p:nvPr/>
        </p:nvSpPr>
        <p:spPr bwMode="auto">
          <a:xfrm>
            <a:off x="2569072" y="243321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360"/>
                                          </p:val>
                                        </p:tav>
                                        <p:tav tm="100000">
                                          <p:val>
                                            <p:fltVal val="0"/>
                                          </p:val>
                                        </p:tav>
                                      </p:tavLst>
                                    </p:anim>
                                    <p:animEffect transition="in" filter="fade">
                                      <p:cBhvr>
                                        <p:cTn id="10" dur="1000"/>
                                        <p:tgtEl>
                                          <p:spTgt spid="44"/>
                                        </p:tgtEl>
                                      </p:cBhvr>
                                    </p:animEffect>
                                  </p:childTnLst>
                                </p:cTn>
                              </p:par>
                            </p:childTnLst>
                          </p:cTn>
                        </p:par>
                        <p:par>
                          <p:cTn id="11" fill="hold">
                            <p:stCondLst>
                              <p:cond delay="1000"/>
                            </p:stCondLst>
                            <p:childTnLst>
                              <p:par>
                                <p:cTn id="12" presetID="18" presetClass="entr" presetSubtype="3"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strips(upRight)">
                                      <p:cBhvr>
                                        <p:cTn id="14" dur="500"/>
                                        <p:tgtEl>
                                          <p:spTgt spid="47"/>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000" fill="hold"/>
                                        <p:tgtEl>
                                          <p:spTgt spid="43"/>
                                        </p:tgtEl>
                                        <p:attrNameLst>
                                          <p:attrName>ppt_w</p:attrName>
                                        </p:attrNameLst>
                                      </p:cBhvr>
                                      <p:tavLst>
                                        <p:tav tm="0">
                                          <p:val>
                                            <p:fltVal val="0"/>
                                          </p:val>
                                        </p:tav>
                                        <p:tav tm="100000">
                                          <p:val>
                                            <p:strVal val="#ppt_w"/>
                                          </p:val>
                                        </p:tav>
                                      </p:tavLst>
                                    </p:anim>
                                    <p:anim calcmode="lin" valueType="num">
                                      <p:cBhvr>
                                        <p:cTn id="19" dur="1000" fill="hold"/>
                                        <p:tgtEl>
                                          <p:spTgt spid="43"/>
                                        </p:tgtEl>
                                        <p:attrNameLst>
                                          <p:attrName>ppt_h</p:attrName>
                                        </p:attrNameLst>
                                      </p:cBhvr>
                                      <p:tavLst>
                                        <p:tav tm="0">
                                          <p:val>
                                            <p:fltVal val="0"/>
                                          </p:val>
                                        </p:tav>
                                        <p:tav tm="100000">
                                          <p:val>
                                            <p:strVal val="#ppt_h"/>
                                          </p:val>
                                        </p:tav>
                                      </p:tavLst>
                                    </p:anim>
                                    <p:anim calcmode="lin" valueType="num">
                                      <p:cBhvr>
                                        <p:cTn id="20" dur="1000" fill="hold"/>
                                        <p:tgtEl>
                                          <p:spTgt spid="43"/>
                                        </p:tgtEl>
                                        <p:attrNameLst>
                                          <p:attrName>style.rotation</p:attrName>
                                        </p:attrNameLst>
                                      </p:cBhvr>
                                      <p:tavLst>
                                        <p:tav tm="0">
                                          <p:val>
                                            <p:fltVal val="360"/>
                                          </p:val>
                                        </p:tav>
                                        <p:tav tm="100000">
                                          <p:val>
                                            <p:fltVal val="0"/>
                                          </p:val>
                                        </p:tav>
                                      </p:tavLst>
                                    </p:anim>
                                    <p:animEffect transition="in" filter="fade">
                                      <p:cBhvr>
                                        <p:cTn id="21" dur="1000"/>
                                        <p:tgtEl>
                                          <p:spTgt spid="43"/>
                                        </p:tgtEl>
                                      </p:cBhvr>
                                    </p:animEffect>
                                  </p:childTnLst>
                                </p:cTn>
                              </p:par>
                            </p:childTnLst>
                          </p:cTn>
                        </p:par>
                        <p:par>
                          <p:cTn id="22" fill="hold">
                            <p:stCondLst>
                              <p:cond delay="2500"/>
                            </p:stCondLst>
                            <p:childTnLst>
                              <p:par>
                                <p:cTn id="23" presetID="18" presetClass="entr" presetSubtype="12"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strips(downLeft)">
                                      <p:cBhvr>
                                        <p:cTn id="25" dur="500"/>
                                        <p:tgtEl>
                                          <p:spTgt spid="46"/>
                                        </p:tgtEl>
                                      </p:cBhvr>
                                    </p:animEffect>
                                  </p:childTnLst>
                                </p:cTn>
                              </p:par>
                            </p:childTnLst>
                          </p:cTn>
                        </p:par>
                        <p:par>
                          <p:cTn id="26" fill="hold">
                            <p:stCondLst>
                              <p:cond delay="3000"/>
                            </p:stCondLst>
                            <p:childTnLst>
                              <p:par>
                                <p:cTn id="27" presetID="49" presetClass="entr" presetSubtype="0"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style.rotation</p:attrName>
                                        </p:attrNameLst>
                                      </p:cBhvr>
                                      <p:tavLst>
                                        <p:tav tm="0">
                                          <p:val>
                                            <p:fltVal val="360"/>
                                          </p:val>
                                        </p:tav>
                                        <p:tav tm="100000">
                                          <p:val>
                                            <p:fltVal val="0"/>
                                          </p:val>
                                        </p:tav>
                                      </p:tavLst>
                                    </p:anim>
                                    <p:animEffect transition="in" filter="fade">
                                      <p:cBhvr>
                                        <p:cTn id="32" dur="1000"/>
                                        <p:tgtEl>
                                          <p:spTgt spid="42"/>
                                        </p:tgtEl>
                                      </p:cBhvr>
                                    </p:animEffect>
                                  </p:childTnLst>
                                </p:cTn>
                              </p:par>
                            </p:childTnLst>
                          </p:cTn>
                        </p:par>
                        <p:par>
                          <p:cTn id="33" fill="hold">
                            <p:stCondLst>
                              <p:cond delay="4000"/>
                            </p:stCondLst>
                            <p:childTnLst>
                              <p:par>
                                <p:cTn id="34" presetID="18" presetClass="entr" presetSubtype="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trips(downRight)">
                                      <p:cBhvr>
                                        <p:cTn id="36" dur="500"/>
                                        <p:tgtEl>
                                          <p:spTgt spid="4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childTnLst>
                          </p:cTn>
                        </p:par>
                        <p:par>
                          <p:cTn id="41" fill="hold">
                            <p:stCondLst>
                              <p:cond delay="5500"/>
                            </p:stCondLst>
                            <p:childTnLst>
                              <p:par>
                                <p:cTn id="42" presetID="2" presetClass="entr" presetSubtype="2" accel="50000" decel="5000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par>
                          <p:cTn id="46" fill="hold">
                            <p:stCondLst>
                              <p:cond delay="6000"/>
                            </p:stCondLst>
                            <p:childTnLst>
                              <p:par>
                                <p:cTn id="47" presetID="2" presetClass="entr" presetSubtype="2" accel="50000" decel="5000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6500"/>
                            </p:stCondLst>
                            <p:childTnLst>
                              <p:par>
                                <p:cTn id="52" presetID="2" presetClass="entr" presetSubtype="2" accel="50000" decel="5000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1+#ppt_w/2"/>
                                          </p:val>
                                        </p:tav>
                                        <p:tav tm="100000">
                                          <p:val>
                                            <p:strVal val="#ppt_x"/>
                                          </p:val>
                                        </p:tav>
                                      </p:tavLst>
                                    </p:anim>
                                    <p:anim calcmode="lin" valueType="num">
                                      <p:cBhvr additive="base">
                                        <p:cTn id="55" dur="500" fill="hold"/>
                                        <p:tgtEl>
                                          <p:spTgt spid="27"/>
                                        </p:tgtEl>
                                        <p:attrNameLst>
                                          <p:attrName>ppt_y</p:attrName>
                                        </p:attrNameLst>
                                      </p:cBhvr>
                                      <p:tavLst>
                                        <p:tav tm="0">
                                          <p:val>
                                            <p:strVal val="#ppt_y"/>
                                          </p:val>
                                        </p:tav>
                                        <p:tav tm="100000">
                                          <p:val>
                                            <p:strVal val="#ppt_y"/>
                                          </p:val>
                                        </p:tav>
                                      </p:tavLst>
                                    </p:anim>
                                  </p:childTnLst>
                                </p:cTn>
                              </p:par>
                            </p:childTnLst>
                          </p:cTn>
                        </p:par>
                        <p:par>
                          <p:cTn id="56" fill="hold">
                            <p:stCondLst>
                              <p:cond delay="7000"/>
                            </p:stCondLst>
                            <p:childTnLst>
                              <p:par>
                                <p:cTn id="57" presetID="2" presetClass="entr" presetSubtype="2" accel="50000" decel="50000"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1+#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01329" y="377511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sz="1200" dirty="0">
              <a:solidFill>
                <a:schemeClr val="tx1">
                  <a:lumMod val="65000"/>
                  <a:lumOff val="35000"/>
                </a:schemeClr>
              </a:solidFill>
              <a:latin typeface="+mn-ea"/>
            </a:endParaRPr>
          </a:p>
        </p:txBody>
      </p:sp>
      <p:sp>
        <p:nvSpPr>
          <p:cNvPr id="55" name="TextBox 54"/>
          <p:cNvSpPr txBox="1"/>
          <p:nvPr/>
        </p:nvSpPr>
        <p:spPr>
          <a:xfrm>
            <a:off x="3648601" y="2699788"/>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26035" y="162445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668658" y="5870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7" name="Group 66"/>
          <p:cNvGrpSpPr/>
          <p:nvPr/>
        </p:nvGrpSpPr>
        <p:grpSpPr>
          <a:xfrm>
            <a:off x="1027245" y="5057549"/>
            <a:ext cx="2428375" cy="1443824"/>
            <a:chOff x="769938" y="3793162"/>
            <a:chExt cx="1821518" cy="1082868"/>
          </a:xfrm>
        </p:grpSpPr>
        <p:sp>
          <p:nvSpPr>
            <p:cNvPr id="29" name="L-Shape 28"/>
            <p:cNvSpPr/>
            <p:nvPr/>
          </p:nvSpPr>
          <p:spPr>
            <a:xfrm rot="5400000">
              <a:off x="1139263" y="3423837"/>
              <a:ext cx="1082868" cy="1821518"/>
            </a:xfrm>
            <a:prstGeom prst="corner">
              <a:avLst>
                <a:gd name="adj1" fmla="val 23898"/>
                <a:gd name="adj2" fmla="val 223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8" name="Rectangle 57"/>
            <p:cNvSpPr/>
            <p:nvPr/>
          </p:nvSpPr>
          <p:spPr>
            <a:xfrm>
              <a:off x="1632823" y="4125926"/>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62" name="Text Placeholder 3"/>
            <p:cNvSpPr txBox="1"/>
            <p:nvPr/>
          </p:nvSpPr>
          <p:spPr>
            <a:xfrm>
              <a:off x="1365431" y="468751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grpSp>
      <p:grpSp>
        <p:nvGrpSpPr>
          <p:cNvPr id="68" name="Group 67"/>
          <p:cNvGrpSpPr/>
          <p:nvPr/>
        </p:nvGrpSpPr>
        <p:grpSpPr>
          <a:xfrm>
            <a:off x="3596957" y="3957491"/>
            <a:ext cx="2428375" cy="1443824"/>
            <a:chOff x="2697473" y="2968117"/>
            <a:chExt cx="1821518" cy="1082868"/>
          </a:xfrm>
        </p:grpSpPr>
        <p:sp>
          <p:nvSpPr>
            <p:cNvPr id="49" name="L-Shape 48"/>
            <p:cNvSpPr/>
            <p:nvPr/>
          </p:nvSpPr>
          <p:spPr>
            <a:xfrm rot="5400000">
              <a:off x="3066798" y="2598792"/>
              <a:ext cx="1082868" cy="1821518"/>
            </a:xfrm>
            <a:prstGeom prst="corner">
              <a:avLst>
                <a:gd name="adj1" fmla="val 23898"/>
                <a:gd name="adj2" fmla="val 223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9" name="Rectangle 58"/>
            <p:cNvSpPr/>
            <p:nvPr/>
          </p:nvSpPr>
          <p:spPr>
            <a:xfrm>
              <a:off x="3641144" y="3147820"/>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sp>
          <p:nvSpPr>
            <p:cNvPr id="63" name="Text Placeholder 3"/>
            <p:cNvSpPr txBox="1"/>
            <p:nvPr/>
          </p:nvSpPr>
          <p:spPr>
            <a:xfrm>
              <a:off x="3318842" y="388101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grpSp>
      <p:grpSp>
        <p:nvGrpSpPr>
          <p:cNvPr id="69" name="Group 68"/>
          <p:cNvGrpSpPr/>
          <p:nvPr/>
        </p:nvGrpSpPr>
        <p:grpSpPr>
          <a:xfrm>
            <a:off x="6166669" y="2865013"/>
            <a:ext cx="2428375" cy="1443824"/>
            <a:chOff x="4625008" y="2148759"/>
            <a:chExt cx="1821518" cy="1082868"/>
          </a:xfrm>
        </p:grpSpPr>
        <p:sp>
          <p:nvSpPr>
            <p:cNvPr id="50" name="L-Shape 49"/>
            <p:cNvSpPr/>
            <p:nvPr/>
          </p:nvSpPr>
          <p:spPr>
            <a:xfrm rot="5400000">
              <a:off x="4994333" y="1779434"/>
              <a:ext cx="1082868" cy="1821518"/>
            </a:xfrm>
            <a:prstGeom prst="corner">
              <a:avLst>
                <a:gd name="adj1" fmla="val 23898"/>
                <a:gd name="adj2" fmla="val 22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0" name="Rectangle 59"/>
            <p:cNvSpPr/>
            <p:nvPr/>
          </p:nvSpPr>
          <p:spPr>
            <a:xfrm>
              <a:off x="5551699" y="2456536"/>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sp>
          <p:nvSpPr>
            <p:cNvPr id="64" name="Text Placeholder 3"/>
            <p:cNvSpPr txBox="1"/>
            <p:nvPr/>
          </p:nvSpPr>
          <p:spPr>
            <a:xfrm>
              <a:off x="5219873" y="304404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grpSp>
      <p:grpSp>
        <p:nvGrpSpPr>
          <p:cNvPr id="70" name="Group 69"/>
          <p:cNvGrpSpPr/>
          <p:nvPr/>
        </p:nvGrpSpPr>
        <p:grpSpPr>
          <a:xfrm>
            <a:off x="8736383" y="1764952"/>
            <a:ext cx="2428375" cy="1443824"/>
            <a:chOff x="6552544" y="1323714"/>
            <a:chExt cx="1821518" cy="1082868"/>
          </a:xfrm>
        </p:grpSpPr>
        <p:sp>
          <p:nvSpPr>
            <p:cNvPr id="52" name="L-Shape 51"/>
            <p:cNvSpPr/>
            <p:nvPr/>
          </p:nvSpPr>
          <p:spPr>
            <a:xfrm rot="5400000">
              <a:off x="6921869" y="954389"/>
              <a:ext cx="1082868" cy="1821518"/>
            </a:xfrm>
            <a:prstGeom prst="corner">
              <a:avLst>
                <a:gd name="adj1" fmla="val 23898"/>
                <a:gd name="adj2" fmla="val 223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1" name="Rectangle 60"/>
            <p:cNvSpPr/>
            <p:nvPr/>
          </p:nvSpPr>
          <p:spPr>
            <a:xfrm>
              <a:off x="7572767" y="1650038"/>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sp>
          <p:nvSpPr>
            <p:cNvPr id="65" name="Text Placeholder 3"/>
            <p:cNvSpPr txBox="1"/>
            <p:nvPr/>
          </p:nvSpPr>
          <p:spPr>
            <a:xfrm>
              <a:off x="7236118" y="223096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grpSp>
      <p:sp>
        <p:nvSpPr>
          <p:cNvPr id="25" name="Freeform 143"/>
          <p:cNvSpPr>
            <a:spLocks noEditPoints="1"/>
          </p:cNvSpPr>
          <p:nvPr/>
        </p:nvSpPr>
        <p:spPr bwMode="auto">
          <a:xfrm>
            <a:off x="1962282" y="5540841"/>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26" name="Freeform 92"/>
          <p:cNvSpPr>
            <a:spLocks noEditPoints="1"/>
          </p:cNvSpPr>
          <p:nvPr/>
        </p:nvSpPr>
        <p:spPr bwMode="auto">
          <a:xfrm>
            <a:off x="7090707" y="340580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27" name="组合 26"/>
          <p:cNvGrpSpPr/>
          <p:nvPr/>
        </p:nvGrpSpPr>
        <p:grpSpPr>
          <a:xfrm>
            <a:off x="4506010" y="4529932"/>
            <a:ext cx="545212" cy="510191"/>
            <a:chOff x="6661150" y="233363"/>
            <a:chExt cx="320675" cy="300038"/>
          </a:xfrm>
          <a:solidFill>
            <a:schemeClr val="accent4"/>
          </a:solidFill>
        </p:grpSpPr>
        <p:sp>
          <p:nvSpPr>
            <p:cNvPr id="2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3" name="Freeform 140"/>
          <p:cNvSpPr>
            <a:spLocks noEditPoints="1"/>
          </p:cNvSpPr>
          <p:nvPr/>
        </p:nvSpPr>
        <p:spPr bwMode="auto">
          <a:xfrm>
            <a:off x="9793953" y="2237049"/>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slide(fromBottom)">
                                      <p:cBhvr>
                                        <p:cTn id="16" dur="500"/>
                                        <p:tgtEl>
                                          <p:spTgt spid="54"/>
                                        </p:tgtEl>
                                      </p:cBhvr>
                                    </p:animEffect>
                                  </p:childTnLst>
                                </p:cTn>
                              </p:par>
                            </p:childTnLst>
                          </p:cTn>
                        </p:par>
                        <p:par>
                          <p:cTn id="17" fill="hold">
                            <p:stCondLst>
                              <p:cond delay="1000"/>
                            </p:stCondLst>
                            <p:childTnLst>
                              <p:par>
                                <p:cTn id="18" presetID="2" presetClass="entr" presetSubtype="4" accel="50000" decel="5000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slide(fromBottom)">
                                      <p:cBhvr>
                                        <p:cTn id="29" dur="500"/>
                                        <p:tgtEl>
                                          <p:spTgt spid="55"/>
                                        </p:tgtEl>
                                      </p:cBhvr>
                                    </p:animEffect>
                                  </p:childTnLst>
                                </p:cTn>
                              </p:par>
                            </p:childTnLst>
                          </p:cTn>
                        </p:par>
                        <p:par>
                          <p:cTn id="30" fill="hold">
                            <p:stCondLst>
                              <p:cond delay="2000"/>
                            </p:stCondLst>
                            <p:childTnLst>
                              <p:par>
                                <p:cTn id="31" presetID="2" presetClass="entr" presetSubtype="4" accel="50000" decel="50000" fill="hold" nodeType="after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slide(fromBottom)">
                                      <p:cBhvr>
                                        <p:cTn id="42" dur="500"/>
                                        <p:tgtEl>
                                          <p:spTgt spid="56"/>
                                        </p:tgtEl>
                                      </p:cBhvr>
                                    </p:animEffect>
                                  </p:childTnLst>
                                </p:cTn>
                              </p:par>
                            </p:childTnLst>
                          </p:cTn>
                        </p:par>
                        <p:par>
                          <p:cTn id="43" fill="hold">
                            <p:stCondLst>
                              <p:cond delay="3000"/>
                            </p:stCondLst>
                            <p:childTnLst>
                              <p:par>
                                <p:cTn id="44" presetID="2" presetClass="entr" presetSubtype="4" accel="50000" decel="50000"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12" presetClass="entr" presetSubtype="4"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slide(fromBottom)">
                                      <p:cBhvr>
                                        <p:cTn id="5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25" grpId="0" animBg="1"/>
      <p:bldP spid="26"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0307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5" name="TextBox 54"/>
          <p:cNvSpPr txBox="1"/>
          <p:nvPr/>
        </p:nvSpPr>
        <p:spPr>
          <a:xfrm>
            <a:off x="359499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86917"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778836"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9" name="Group 68"/>
          <p:cNvGrpSpPr/>
          <p:nvPr/>
        </p:nvGrpSpPr>
        <p:grpSpPr>
          <a:xfrm>
            <a:off x="887191" y="1627577"/>
            <a:ext cx="2544174"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8" name="Flowchart: Data 27"/>
            <p:cNvSpPr/>
            <p:nvPr/>
          </p:nvSpPr>
          <p:spPr>
            <a:xfrm rot="5400000" flipV="1">
              <a:off x="451832" y="1938861"/>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30" name="Rectangle 29"/>
              <p:cNvSpPr/>
              <p:nvPr/>
            </p:nvSpPr>
            <p:spPr>
              <a:xfrm>
                <a:off x="697943" y="2119793"/>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1" name="Group 50"/>
          <p:cNvGrpSpPr/>
          <p:nvPr/>
        </p:nvGrpSpPr>
        <p:grpSpPr>
          <a:xfrm>
            <a:off x="3490176" y="1431959"/>
            <a:ext cx="2544174"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4"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5"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3" name="Group 52"/>
          <p:cNvGrpSpPr/>
          <p:nvPr/>
        </p:nvGrpSpPr>
        <p:grpSpPr>
          <a:xfrm>
            <a:off x="8784976" y="1672521"/>
            <a:ext cx="2544174"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9"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0"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70" name="Group 69"/>
          <p:cNvGrpSpPr/>
          <p:nvPr/>
        </p:nvGrpSpPr>
        <p:grpSpPr>
          <a:xfrm>
            <a:off x="6137577" y="1655066"/>
            <a:ext cx="2544174"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4"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5"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sp>
        <p:nvSpPr>
          <p:cNvPr id="67" name="TextBox 66"/>
          <p:cNvSpPr txBox="1"/>
          <p:nvPr/>
        </p:nvSpPr>
        <p:spPr>
          <a:xfrm>
            <a:off x="1035440" y="4902930"/>
            <a:ext cx="10121124" cy="800100"/>
          </a:xfrm>
          <a:prstGeom prst="rect">
            <a:avLst/>
          </a:prstGeom>
          <a:noFill/>
        </p:spPr>
        <p:txBody>
          <a:bodyPr wrap="square" lIns="0" tIns="0" rIns="0" bIns="0" rtlCol="0">
            <a:spAutoFit/>
          </a:bodyPr>
          <a:lstStyle/>
          <a:p>
            <a:pPr algn="ctr"/>
            <a:r>
              <a:rPr lang="zh-CN" altLang="en-US" sz="1300" dirty="0" smtClean="0">
                <a:solidFill>
                  <a:schemeClr val="tx1">
                    <a:lumMod val="50000"/>
                    <a:lumOff val="50000"/>
                  </a:schemeClr>
                </a:solidFill>
                <a:latin typeface="+mn-ea"/>
              </a:rPr>
              <a:t>  </a:t>
            </a:r>
            <a:endParaRPr lang="zh-CN" altLang="en-US" sz="1300" dirty="0" smtClean="0">
              <a:solidFill>
                <a:schemeClr val="tx1">
                  <a:lumMod val="50000"/>
                  <a:lumOff val="50000"/>
                </a:schemeClr>
              </a:solidFill>
              <a:latin typeface="+mn-ea"/>
            </a:endParaRPr>
          </a:p>
          <a:p>
            <a:pPr algn="ctr"/>
            <a:r>
              <a:rPr lang="en-US" altLang="zh-CN" sz="1300" dirty="0" smtClean="0">
                <a:solidFill>
                  <a:schemeClr val="tx1">
                    <a:lumMod val="50000"/>
                    <a:lumOff val="50000"/>
                  </a:schemeClr>
                </a:solidFill>
                <a:latin typeface="+mn-ea"/>
              </a:rPr>
              <a:t></a:t>
            </a:r>
            <a:r>
              <a:rPr lang="zh-CN" altLang="en-US" sz="1300" dirty="0" smtClean="0">
                <a:solidFill>
                  <a:schemeClr val="tx1">
                    <a:lumMod val="50000"/>
                    <a:lumOff val="50000"/>
                  </a:schemeClr>
                </a:solidFill>
                <a:latin typeface="+mn-ea"/>
              </a:rPr>
              <a:t> </a:t>
            </a:r>
            <a:endParaRPr lang="zh-CN" altLang="en-US" sz="1300" dirty="0" smtClean="0">
              <a:solidFill>
                <a:schemeClr val="tx1">
                  <a:lumMod val="50000"/>
                  <a:lumOff val="50000"/>
                </a:schemeClr>
              </a:solidFill>
              <a:latin typeface="+mn-ea"/>
            </a:endParaRPr>
          </a:p>
          <a:p>
            <a:pPr algn="ctr"/>
            <a:r>
              <a:rPr lang="en-US" altLang="zh-CN" sz="1300" dirty="0" smtClean="0">
                <a:solidFill>
                  <a:schemeClr val="tx1">
                    <a:lumMod val="50000"/>
                    <a:lumOff val="50000"/>
                  </a:schemeClr>
                </a:solidFill>
                <a:latin typeface="+mn-ea"/>
              </a:rPr>
              <a:t></a:t>
            </a:r>
            <a:r>
              <a:rPr lang="zh-CN" altLang="en-US" sz="1300" dirty="0" smtClean="0">
                <a:solidFill>
                  <a:schemeClr val="tx1">
                    <a:lumMod val="50000"/>
                    <a:lumOff val="50000"/>
                  </a:schemeClr>
                </a:solidFill>
                <a:latin typeface="+mn-ea"/>
              </a:rPr>
              <a:t> </a:t>
            </a:r>
            <a:endParaRPr lang="zh-CN" altLang="en-US" sz="1300" dirty="0" smtClean="0">
              <a:solidFill>
                <a:schemeClr val="tx1">
                  <a:lumMod val="50000"/>
                  <a:lumOff val="50000"/>
                </a:schemeClr>
              </a:solidFill>
              <a:latin typeface="+mn-ea"/>
            </a:endParaRPr>
          </a:p>
          <a:p>
            <a:pPr algn="ctr"/>
            <a:r>
              <a:rPr lang="en-US" altLang="zh-CN" sz="1300" dirty="0" smtClean="0">
                <a:solidFill>
                  <a:schemeClr val="tx1">
                    <a:lumMod val="50000"/>
                    <a:lumOff val="50000"/>
                  </a:schemeClr>
                </a:solidFill>
                <a:latin typeface="+mn-ea"/>
              </a:rPr>
              <a:t></a:t>
            </a:r>
            <a:endParaRPr lang="en-US" altLang="zh-CN" sz="1300" dirty="0">
              <a:solidFill>
                <a:schemeClr val="tx1">
                  <a:lumMod val="50000"/>
                  <a:lumOff val="50000"/>
                </a:schemeClr>
              </a:solidFill>
              <a:latin typeface="+mn-ea"/>
            </a:endParaRPr>
          </a:p>
        </p:txBody>
      </p:sp>
      <p:cxnSp>
        <p:nvCxnSpPr>
          <p:cNvPr id="68" name="Straight Connector 67"/>
          <p:cNvCxnSpPr/>
          <p:nvPr/>
        </p:nvCxnSpPr>
        <p:spPr>
          <a:xfrm>
            <a:off x="1043634" y="4725144"/>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7" name="Freeform 143"/>
          <p:cNvSpPr>
            <a:spLocks noEditPoints="1"/>
          </p:cNvSpPr>
          <p:nvPr/>
        </p:nvSpPr>
        <p:spPr bwMode="auto">
          <a:xfrm>
            <a:off x="1944407" y="16458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41" name="Freeform 92"/>
          <p:cNvSpPr>
            <a:spLocks noEditPoints="1"/>
          </p:cNvSpPr>
          <p:nvPr/>
        </p:nvSpPr>
        <p:spPr bwMode="auto">
          <a:xfrm>
            <a:off x="7071886" y="15808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42" name="组合 41"/>
          <p:cNvGrpSpPr/>
          <p:nvPr/>
        </p:nvGrpSpPr>
        <p:grpSpPr>
          <a:xfrm>
            <a:off x="4519314" y="1650564"/>
            <a:ext cx="545212" cy="510191"/>
            <a:chOff x="6661150" y="233363"/>
            <a:chExt cx="320675" cy="300038"/>
          </a:xfrm>
          <a:solidFill>
            <a:schemeClr val="accent4"/>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63" name="Freeform 140"/>
          <p:cNvSpPr>
            <a:spLocks noEditPoints="1"/>
          </p:cNvSpPr>
          <p:nvPr/>
        </p:nvSpPr>
        <p:spPr bwMode="auto">
          <a:xfrm>
            <a:off x="9806236" y="15808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ppt_x"/>
                                          </p:val>
                                        </p:tav>
                                        <p:tav tm="100000">
                                          <p:val>
                                            <p:strVal val="#ppt_x"/>
                                          </p:val>
                                        </p:tav>
                                      </p:tavLst>
                                    </p:anim>
                                    <p:anim calcmode="lin" valueType="num">
                                      <p:cBhvr additive="base">
                                        <p:cTn id="27" dur="500" fill="hold"/>
                                        <p:tgtEl>
                                          <p:spTgt spid="5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ppt_x"/>
                                          </p:val>
                                        </p:tav>
                                        <p:tav tm="100000">
                                          <p:val>
                                            <p:strVal val="#ppt_x"/>
                                          </p:val>
                                        </p:tav>
                                      </p:tavLst>
                                    </p:anim>
                                    <p:anim calcmode="lin" valueType="num">
                                      <p:cBhvr additive="base">
                                        <p:cTn id="50" dur="500" fill="hold"/>
                                        <p:tgtEl>
                                          <p:spTgt spid="6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upRight)">
                                      <p:cBhvr>
                                        <p:cTn id="63" dur="500"/>
                                        <p:tgtEl>
                                          <p:spTgt spid="6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7" grpId="0"/>
      <p:bldP spid="37" grpId="0" animBg="1"/>
      <p:bldP spid="41" grpId="0" animBg="1"/>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20047" y="4226872"/>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20047"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5324" y="2192923"/>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5324" y="4243032"/>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1005" y="2682098"/>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895" y="1079611"/>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5607" y="2001408"/>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5607" y="4054070"/>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895" y="4986377"/>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8184" y="2001408"/>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8184" y="4054070"/>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6179"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7593" y="451799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2246" y="1515166"/>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7127"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967"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8159" y="4528576"/>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5455"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5"/>
          <p:cNvGrpSpPr/>
          <p:nvPr/>
        </p:nvGrpSpPr>
        <p:grpSpPr>
          <a:xfrm>
            <a:off x="929230" y="3888929"/>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 name="Group 72"/>
          <p:cNvGrpSpPr/>
          <p:nvPr/>
        </p:nvGrpSpPr>
        <p:grpSpPr>
          <a:xfrm>
            <a:off x="2025636" y="1688551"/>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 name="Group 66"/>
          <p:cNvGrpSpPr/>
          <p:nvPr/>
        </p:nvGrpSpPr>
        <p:grpSpPr>
          <a:xfrm>
            <a:off x="7555188" y="1641578"/>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69"/>
          <p:cNvGrpSpPr/>
          <p:nvPr/>
        </p:nvGrpSpPr>
        <p:grpSpPr>
          <a:xfrm>
            <a:off x="8553579" y="3918636"/>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5" name="Freeform 24"/>
          <p:cNvSpPr/>
          <p:nvPr/>
        </p:nvSpPr>
        <p:spPr>
          <a:xfrm>
            <a:off x="4955537" y="402731"/>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6" name="Freeform 25"/>
          <p:cNvSpPr/>
          <p:nvPr/>
        </p:nvSpPr>
        <p:spPr>
          <a:xfrm>
            <a:off x="3815071"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7" name="Freeform 26"/>
          <p:cNvSpPr/>
          <p:nvPr/>
        </p:nvSpPr>
        <p:spPr>
          <a:xfrm>
            <a:off x="4955536" y="2683959"/>
            <a:ext cx="2280932" cy="2281229"/>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731447" rIns="687079" bIns="1257329"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8" name="Freeform 27"/>
          <p:cNvSpPr/>
          <p:nvPr/>
        </p:nvSpPr>
        <p:spPr>
          <a:xfrm>
            <a:off x="6096004"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5900" dirty="0">
              <a:latin typeface="+mn-ea"/>
            </a:endParaRPr>
          </a:p>
        </p:txBody>
      </p:sp>
      <p:sp>
        <p:nvSpPr>
          <p:cNvPr id="29" name="TextBox 28"/>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30" name="Straight Connector 29"/>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Right)">
                                      <p:cBhvr>
                                        <p:cTn id="31" dur="500"/>
                                        <p:tgtEl>
                                          <p:spTgt spid="3"/>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Left)">
                                      <p:cBhvr>
                                        <p:cTn id="35" dur="500"/>
                                        <p:tgtEl>
                                          <p:spTgt spid="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lide(fromLeft)">
                                      <p:cBhvr>
                                        <p:cTn id="39" dur="500"/>
                                        <p:tgtEl>
                                          <p:spTgt spid="7"/>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strips(upRight)">
                                      <p:cBhvr>
                                        <p:cTn id="43" dur="500"/>
                                        <p:tgtEl>
                                          <p:spTgt spid="30"/>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2"/>
          <p:cNvGrpSpPr/>
          <p:nvPr/>
        </p:nvGrpSpPr>
        <p:grpSpPr>
          <a:xfrm>
            <a:off x="4218179" y="3595660"/>
            <a:ext cx="3893745" cy="2497636"/>
            <a:chOff x="2346280" y="2992831"/>
            <a:chExt cx="4451440" cy="2856113"/>
          </a:xfrm>
        </p:grpSpPr>
        <p:sp>
          <p:nvSpPr>
            <p:cNvPr id="54" name="Oval 5"/>
            <p:cNvSpPr>
              <a:spLocks noChangeArrowheads="1"/>
            </p:cNvSpPr>
            <p:nvPr/>
          </p:nvSpPr>
          <p:spPr bwMode="auto">
            <a:xfrm>
              <a:off x="2346280" y="3979558"/>
              <a:ext cx="4451440" cy="1465666"/>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55" name="组合 20"/>
            <p:cNvGrpSpPr/>
            <p:nvPr/>
          </p:nvGrpSpPr>
          <p:grpSpPr>
            <a:xfrm>
              <a:off x="3005932" y="2992831"/>
              <a:ext cx="3132137" cy="2856113"/>
              <a:chOff x="2807817" y="2992831"/>
              <a:chExt cx="3132137" cy="2856113"/>
            </a:xfrm>
          </p:grpSpPr>
          <p:grpSp>
            <p:nvGrpSpPr>
              <p:cNvPr id="56" name="Group 6"/>
              <p:cNvGrpSpPr/>
              <p:nvPr/>
            </p:nvGrpSpPr>
            <p:grpSpPr bwMode="auto">
              <a:xfrm>
                <a:off x="2823692" y="3005533"/>
                <a:ext cx="3116262" cy="2843411"/>
                <a:chOff x="3107" y="2795"/>
                <a:chExt cx="1089" cy="994"/>
              </a:xfrm>
            </p:grpSpPr>
            <p:sp>
              <p:nvSpPr>
                <p:cNvPr id="5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60" name="Group 10"/>
                <p:cNvGrpSpPr/>
                <p:nvPr/>
              </p:nvGrpSpPr>
              <p:grpSpPr bwMode="auto">
                <a:xfrm>
                  <a:off x="3107" y="2795"/>
                  <a:ext cx="1089" cy="681"/>
                  <a:chOff x="1610" y="2838"/>
                  <a:chExt cx="1089" cy="681"/>
                </a:xfrm>
              </p:grpSpPr>
              <p:sp>
                <p:nvSpPr>
                  <p:cNvPr id="61" name="Freeform 11"/>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endParaRPr>
                  </a:p>
                </p:txBody>
              </p:sp>
              <p:sp>
                <p:nvSpPr>
                  <p:cNvPr id="6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grpSp>
          <p:sp>
            <p:nvSpPr>
              <p:cNvPr id="57" name="Text Box 13"/>
              <p:cNvSpPr txBox="1">
                <a:spLocks noChangeArrowheads="1"/>
              </p:cNvSpPr>
              <p:nvPr/>
            </p:nvSpPr>
            <p:spPr bwMode="auto">
              <a:xfrm>
                <a:off x="2807817" y="3872711"/>
                <a:ext cx="3132137" cy="42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eaLnBrk="1" latinLnBrk="1" hangingPunct="1">
                  <a:defRPr/>
                </a:pPr>
                <a:r>
                  <a:rPr kumimoji="1" lang="zh-CN" altLang="en-US" kern="0" dirty="0">
                    <a:solidFill>
                      <a:schemeClr val="tx1">
                        <a:lumMod val="50000"/>
                        <a:lumOff val="50000"/>
                      </a:schemeClr>
                    </a:solidFill>
                    <a:latin typeface="微软雅黑" panose="020B0503020204020204" pitchFamily="34" charset="-122"/>
                  </a:rPr>
                  <a:t>标题文字</a:t>
                </a:r>
                <a:endParaRPr kumimoji="1" lang="zh-CN" altLang="en-US" kern="0" dirty="0">
                  <a:solidFill>
                    <a:schemeClr val="tx1">
                      <a:lumMod val="50000"/>
                      <a:lumOff val="50000"/>
                    </a:schemeClr>
                  </a:solidFill>
                  <a:latin typeface="微软雅黑" panose="020B0503020204020204" pitchFamily="34" charset="-122"/>
                </a:endParaRPr>
              </a:p>
            </p:txBody>
          </p:sp>
          <p:sp>
            <p:nvSpPr>
              <p:cNvPr id="58" name="Freeform 33"/>
              <p:cNvSpPr/>
              <p:nvPr/>
            </p:nvSpPr>
            <p:spPr bwMode="auto">
              <a:xfrm>
                <a:off x="2928467" y="2992831"/>
                <a:ext cx="2917825" cy="1054100"/>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defRPr/>
                </a:pPr>
                <a:endParaRPr lang="zh-CN" altLang="en-US" kern="0">
                  <a:solidFill>
                    <a:sysClr val="windowText" lastClr="000000"/>
                  </a:solidFill>
                </a:endParaRPr>
              </a:p>
            </p:txBody>
          </p:sp>
        </p:grpSp>
      </p:grpSp>
      <p:sp>
        <p:nvSpPr>
          <p:cNvPr id="63" name="AutoShape 15"/>
          <p:cNvSpPr>
            <a:spLocks noChangeArrowheads="1"/>
          </p:cNvSpPr>
          <p:nvPr/>
        </p:nvSpPr>
        <p:spPr bwMode="auto">
          <a:xfrm rot="19800000">
            <a:off x="5075248" y="3356978"/>
            <a:ext cx="399920" cy="329709"/>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4" name="AutoShape 15"/>
          <p:cNvSpPr>
            <a:spLocks noChangeArrowheads="1"/>
          </p:cNvSpPr>
          <p:nvPr/>
        </p:nvSpPr>
        <p:spPr bwMode="auto">
          <a:xfrm rot="18000000">
            <a:off x="4419606" y="4036776"/>
            <a:ext cx="399816" cy="329795"/>
          </a:xfrm>
          <a:prstGeom prst="upArrow">
            <a:avLst>
              <a:gd name="adj1" fmla="val 52833"/>
              <a:gd name="adj2" fmla="val 45940"/>
            </a:avLst>
          </a:prstGeom>
          <a:solidFill>
            <a:schemeClr val="accent2"/>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5" name="AutoShape 15"/>
          <p:cNvSpPr>
            <a:spLocks noChangeArrowheads="1"/>
          </p:cNvSpPr>
          <p:nvPr/>
        </p:nvSpPr>
        <p:spPr bwMode="auto">
          <a:xfrm rot="1800000">
            <a:off x="6831523" y="3356978"/>
            <a:ext cx="399920" cy="329709"/>
          </a:xfrm>
          <a:prstGeom prst="upArrow">
            <a:avLst>
              <a:gd name="adj1" fmla="val 52833"/>
              <a:gd name="adj2" fmla="val 45940"/>
            </a:avLst>
          </a:prstGeom>
          <a:solidFill>
            <a:schemeClr val="accent4"/>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6" name="AutoShape 15"/>
          <p:cNvSpPr>
            <a:spLocks noChangeArrowheads="1"/>
          </p:cNvSpPr>
          <p:nvPr/>
        </p:nvSpPr>
        <p:spPr bwMode="auto">
          <a:xfrm rot="3600000">
            <a:off x="7487269" y="4036776"/>
            <a:ext cx="399816" cy="329795"/>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7" name="AutoShape 15"/>
          <p:cNvSpPr>
            <a:spLocks noChangeArrowheads="1"/>
          </p:cNvSpPr>
          <p:nvPr/>
        </p:nvSpPr>
        <p:spPr bwMode="auto">
          <a:xfrm>
            <a:off x="5988448" y="3008914"/>
            <a:ext cx="399920" cy="329709"/>
          </a:xfrm>
          <a:prstGeom prst="upArrow">
            <a:avLst>
              <a:gd name="adj1" fmla="val 52833"/>
              <a:gd name="adj2" fmla="val 45940"/>
            </a:avLst>
          </a:prstGeom>
          <a:solidFill>
            <a:schemeClr val="accent3"/>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grpSp>
        <p:nvGrpSpPr>
          <p:cNvPr id="68" name="圆形5"/>
          <p:cNvGrpSpPr/>
          <p:nvPr/>
        </p:nvGrpSpPr>
        <p:grpSpPr>
          <a:xfrm>
            <a:off x="7857647" y="3102065"/>
            <a:ext cx="1407532" cy="1367161"/>
            <a:chOff x="3538934" y="530526"/>
            <a:chExt cx="2066132" cy="2007394"/>
          </a:xfrm>
        </p:grpSpPr>
        <p:sp>
          <p:nvSpPr>
            <p:cNvPr id="69"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5</a:t>
              </a:r>
              <a:endParaRPr lang="zh-CN" altLang="en-US" sz="2800" dirty="0">
                <a:solidFill>
                  <a:sysClr val="window" lastClr="FFFFFF"/>
                </a:solidFill>
              </a:endParaRPr>
            </a:p>
          </p:txBody>
        </p:sp>
      </p:grpSp>
      <p:grpSp>
        <p:nvGrpSpPr>
          <p:cNvPr id="71" name="圆形4"/>
          <p:cNvGrpSpPr/>
          <p:nvPr/>
        </p:nvGrpSpPr>
        <p:grpSpPr>
          <a:xfrm>
            <a:off x="6891486" y="1943613"/>
            <a:ext cx="1407532" cy="1367161"/>
            <a:chOff x="3538934" y="530526"/>
            <a:chExt cx="2066132" cy="2007394"/>
          </a:xfrm>
        </p:grpSpPr>
        <p:sp>
          <p:nvSpPr>
            <p:cNvPr id="72" name="Oval 7"/>
            <p:cNvSpPr>
              <a:spLocks noChangeArrowheads="1"/>
            </p:cNvSpPr>
            <p:nvPr/>
          </p:nvSpPr>
          <p:spPr bwMode="gray">
            <a:xfrm>
              <a:off x="3538934" y="530526"/>
              <a:ext cx="2066132" cy="2007394"/>
            </a:xfrm>
            <a:prstGeom prst="ellipse">
              <a:avLst/>
            </a:prstGeom>
            <a:solidFill>
              <a:schemeClr val="accent4"/>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4</a:t>
              </a:r>
              <a:endParaRPr lang="zh-CN" altLang="en-US" sz="2800" dirty="0">
                <a:solidFill>
                  <a:sysClr val="window" lastClr="FFFFFF"/>
                </a:solidFill>
              </a:endParaRPr>
            </a:p>
          </p:txBody>
        </p:sp>
      </p:grpSp>
      <p:grpSp>
        <p:nvGrpSpPr>
          <p:cNvPr id="74" name="圆形3"/>
          <p:cNvGrpSpPr/>
          <p:nvPr/>
        </p:nvGrpSpPr>
        <p:grpSpPr>
          <a:xfrm>
            <a:off x="5449579" y="1472145"/>
            <a:ext cx="1407532" cy="1367161"/>
            <a:chOff x="3538934" y="530526"/>
            <a:chExt cx="2066132" cy="2007394"/>
          </a:xfrm>
        </p:grpSpPr>
        <p:sp>
          <p:nvSpPr>
            <p:cNvPr id="75" name="Oval 7"/>
            <p:cNvSpPr>
              <a:spLocks noChangeArrowheads="1"/>
            </p:cNvSpPr>
            <p:nvPr/>
          </p:nvSpPr>
          <p:spPr bwMode="gray">
            <a:xfrm>
              <a:off x="3538934" y="530526"/>
              <a:ext cx="2066132" cy="2007394"/>
            </a:xfrm>
            <a:prstGeom prst="ellipse">
              <a:avLst/>
            </a:prstGeom>
            <a:solidFill>
              <a:schemeClr val="accent3"/>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3</a:t>
              </a:r>
              <a:endParaRPr lang="zh-CN" altLang="en-US" sz="2800" dirty="0">
                <a:solidFill>
                  <a:sysClr val="window" lastClr="FFFFFF"/>
                </a:solidFill>
              </a:endParaRPr>
            </a:p>
          </p:txBody>
        </p:sp>
      </p:grpSp>
      <p:grpSp>
        <p:nvGrpSpPr>
          <p:cNvPr id="77" name="圆形2"/>
          <p:cNvGrpSpPr/>
          <p:nvPr/>
        </p:nvGrpSpPr>
        <p:grpSpPr>
          <a:xfrm>
            <a:off x="4007674" y="1943613"/>
            <a:ext cx="1407532" cy="1367161"/>
            <a:chOff x="3538934" y="530526"/>
            <a:chExt cx="2066132" cy="2007394"/>
          </a:xfrm>
        </p:grpSpPr>
        <p:sp>
          <p:nvSpPr>
            <p:cNvPr id="78"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3757402" y="1198314"/>
              <a:ext cx="1656184" cy="671817"/>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2</a:t>
              </a:r>
              <a:endParaRPr lang="zh-CN" altLang="en-US" sz="2800" dirty="0">
                <a:solidFill>
                  <a:sysClr val="window" lastClr="FFFFFF"/>
                </a:solidFill>
              </a:endParaRPr>
            </a:p>
          </p:txBody>
        </p:sp>
      </p:grpSp>
      <p:grpSp>
        <p:nvGrpSpPr>
          <p:cNvPr id="80" name="圆形1"/>
          <p:cNvGrpSpPr/>
          <p:nvPr/>
        </p:nvGrpSpPr>
        <p:grpSpPr>
          <a:xfrm>
            <a:off x="3042009" y="3102065"/>
            <a:ext cx="1407532" cy="1367161"/>
            <a:chOff x="3538934" y="530526"/>
            <a:chExt cx="2066132" cy="2007394"/>
          </a:xfrm>
        </p:grpSpPr>
        <p:sp>
          <p:nvSpPr>
            <p:cNvPr id="81" name="Oval 7"/>
            <p:cNvSpPr>
              <a:spLocks noChangeArrowheads="1"/>
            </p:cNvSpPr>
            <p:nvPr/>
          </p:nvSpPr>
          <p:spPr bwMode="gray">
            <a:xfrm>
              <a:off x="3538934" y="530526"/>
              <a:ext cx="2066132" cy="2007394"/>
            </a:xfrm>
            <a:prstGeom prst="ellipse">
              <a:avLst/>
            </a:prstGeom>
            <a:solidFill>
              <a:schemeClr val="accent2"/>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3757402" y="1297111"/>
              <a:ext cx="1656184" cy="474224"/>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dirty="0">
                  <a:solidFill>
                    <a:sysClr val="window" lastClr="FFFFFF"/>
                  </a:solidFill>
                </a:rPr>
                <a:t>文本</a:t>
              </a:r>
              <a:r>
                <a:rPr lang="en-US" altLang="zh-CN" sz="2800" dirty="0">
                  <a:solidFill>
                    <a:sysClr val="window" lastClr="FFFFFF"/>
                  </a:solidFill>
                </a:rPr>
                <a:t>1</a:t>
              </a:r>
              <a:endParaRPr lang="zh-CN" altLang="en-US" sz="2800" dirty="0">
                <a:solidFill>
                  <a:sysClr val="window" lastClr="FFFFFF"/>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明年工作计划</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05</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3381874" y="3826351"/>
            <a:ext cx="514076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948568" y="3227417"/>
            <a:ext cx="3690"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2256075" y="4566831"/>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902168" y="1507673"/>
            <a:ext cx="2084243" cy="2084515"/>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934750" y="2869023"/>
              <a:ext cx="1649258" cy="1742738"/>
            </a:xfrm>
            <a:prstGeom prst="rect">
              <a:avLst/>
            </a:prstGeom>
            <a:noFill/>
          </p:spPr>
          <p:txBody>
            <a:bodyPr wrap="non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pPr algn="ctr"/>
              <a:r>
                <a:rPr lang="zh-CN" altLang="en-US" sz="2800" dirty="0">
                  <a:solidFill>
                    <a:schemeClr val="bg1"/>
                  </a:solidFill>
                  <a:latin typeface="微软雅黑" panose="020B0503020204020204" pitchFamily="34" charset="-122"/>
                  <a:ea typeface="微软雅黑" panose="020B0503020204020204" pitchFamily="34" charset="-122"/>
                </a:rPr>
                <a:t>文字</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4097298"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337293"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928819" y="4493228"/>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834307" y="3354227"/>
            <a:ext cx="888148" cy="888264"/>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50565" y="267766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12672" y="4237600"/>
            <a:ext cx="888148" cy="888264"/>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28882" y="3342022"/>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50997" y="4341664"/>
            <a:ext cx="888148" cy="888264"/>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24376" y="343584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078567" y="3354227"/>
            <a:ext cx="888148" cy="888264"/>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63459" y="2665244"/>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23" name="标题 2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4898952" y="259383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6110295" y="290281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6475003" y="4101426"/>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5626410" y="500125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4414853" y="469235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4031098" y="3493740"/>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8" name="任意多边形 7"/>
          <p:cNvSpPr/>
          <p:nvPr/>
        </p:nvSpPr>
        <p:spPr>
          <a:xfrm flipH="1" flipV="1">
            <a:off x="1776084" y="2697457"/>
            <a:ext cx="282117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9" name="任意多边形 8"/>
          <p:cNvSpPr/>
          <p:nvPr/>
        </p:nvSpPr>
        <p:spPr>
          <a:xfrm flipH="1">
            <a:off x="1767975" y="4851946"/>
            <a:ext cx="2900610"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10" name="任意多边形 9"/>
          <p:cNvSpPr/>
          <p:nvPr/>
        </p:nvSpPr>
        <p:spPr>
          <a:xfrm flipV="1">
            <a:off x="7476149" y="2719685"/>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080808"/>
              </a:solidFill>
            </a:endParaRPr>
          </a:p>
        </p:txBody>
      </p:sp>
      <p:sp>
        <p:nvSpPr>
          <p:cNvPr id="11" name="任意多边形 10"/>
          <p:cNvSpPr/>
          <p:nvPr/>
        </p:nvSpPr>
        <p:spPr>
          <a:xfrm>
            <a:off x="7479292" y="4838834"/>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5413855" y="3402106"/>
            <a:ext cx="1370866" cy="1371044"/>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680086" y="1700809"/>
            <a:ext cx="2351703" cy="861609"/>
            <a:chOff x="6382171" y="2195545"/>
            <a:chExt cx="1764007" cy="646207"/>
          </a:xfrm>
        </p:grpSpPr>
        <p:sp>
          <p:nvSpPr>
            <p:cNvPr id="18"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680086" y="4420985"/>
            <a:ext cx="2351703" cy="861609"/>
            <a:chOff x="6382171" y="2195545"/>
            <a:chExt cx="1764007" cy="646207"/>
          </a:xfrm>
        </p:grpSpPr>
        <p:sp>
          <p:nvSpPr>
            <p:cNvPr id="21"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8160215" y="1700809"/>
            <a:ext cx="2351703" cy="861609"/>
            <a:chOff x="6382171" y="2195545"/>
            <a:chExt cx="1764007" cy="646207"/>
          </a:xfrm>
        </p:grpSpPr>
        <p:sp>
          <p:nvSpPr>
            <p:cNvPr id="24"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8160215" y="4420985"/>
            <a:ext cx="2351703" cy="861609"/>
            <a:chOff x="6382171" y="2195545"/>
            <a:chExt cx="1764007" cy="646207"/>
          </a:xfrm>
        </p:grpSpPr>
        <p:sp>
          <p:nvSpPr>
            <p:cNvPr id="27"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5484966" y="3702917"/>
            <a:ext cx="1235655" cy="78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2" tIns="62191" rIns="124382" bIns="621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标题 2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11891" y="2090339"/>
            <a:ext cx="635661" cy="462088"/>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4460547" y="1556351"/>
            <a:ext cx="3408796" cy="4309748"/>
            <a:chOff x="3179847" y="1197818"/>
            <a:chExt cx="2556930" cy="3232311"/>
          </a:xfrm>
        </p:grpSpPr>
        <p:pic>
          <p:nvPicPr>
            <p:cNvPr id="10"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25887" y="2134295"/>
            <a:ext cx="635661" cy="462088"/>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3636523" y="3539668"/>
            <a:ext cx="635661" cy="462088"/>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3636523" y="4945040"/>
            <a:ext cx="635661" cy="462088"/>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912101" y="2061099"/>
            <a:ext cx="2564689" cy="1000984"/>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912101" y="3493509"/>
            <a:ext cx="2564689" cy="1000984"/>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12101" y="4865115"/>
            <a:ext cx="2564689" cy="1000984"/>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111891" y="3516681"/>
            <a:ext cx="635661" cy="462088"/>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8111891" y="4943024"/>
            <a:ext cx="635661" cy="462088"/>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8921379" y="2061099"/>
            <a:ext cx="2607230" cy="1000984"/>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934076" y="3493509"/>
            <a:ext cx="2594532" cy="1000984"/>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934076" y="4865115"/>
            <a:ext cx="2594532" cy="1000984"/>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2" name="标题 6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7568" y="4005065"/>
            <a:ext cx="2230363" cy="1630572"/>
            <a:chOff x="1458841" y="2943034"/>
            <a:chExt cx="1887144" cy="1379472"/>
          </a:xfrm>
          <a:solidFill>
            <a:schemeClr val="accent4"/>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9683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2"/>
              <a:ext cx="1462734" cy="416609"/>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045807" y="1700810"/>
            <a:ext cx="3007201" cy="2170207"/>
            <a:chOff x="685067" y="915566"/>
            <a:chExt cx="2728160" cy="1968576"/>
          </a:xfrm>
          <a:solidFill>
            <a:schemeClr val="accent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18267"/>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809626"/>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178271" y="3982836"/>
            <a:ext cx="2635938" cy="1972661"/>
            <a:chOff x="3390310" y="2983512"/>
            <a:chExt cx="2333818" cy="1746336"/>
          </a:xfrm>
          <a:solidFill>
            <a:schemeClr val="accent2"/>
          </a:solidFill>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10610"/>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613046"/>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176039" y="2241065"/>
            <a:ext cx="2200987" cy="1630572"/>
            <a:chOff x="3467029" y="1542643"/>
            <a:chExt cx="1862287" cy="1379472"/>
          </a:xfrm>
          <a:solidFill>
            <a:schemeClr val="accent3"/>
          </a:solidFill>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296834"/>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endParaRPr lang="zh-CN" altLang="en-US" sz="2100" b="0" dirty="0">
                <a:solidFill>
                  <a:schemeClr val="bg1"/>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416609"/>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450590" y="1641148"/>
            <a:ext cx="3829312" cy="1481005"/>
            <a:chOff x="755576" y="1770370"/>
            <a:chExt cx="2872358" cy="1110754"/>
          </a:xfrm>
        </p:grpSpPr>
        <p:sp>
          <p:nvSpPr>
            <p:cNvPr id="20" name="TextBox 19"/>
            <p:cNvSpPr txBox="1"/>
            <p:nvPr/>
          </p:nvSpPr>
          <p:spPr>
            <a:xfrm>
              <a:off x="755576" y="1770370"/>
              <a:ext cx="2800350" cy="276999"/>
            </a:xfrm>
            <a:prstGeom prst="rect">
              <a:avLst/>
            </a:prstGeom>
            <a:noFill/>
          </p:spPr>
          <p:txBody>
            <a:bodyPr wrap="square" rtlCol="0">
              <a:spAutoFit/>
            </a:bodyPr>
            <a:lstStyle/>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669414"/>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7550232" y="3445259"/>
            <a:ext cx="3729670" cy="943848"/>
          </a:xfrm>
          <a:prstGeom prst="rect">
            <a:avLst/>
          </a:prstGeom>
          <a:noFill/>
        </p:spPr>
        <p:txBody>
          <a:bodyPr wrap="square" lIns="121908" tIns="60954" rIns="121908" bIns="60954"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标题 2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1331" y="3499410"/>
            <a:ext cx="2169827" cy="1847617"/>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20328"/>
            </a:xfrm>
            <a:prstGeom prst="rect">
              <a:avLst/>
            </a:prstGeom>
          </p:spPr>
          <p:txBody>
            <a:bodyPr wrap="squar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文字</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91999" y="3636445"/>
            <a:ext cx="2101488" cy="1786865"/>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6027157" y="4958700"/>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78219" y="1487659"/>
            <a:ext cx="2139287" cy="174932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30821" y="3047006"/>
              <a:ext cx="607484" cy="348933"/>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587222" y="3636445"/>
            <a:ext cx="2101488" cy="1786865"/>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4"/>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52358" y="4936591"/>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zh-CN" altLang="en-US" sz="2100" kern="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767989" y="1862063"/>
            <a:ext cx="3396983" cy="1077680"/>
            <a:chOff x="5740568" y="2797139"/>
            <a:chExt cx="2548069" cy="808260"/>
          </a:xfrm>
        </p:grpSpPr>
        <p:grpSp>
          <p:nvGrpSpPr>
            <p:cNvPr id="15" name="组合 44"/>
            <p:cNvGrpSpPr/>
            <p:nvPr/>
          </p:nvGrpSpPr>
          <p:grpSpPr bwMode="auto">
            <a:xfrm flipH="1">
              <a:off x="6042252" y="3141849"/>
              <a:ext cx="2184400" cy="369332"/>
              <a:chOff x="-362770" y="3102960"/>
              <a:chExt cx="2183514" cy="369332"/>
            </a:xfrm>
          </p:grpSpPr>
          <p:sp>
            <p:nvSpPr>
              <p:cNvPr id="18"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856012" y="3457650"/>
            <a:ext cx="3519519" cy="1058991"/>
            <a:chOff x="821899" y="3802559"/>
            <a:chExt cx="2639983" cy="794243"/>
          </a:xfrm>
        </p:grpSpPr>
        <p:grpSp>
          <p:nvGrpSpPr>
            <p:cNvPr id="21" name="组合 44"/>
            <p:cNvGrpSpPr/>
            <p:nvPr/>
          </p:nvGrpSpPr>
          <p:grpSpPr bwMode="auto">
            <a:xfrm flipH="1">
              <a:off x="821899" y="4133252"/>
              <a:ext cx="2184400" cy="369332"/>
              <a:chOff x="-362770" y="3102960"/>
              <a:chExt cx="2183514" cy="369332"/>
            </a:xfrm>
          </p:grpSpPr>
          <p:sp>
            <p:nvSpPr>
              <p:cNvPr id="24"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116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8004883" y="4074748"/>
            <a:ext cx="3429387" cy="1045920"/>
            <a:chOff x="5654277" y="2820959"/>
            <a:chExt cx="2572375" cy="784440"/>
          </a:xfrm>
        </p:grpSpPr>
        <p:grpSp>
          <p:nvGrpSpPr>
            <p:cNvPr id="27" name="组合 44"/>
            <p:cNvGrpSpPr/>
            <p:nvPr/>
          </p:nvGrpSpPr>
          <p:grpSpPr bwMode="auto">
            <a:xfrm flipH="1">
              <a:off x="6042252" y="3141849"/>
              <a:ext cx="2184400" cy="369332"/>
              <a:chOff x="-362770" y="3102960"/>
              <a:chExt cx="2183514" cy="369332"/>
            </a:xfrm>
          </p:grpSpPr>
          <p:sp>
            <p:nvSpPr>
              <p:cNvPr id="30"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2" name="标题 3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285" y="1743173"/>
            <a:ext cx="7124389" cy="3948611"/>
            <a:chOff x="447425" y="1307379"/>
            <a:chExt cx="5343987"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497889"/>
              </a:xfrm>
              <a:prstGeom prst="rect">
                <a:avLst/>
              </a:prstGeom>
              <a:noFill/>
              <a:ln>
                <a:noFill/>
              </a:ln>
            </p:spPr>
            <p:txBody>
              <a:bodyPr wrap="squar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01</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02</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03</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60303" y="1401616"/>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38218" y="3920157"/>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47425" y="2451600"/>
              <a:ext cx="1006657"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 </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988015" y="3870314"/>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223831" y="2257127"/>
            <a:ext cx="1402767" cy="457556"/>
            <a:chOff x="4516579" y="722741"/>
            <a:chExt cx="1052212" cy="343167"/>
          </a:xfrm>
        </p:grpSpPr>
        <p:sp>
          <p:nvSpPr>
            <p:cNvPr id="28" name="圆角矩形 27"/>
            <p:cNvSpPr/>
            <p:nvPr/>
          </p:nvSpPr>
          <p:spPr>
            <a:xfrm>
              <a:off x="4516579" y="746402"/>
              <a:ext cx="1052212" cy="319506"/>
            </a:xfrm>
            <a:prstGeom prst="roundRect">
              <a:avLst/>
            </a:prstGeom>
            <a:solidFill>
              <a:schemeClr val="accent2"/>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46013" y="722741"/>
              <a:ext cx="946536" cy="311624"/>
            </a:xfrm>
            <a:prstGeom prst="rect">
              <a:avLst/>
            </a:prstGeom>
          </p:spPr>
          <p:txBody>
            <a:bodyPr wrap="none">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8111962" y="2966945"/>
            <a:ext cx="3392668" cy="2862323"/>
          </a:xfrm>
          <a:prstGeom prst="rect">
            <a:avLst/>
          </a:prstGeom>
        </p:spPr>
        <p:txBody>
          <a:bodyPr wrap="square" lIns="91431" tIns="45715" rIns="91431" bIns="45715">
            <a:spAutoFit/>
          </a:bodyP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标题 30"/>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3"/>
            </p:custDataLst>
          </p:nvPr>
        </p:nvSpPr>
        <p:spPr>
          <a:xfrm flipH="1">
            <a:off x="2917413" y="3021049"/>
            <a:ext cx="7012651" cy="830997"/>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感谢您的耐心观看</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4"/>
            </p:custDataLst>
          </p:nvPr>
        </p:nvSpPr>
        <p:spPr>
          <a:xfrm>
            <a:off x="3687434" y="3874111"/>
            <a:ext cx="5472608" cy="706755"/>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1000" dirty="0">
              <a:solidFill>
                <a:schemeClr val="bg1"/>
              </a:solidFill>
              <a:latin typeface="微软雅黑" panose="020B0503020204020204" pitchFamily="34" charset="-122"/>
              <a:ea typeface="微软雅黑" panose="020B0503020204020204" pitchFamily="34" charset="-122"/>
            </a:endParaRP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r>
              <a:rPr lang="en-US" altLang="zh-CN" sz="1000" dirty="0" smtClean="0">
                <a:solidFill>
                  <a:schemeClr val="bg1"/>
                </a:solidFill>
                <a:latin typeface="微软雅黑" panose="020B0503020204020204" pitchFamily="34" charset="-122"/>
                <a:ea typeface="微软雅黑" panose="020B0503020204020204" pitchFamily="34" charset="-122"/>
              </a:rPr>
              <a:t>.</a:t>
            </a:r>
            <a:r>
              <a:rPr lang="zh-CN" altLang="en-US" sz="1000" dirty="0" smtClean="0">
                <a:solidFill>
                  <a:schemeClr val="bg1"/>
                </a:solidFill>
                <a:latin typeface="微软雅黑" panose="020B0503020204020204" pitchFamily="34" charset="-122"/>
                <a:ea typeface="微软雅黑" panose="020B0503020204020204" pitchFamily="34" charset="-122"/>
              </a:rPr>
              <a:t> </a:t>
            </a:r>
            <a:endParaRPr lang="zh-CN" altLang="en-US" sz="1000" dirty="0" smtClean="0">
              <a:solidFill>
                <a:schemeClr val="bg1"/>
              </a:solidFill>
              <a:latin typeface="微软雅黑" panose="020B0503020204020204" pitchFamily="34" charset="-122"/>
              <a:ea typeface="微软雅黑" panose="020B0503020204020204" pitchFamily="34" charset="-122"/>
            </a:endParaRPr>
          </a:p>
          <a:p>
            <a:pPr algn="ctr"/>
            <a:r>
              <a:rPr lang="en-US" altLang="zh-CN" sz="1000" dirty="0" smtClean="0">
                <a:solidFill>
                  <a:schemeClr val="bg1"/>
                </a:solidFill>
                <a:latin typeface="微软雅黑" panose="020B0503020204020204" pitchFamily="34" charset="-122"/>
                <a:ea typeface="微软雅黑" panose="020B0503020204020204" pitchFamily="34" charset="-122"/>
              </a:rPr>
              <a:t></a:t>
            </a:r>
            <a:endParaRPr lang="en-US" altLang="zh-CN" sz="1000" dirty="0">
              <a:solidFill>
                <a:schemeClr val="bg1"/>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5"/>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6819</Words>
  <Application>WPS 演示</Application>
  <PresentationFormat>自定义</PresentationFormat>
  <Paragraphs>830</Paragraphs>
  <Slides>39</Slides>
  <Notes>29</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39</vt:i4>
      </vt:variant>
    </vt:vector>
  </HeadingPairs>
  <TitlesOfParts>
    <vt:vector size="55" baseType="lpstr">
      <vt:lpstr>Arial</vt:lpstr>
      <vt:lpstr>宋体</vt:lpstr>
      <vt:lpstr>Wingdings</vt:lpstr>
      <vt:lpstr>微软雅黑</vt:lpstr>
      <vt:lpstr>BrowalliaUPC</vt:lpstr>
      <vt:lpstr>Agency FB</vt:lpstr>
      <vt:lpstr>Impact</vt:lpstr>
      <vt:lpstr>Microsoft YaHei UI</vt:lpstr>
      <vt:lpstr>Arial Unicode MS</vt:lpstr>
      <vt:lpstr>Arial Black</vt:lpstr>
      <vt:lpstr>Calibri</vt:lpstr>
      <vt:lpstr>Calibri</vt:lpstr>
      <vt:lpstr>Gill Sans</vt:lpstr>
      <vt:lpstr>Times New Roman</vt:lpstr>
      <vt:lpstr>Gill Sans MT</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18</cp:revision>
  <dcterms:created xsi:type="dcterms:W3CDTF">2015-05-05T08:02:00Z</dcterms:created>
  <dcterms:modified xsi:type="dcterms:W3CDTF">2020-09-11T09:32:10Z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