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60" r:id="rId3"/>
    <p:sldId id="262" r:id="rId5"/>
    <p:sldId id="271" r:id="rId6"/>
    <p:sldId id="261" r:id="rId7"/>
    <p:sldId id="291" r:id="rId8"/>
    <p:sldId id="282" r:id="rId9"/>
    <p:sldId id="301" r:id="rId10"/>
    <p:sldId id="276" r:id="rId11"/>
    <p:sldId id="290" r:id="rId12"/>
    <p:sldId id="265" r:id="rId13"/>
    <p:sldId id="286" r:id="rId14"/>
    <p:sldId id="296" r:id="rId15"/>
    <p:sldId id="278" r:id="rId16"/>
    <p:sldId id="279" r:id="rId17"/>
    <p:sldId id="281" r:id="rId18"/>
    <p:sldId id="273" r:id="rId19"/>
    <p:sldId id="264" r:id="rId20"/>
    <p:sldId id="284" r:id="rId21"/>
    <p:sldId id="283" r:id="rId22"/>
    <p:sldId id="274" r:id="rId23"/>
    <p:sldId id="275" r:id="rId24"/>
    <p:sldId id="285" r:id="rId25"/>
    <p:sldId id="277" r:id="rId26"/>
    <p:sldId id="266" r:id="rId27"/>
    <p:sldId id="287" r:id="rId28"/>
    <p:sldId id="280" r:id="rId29"/>
    <p:sldId id="288" r:id="rId30"/>
    <p:sldId id="289" r:id="rId31"/>
    <p:sldId id="292" r:id="rId32"/>
    <p:sldId id="293" r:id="rId33"/>
    <p:sldId id="294" r:id="rId34"/>
    <p:sldId id="267" r:id="rId35"/>
    <p:sldId id="295" r:id="rId36"/>
    <p:sldId id="297" r:id="rId37"/>
    <p:sldId id="298" r:id="rId38"/>
    <p:sldId id="299" r:id="rId39"/>
    <p:sldId id="300" r:id="rId40"/>
    <p:sldId id="268" r:id="rId41"/>
  </p:sldIdLst>
  <p:sldSz cx="12192000" cy="6858000"/>
  <p:notesSz cx="6858000" cy="9144000"/>
  <p:embeddedFontLst>
    <p:embeddedFont>
      <p:font typeface="方正清刻本悦宋简体" panose="02000000000000000000" pitchFamily="2" charset="-122"/>
      <p:regular r:id="rId45"/>
    </p:embeddedFont>
    <p:embeddedFont>
      <p:font typeface="Calibri" panose="020F0502020204030204" pitchFamily="34" charset="0"/>
      <p:regular r:id="rId46"/>
      <p:bold r:id="rId47"/>
      <p:italic r:id="rId48"/>
      <p:boldItalic r:id="rId49"/>
    </p:embeddedFont>
    <p:embeddedFont>
      <p:font typeface="微软雅黑" panose="020B0503020204020204" pitchFamily="34" charset="-122"/>
      <p:regular r:id="rId50"/>
    </p:embeddedFont>
    <p:embeddedFont>
      <p:font typeface="方正隶变_GBK" panose="03000509000000000000" pitchFamily="65" charset="-122"/>
      <p:regular r:id="rId51"/>
    </p:embeddedFont>
    <p:embeddedFont>
      <p:font typeface="Agency FB" panose="020B0503020202020204" pitchFamily="34" charset="0"/>
      <p:regular r:id="rId52"/>
      <p:bold r:id="rId53"/>
    </p:embeddedFont>
    <p:embeddedFont>
      <p:font typeface="Impact" panose="020B0806030902050204" pitchFamily="34" charset="0"/>
      <p:regular r:id="rId54"/>
    </p:embeddedFont>
  </p:embeddedFontLst>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563728"/>
    <a:srgbClr val="FAAF4E"/>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0" autoAdjust="0"/>
    <p:restoredTop sz="94660"/>
  </p:normalViewPr>
  <p:slideViewPr>
    <p:cSldViewPr snapToGrid="0">
      <p:cViewPr varScale="1">
        <p:scale>
          <a:sx n="113" d="100"/>
          <a:sy n="113" d="100"/>
        </p:scale>
        <p:origin x="270" y="102"/>
      </p:cViewPr>
      <p:guideLst>
        <p:guide orient="horz" pos="2160"/>
        <p:guide pos="279"/>
        <p:guide pos="7401"/>
        <p:guide pos="3817"/>
      </p:guideLst>
    </p:cSldViewPr>
  </p:slideViewPr>
  <p:notesTextViewPr>
    <p:cViewPr>
      <p:scale>
        <a:sx n="1" d="1"/>
        <a:sy n="1" d="1"/>
      </p:scale>
      <p:origin x="0" y="0"/>
    </p:cViewPr>
  </p:notesTextViewPr>
  <p:sorterViewPr>
    <p:cViewPr>
      <p:scale>
        <a:sx n="58" d="100"/>
        <a:sy n="58"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4" Type="http://schemas.openxmlformats.org/officeDocument/2006/relationships/font" Target="fonts/font10.fntdata"/><Relationship Id="rId53" Type="http://schemas.openxmlformats.org/officeDocument/2006/relationships/font" Target="fonts/font9.fntdata"/><Relationship Id="rId52" Type="http://schemas.openxmlformats.org/officeDocument/2006/relationships/font" Target="fonts/font8.fntdata"/><Relationship Id="rId51" Type="http://schemas.openxmlformats.org/officeDocument/2006/relationships/font" Target="fonts/font7.fntdata"/><Relationship Id="rId50" Type="http://schemas.openxmlformats.org/officeDocument/2006/relationships/font" Target="fonts/font6.fntdata"/><Relationship Id="rId5" Type="http://schemas.openxmlformats.org/officeDocument/2006/relationships/slide" Target="slides/slide2.xml"/><Relationship Id="rId49" Type="http://schemas.openxmlformats.org/officeDocument/2006/relationships/font" Target="fonts/font5.fntdata"/><Relationship Id="rId48" Type="http://schemas.openxmlformats.org/officeDocument/2006/relationships/font" Target="fonts/font4.fntdata"/><Relationship Id="rId47" Type="http://schemas.openxmlformats.org/officeDocument/2006/relationships/font" Target="fonts/font3.fntdata"/><Relationship Id="rId46" Type="http://schemas.openxmlformats.org/officeDocument/2006/relationships/font" Target="fonts/font2.fntdata"/><Relationship Id="rId45" Type="http://schemas.openxmlformats.org/officeDocument/2006/relationships/font" Target="fonts/font1.fntdata"/><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B43E53-7F23-4329-9796-3C70DA511E84}"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A1D581-9603-425A-81BE-212BD7A5C99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A1D581-9603-425A-81BE-212BD7A5C99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A1D581-9603-425A-81BE-212BD7A5C99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A1D581-9603-425A-81BE-212BD7A5C99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A1D581-9603-425A-81BE-212BD7A5C99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A1D581-9603-425A-81BE-212BD7A5C99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A1D581-9603-425A-81BE-212BD7A5C99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A1D581-9603-425A-81BE-212BD7A5C996}"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A1D581-9603-425A-81BE-212BD7A5C99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A1D581-9603-425A-81BE-212BD7A5C99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A1D581-9603-425A-81BE-212BD7A5C99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A1D581-9603-425A-81BE-212BD7A5C99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A1D581-9603-425A-81BE-212BD7A5C996}"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A1D581-9603-425A-81BE-212BD7A5C99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2" name="矩形 1"/>
          <p:cNvSpPr/>
          <p:nvPr userDrawn="1"/>
        </p:nvSpPr>
        <p:spPr>
          <a:xfrm>
            <a:off x="0" y="0"/>
            <a:ext cx="12192000" cy="6858000"/>
          </a:xfrm>
          <a:prstGeom prst="rect">
            <a:avLst/>
          </a:prstGeom>
          <a:gradFill>
            <a:gsLst>
              <a:gs pos="0">
                <a:srgbClr val="EBEBEB"/>
              </a:gs>
              <a:gs pos="64000">
                <a:schemeClr val="bg1">
                  <a:lumMod val="9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3" name="组合 6"/>
          <p:cNvGrpSpPr/>
          <p:nvPr userDrawn="1"/>
        </p:nvGrpSpPr>
        <p:grpSpPr bwMode="auto">
          <a:xfrm>
            <a:off x="0" y="0"/>
            <a:ext cx="12192000" cy="6858000"/>
            <a:chOff x="0" y="0"/>
            <a:chExt cx="12192000" cy="6858000"/>
          </a:xfrm>
        </p:grpSpPr>
        <p:sp>
          <p:nvSpPr>
            <p:cNvPr id="4" name="矩形 3"/>
            <p:cNvSpPr/>
            <p:nvPr/>
          </p:nvSpPr>
          <p:spPr>
            <a:xfrm>
              <a:off x="0" y="0"/>
              <a:ext cx="12192000" cy="6858000"/>
            </a:xfrm>
            <a:prstGeom prst="rect">
              <a:avLst/>
            </a:prstGeom>
            <a:blipFill dpi="0" rotWithShape="1">
              <a:blip r:embed="rId2" cstate="email">
                <a:alphaModFix amt="1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矩形 4"/>
            <p:cNvSpPr/>
            <p:nvPr/>
          </p:nvSpPr>
          <p:spPr>
            <a:xfrm>
              <a:off x="9201150" y="0"/>
              <a:ext cx="2819400" cy="3206750"/>
            </a:xfrm>
            <a:prstGeom prst="rect">
              <a:avLst/>
            </a:prstGeom>
            <a:blipFill>
              <a:blip r:embed="rId3" cstate="print">
                <a:alphaModFix amt="15000"/>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6" name="矩形 5"/>
          <p:cNvSpPr/>
          <p:nvPr userDrawn="1"/>
        </p:nvSpPr>
        <p:spPr>
          <a:xfrm>
            <a:off x="0" y="0"/>
            <a:ext cx="12192000" cy="6858000"/>
          </a:xfrm>
          <a:prstGeom prst="rect">
            <a:avLst/>
          </a:prstGeom>
          <a:blipFill dpi="0" rotWithShape="1">
            <a:blip r:embed="rId4"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blipFill dpi="0" rotWithShape="1">
            <a:blip r:embed="rId2" cstate="email">
              <a:alphaModFix amt="47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 name="标题 1"/>
          <p:cNvSpPr>
            <a:spLocks noGrp="1"/>
          </p:cNvSpPr>
          <p:nvPr>
            <p:ph type="title"/>
          </p:nvPr>
        </p:nvSpPr>
        <p:spPr>
          <a:xfrm>
            <a:off x="355215" y="-75697"/>
            <a:ext cx="10515600" cy="1325563"/>
          </a:xfrm>
        </p:spPr>
        <p:txBody>
          <a:bodyPr/>
          <a:lstStyle>
            <a:lvl1pPr>
              <a:defRPr sz="3200">
                <a:solidFill>
                  <a:schemeClr val="tx1">
                    <a:lumMod val="75000"/>
                    <a:lumOff val="25000"/>
                  </a:schemeClr>
                </a:solidFill>
                <a:latin typeface="方正清刻本悦宋简体" panose="02000000000000000000" pitchFamily="2" charset="-122"/>
                <a:ea typeface="方正清刻本悦宋简体" panose="02000000000000000000" pitchFamily="2" charset="-122"/>
              </a:defRPr>
            </a:lvl1pPr>
          </a:lstStyle>
          <a:p>
            <a:r>
              <a:rPr lang="zh-CN" altLang="en-US" smtClean="0"/>
              <a:t>单击此处编辑母版标题样式</a:t>
            </a:r>
            <a:endParaRPr lang="zh-CN" altLang="en-US"/>
          </a:p>
        </p:txBody>
      </p:sp>
      <p:pic>
        <p:nvPicPr>
          <p:cNvPr id="6" name="图片 5"/>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0328" y="-11529"/>
            <a:ext cx="967338" cy="1792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0" y="5981700"/>
            <a:ext cx="121920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smtClean="0"/>
              <a:t>单击此处编辑母版标题样式</a:t>
            </a:r>
            <a:endParaRPr lang="zh-CN" altLang="en-US" smtClean="0"/>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4E1F84A7-5075-4EBC-9CF0-DF7E6D26B967}" type="datetimeFigureOut">
              <a:rPr lang="zh-CN" altLang="en-US"/>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BA98FC08-3FDE-4AA5-9F5F-26D18C376D93}"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ea typeface="宋体" panose="02010600030101010101" pitchFamily="2" charset="-122"/>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ea typeface="宋体" panose="02010600030101010101" pitchFamily="2" charset="-122"/>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ea typeface="宋体" panose="02010600030101010101" pitchFamily="2" charset="-122"/>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charset="0"/>
          <a:ea typeface="宋体" panose="02010600030101010101" pitchFamily="2"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0" Type="http://schemas.openxmlformats.org/officeDocument/2006/relationships/notesSlide" Target="../notesSlides/notesSlide1.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0.jpe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2.xml"/><Relationship Id="rId4" Type="http://schemas.openxmlformats.org/officeDocument/2006/relationships/image" Target="../media/image24.jpeg"/><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image" Target="../media/image2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18.png"/><Relationship Id="rId3" Type="http://schemas.openxmlformats.org/officeDocument/2006/relationships/image" Target="../media/image17.png"/><Relationship Id="rId2" Type="http://schemas.openxmlformats.org/officeDocument/2006/relationships/image" Target="../media/image26.png"/><Relationship Id="rId1" Type="http://schemas.openxmlformats.org/officeDocument/2006/relationships/image" Target="../media/image2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29.png"/><Relationship Id="rId2" Type="http://schemas.openxmlformats.org/officeDocument/2006/relationships/image" Target="../media/image26.png"/><Relationship Id="rId1"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image" Target="../media/image3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26.png"/><Relationship Id="rId2" Type="http://schemas.openxmlformats.org/officeDocument/2006/relationships/image" Target="../media/image33.png"/><Relationship Id="rId1" Type="http://schemas.openxmlformats.org/officeDocument/2006/relationships/image" Target="../media/image3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32.xml"/><Relationship Id="rId5" Type="http://schemas.openxmlformats.org/officeDocument/2006/relationships/slideLayout" Target="../slideLayouts/slideLayout1.xml"/><Relationship Id="rId4" Type="http://schemas.openxmlformats.org/officeDocument/2006/relationships/image" Target="../media/image11.png"/><Relationship Id="rId3" Type="http://schemas.openxmlformats.org/officeDocument/2006/relationships/image" Target="../media/image26.png"/><Relationship Id="rId2" Type="http://schemas.openxmlformats.org/officeDocument/2006/relationships/image" Target="../media/image35.png"/><Relationship Id="rId1" Type="http://schemas.openxmlformats.org/officeDocument/2006/relationships/image" Target="../media/image3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38.xml"/><Relationship Id="rId5" Type="http://schemas.openxmlformats.org/officeDocument/2006/relationships/slideLayout" Target="../slideLayouts/slideLayout1.xml"/><Relationship Id="rId4" Type="http://schemas.openxmlformats.org/officeDocument/2006/relationships/image" Target="../media/image38.png"/><Relationship Id="rId3" Type="http://schemas.openxmlformats.org/officeDocument/2006/relationships/image" Target="../media/image26.png"/><Relationship Id="rId2" Type="http://schemas.openxmlformats.org/officeDocument/2006/relationships/image" Target="../media/image37.png"/><Relationship Id="rId1"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0"/>
          <p:cNvGrpSpPr/>
          <p:nvPr/>
        </p:nvGrpSpPr>
        <p:grpSpPr bwMode="auto">
          <a:xfrm>
            <a:off x="0" y="2614613"/>
            <a:ext cx="12192000" cy="1142999"/>
            <a:chOff x="0" y="742950"/>
            <a:chExt cx="12192000" cy="1562100"/>
          </a:xfrm>
        </p:grpSpPr>
        <p:sp>
          <p:nvSpPr>
            <p:cNvPr id="16" name="矩形 15"/>
            <p:cNvSpPr/>
            <p:nvPr/>
          </p:nvSpPr>
          <p:spPr>
            <a:xfrm>
              <a:off x="414338" y="742950"/>
              <a:ext cx="11777662" cy="15621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7" name="矩形 6"/>
            <p:cNvSpPr/>
            <p:nvPr/>
          </p:nvSpPr>
          <p:spPr bwMode="auto">
            <a:xfrm>
              <a:off x="1276937" y="956026"/>
              <a:ext cx="6022223" cy="1051570"/>
            </a:xfrm>
            <a:prstGeom prst="rect">
              <a:avLst/>
            </a:prstGeom>
          </p:spPr>
          <p:txBody>
            <a:bodyPr wrap="square">
              <a:spAutoFit/>
            </a:bodyPr>
            <a:lstStyle/>
            <a:p>
              <a:pPr fontAlgn="auto">
                <a:spcBef>
                  <a:spcPts val="0"/>
                </a:spcBef>
                <a:spcAft>
                  <a:spcPts val="0"/>
                </a:spcAft>
                <a:defRPr/>
              </a:pPr>
              <a:r>
                <a:rPr lang="zh-CN" altLang="en-US" sz="4400" spc="150" dirty="0" smtClean="0">
                  <a:solidFill>
                    <a:schemeClr val="bg1"/>
                  </a:solidFill>
                  <a:latin typeface="方正清刻本悦宋简体" panose="02000000000000000000" pitchFamily="2" charset="-122"/>
                  <a:ea typeface="方正清刻本悦宋简体" panose="02000000000000000000" pitchFamily="2" charset="-122"/>
                </a:rPr>
                <a:t>上半年工作</a:t>
              </a:r>
              <a:r>
                <a:rPr lang="en-US" altLang="zh-CN" sz="4400" spc="150" dirty="0" smtClean="0">
                  <a:solidFill>
                    <a:schemeClr val="bg1"/>
                  </a:solidFill>
                  <a:latin typeface="方正清刻本悦宋简体" panose="02000000000000000000" pitchFamily="2" charset="-122"/>
                  <a:ea typeface="方正清刻本悦宋简体" panose="02000000000000000000" pitchFamily="2" charset="-122"/>
                </a:rPr>
                <a:t>PPT</a:t>
              </a:r>
              <a:endParaRPr lang="zh-CN" altLang="en-US" sz="4400" spc="150" dirty="0">
                <a:solidFill>
                  <a:schemeClr val="bg1"/>
                </a:solidFill>
                <a:latin typeface="方正清刻本悦宋简体" panose="02000000000000000000" pitchFamily="2" charset="-122"/>
                <a:ea typeface="方正清刻本悦宋简体" panose="02000000000000000000" pitchFamily="2" charset="-122"/>
              </a:endParaRPr>
            </a:p>
          </p:txBody>
        </p:sp>
        <p:sp>
          <p:nvSpPr>
            <p:cNvPr id="34" name="矩形 33"/>
            <p:cNvSpPr/>
            <p:nvPr/>
          </p:nvSpPr>
          <p:spPr>
            <a:xfrm>
              <a:off x="0" y="742950"/>
              <a:ext cx="434975" cy="15621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pic>
        <p:nvPicPr>
          <p:cNvPr id="26" name="图片 25"/>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80329" y="-11530"/>
            <a:ext cx="1620371" cy="3002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18"/>
          <p:cNvGrpSpPr/>
          <p:nvPr/>
        </p:nvGrpSpPr>
        <p:grpSpPr bwMode="auto">
          <a:xfrm flipH="1">
            <a:off x="1662113" y="3894138"/>
            <a:ext cx="3724275" cy="1754187"/>
            <a:chOff x="399075" y="4188714"/>
            <a:chExt cx="3723198" cy="1754326"/>
          </a:xfrm>
        </p:grpSpPr>
        <p:sp>
          <p:nvSpPr>
            <p:cNvPr id="35" name="矩形 34"/>
            <p:cNvSpPr/>
            <p:nvPr/>
          </p:nvSpPr>
          <p:spPr>
            <a:xfrm>
              <a:off x="3798517" y="4188714"/>
              <a:ext cx="323756" cy="830328"/>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点一滴墨</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36" name="矩形 35"/>
            <p:cNvSpPr/>
            <p:nvPr/>
          </p:nvSpPr>
          <p:spPr>
            <a:xfrm>
              <a:off x="3420801" y="4188714"/>
              <a:ext cx="323756" cy="830328"/>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倾一世魂</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37" name="矩形 36"/>
            <p:cNvSpPr/>
            <p:nvPr/>
          </p:nvSpPr>
          <p:spPr>
            <a:xfrm>
              <a:off x="3043085" y="4188714"/>
              <a:ext cx="323756" cy="1754326"/>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百年沧桑情落梦萦中</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38" name="矩形 37"/>
            <p:cNvSpPr/>
            <p:nvPr/>
          </p:nvSpPr>
          <p:spPr>
            <a:xfrm>
              <a:off x="2665369" y="4188714"/>
              <a:ext cx="323756" cy="830328"/>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注一丝情</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39" name="矩形 38"/>
            <p:cNvSpPr/>
            <p:nvPr/>
          </p:nvSpPr>
          <p:spPr>
            <a:xfrm>
              <a:off x="2287654" y="4188714"/>
              <a:ext cx="323756" cy="1016081"/>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汇一抹灵气</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40" name="矩形 39"/>
            <p:cNvSpPr/>
            <p:nvPr/>
          </p:nvSpPr>
          <p:spPr>
            <a:xfrm>
              <a:off x="1909938" y="4188714"/>
              <a:ext cx="323756" cy="1754326"/>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万千惟妙犹在中国风</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41" name="矩形 40"/>
            <p:cNvSpPr/>
            <p:nvPr/>
          </p:nvSpPr>
          <p:spPr>
            <a:xfrm>
              <a:off x="1532222" y="4188714"/>
              <a:ext cx="323756" cy="1384410"/>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剑走风动淋漓致</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42" name="矩形 41"/>
            <p:cNvSpPr/>
            <p:nvPr/>
          </p:nvSpPr>
          <p:spPr>
            <a:xfrm>
              <a:off x="1154506" y="4188714"/>
              <a:ext cx="323756" cy="1384410"/>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挥毫泼墨展英姿</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43" name="矩形 42"/>
            <p:cNvSpPr/>
            <p:nvPr/>
          </p:nvSpPr>
          <p:spPr>
            <a:xfrm>
              <a:off x="776791" y="4188714"/>
              <a:ext cx="323756" cy="1384410"/>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自古英雄出少年</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44" name="矩形 43"/>
            <p:cNvSpPr/>
            <p:nvPr/>
          </p:nvSpPr>
          <p:spPr>
            <a:xfrm>
              <a:off x="399075" y="4188714"/>
              <a:ext cx="323756" cy="1384410"/>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江郎才现中国风</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grpSp>
      <p:pic>
        <p:nvPicPr>
          <p:cNvPr id="15" name="图片 14"/>
          <p:cNvPicPr>
            <a:picLocks noChangeAspect="1"/>
          </p:cNvPicPr>
          <p:nvPr/>
        </p:nvPicPr>
        <p:blipFill>
          <a:blip r:embed="rId2">
            <a:grayscl/>
            <a:extLst>
              <a:ext uri="{28A0092B-C50C-407E-A947-70E740481C1C}">
                <a14:useLocalDpi xmlns:a14="http://schemas.microsoft.com/office/drawing/2010/main" val="0"/>
              </a:ext>
            </a:extLst>
          </a:blip>
          <a:srcRect b="-2"/>
          <a:stretch>
            <a:fillRect/>
          </a:stretch>
        </p:blipFill>
        <p:spPr bwMode="auto">
          <a:xfrm>
            <a:off x="5886450" y="2038350"/>
            <a:ext cx="676275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rcRect l="3392" r="53992" b="47937"/>
          <a:stretch>
            <a:fillRect/>
          </a:stretch>
        </p:blipFill>
        <p:spPr bwMode="auto">
          <a:xfrm>
            <a:off x="9412288" y="582613"/>
            <a:ext cx="1449387"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图片 5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210800" y="1098550"/>
            <a:ext cx="1778000" cy="204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图片 54"/>
          <p:cNvPicPr>
            <a:picLocks noChangeAspect="1"/>
          </p:cNvPicPr>
          <p:nvPr/>
        </p:nvPicPr>
        <p:blipFill>
          <a:blip r:embed="rId5">
            <a:extLst>
              <a:ext uri="{28A0092B-C50C-407E-A947-70E740481C1C}">
                <a14:useLocalDpi xmlns:a14="http://schemas.microsoft.com/office/drawing/2010/main" val="0"/>
              </a:ext>
            </a:extLst>
          </a:blip>
          <a:srcRect l="7076" t="49805" r="50308" b="-1868"/>
          <a:stretch>
            <a:fillRect/>
          </a:stretch>
        </p:blipFill>
        <p:spPr bwMode="auto">
          <a:xfrm>
            <a:off x="9680575" y="2466975"/>
            <a:ext cx="1169988"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矩形 23"/>
          <p:cNvSpPr/>
          <p:nvPr/>
        </p:nvSpPr>
        <p:spPr bwMode="auto">
          <a:xfrm>
            <a:off x="1323340" y="774700"/>
            <a:ext cx="4352925" cy="2214880"/>
          </a:xfrm>
          <a:prstGeom prst="rect">
            <a:avLst/>
          </a:prstGeom>
        </p:spPr>
        <p:txBody>
          <a:bodyPr wrap="square">
            <a:spAutoFit/>
          </a:bodyPr>
          <a:lstStyle/>
          <a:p>
            <a:pPr fontAlgn="auto">
              <a:spcBef>
                <a:spcPts val="0"/>
              </a:spcBef>
              <a:spcAft>
                <a:spcPts val="0"/>
              </a:spcAft>
              <a:defRPr/>
            </a:pPr>
            <a:r>
              <a:rPr lang="en-US" altLang="zh-CN" sz="13800" spc="150" dirty="0" smtClean="0">
                <a:solidFill>
                  <a:srgbClr val="C00000"/>
                </a:solidFill>
                <a:latin typeface="方正清刻本悦宋简体" panose="02000000000000000000" pitchFamily="2" charset="-122"/>
                <a:ea typeface="方正清刻本悦宋简体" panose="02000000000000000000" pitchFamily="2" charset="-122"/>
              </a:rPr>
              <a:t>20XX</a:t>
            </a:r>
            <a:endParaRPr lang="zh-CN" altLang="en-US" sz="13800" spc="150" dirty="0">
              <a:solidFill>
                <a:srgbClr val="C00000"/>
              </a:solidFill>
              <a:latin typeface="方正清刻本悦宋简体" panose="02000000000000000000" pitchFamily="2" charset="-122"/>
              <a:ea typeface="方正清刻本悦宋简体" panose="02000000000000000000" pitchFamily="2" charset="-122"/>
            </a:endParaRPr>
          </a:p>
        </p:txBody>
      </p:sp>
      <p:pic>
        <p:nvPicPr>
          <p:cNvPr id="29" name="轻音乐 - 望江南 - 古筝 快乐下载.mp3">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11305445" y="-262439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p14:warp dir="in"/>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9"/>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par>
                          <p:cTn id="11" fill="hold">
                            <p:stCondLst>
                              <p:cond delay="500"/>
                            </p:stCondLst>
                            <p:childTnLst>
                              <p:par>
                                <p:cTn id="12" presetID="6" presetClass="entr" presetSubtype="32"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circle(out)">
                                      <p:cBhvr>
                                        <p:cTn id="14" dur="1000"/>
                                        <p:tgtEl>
                                          <p:spTgt spid="8"/>
                                        </p:tgtEl>
                                      </p:cBhvr>
                                    </p:animEffect>
                                  </p:childTnLst>
                                </p:cTn>
                              </p:par>
                              <p:par>
                                <p:cTn id="15" presetID="6" presetClass="entr" presetSubtype="32" fill="hold" nodeType="withEffect">
                                  <p:stCondLst>
                                    <p:cond delay="500"/>
                                  </p:stCondLst>
                                  <p:childTnLst>
                                    <p:set>
                                      <p:cBhvr>
                                        <p:cTn id="16" dur="1" fill="hold">
                                          <p:stCondLst>
                                            <p:cond delay="0"/>
                                          </p:stCondLst>
                                        </p:cTn>
                                        <p:tgtEl>
                                          <p:spTgt spid="54"/>
                                        </p:tgtEl>
                                        <p:attrNameLst>
                                          <p:attrName>style.visibility</p:attrName>
                                        </p:attrNameLst>
                                      </p:cBhvr>
                                      <p:to>
                                        <p:strVal val="visible"/>
                                      </p:to>
                                    </p:set>
                                    <p:animEffect transition="in" filter="circle(out)">
                                      <p:cBhvr>
                                        <p:cTn id="17" dur="1000"/>
                                        <p:tgtEl>
                                          <p:spTgt spid="54"/>
                                        </p:tgtEl>
                                      </p:cBhvr>
                                    </p:animEffect>
                                  </p:childTnLst>
                                </p:cTn>
                              </p:par>
                              <p:par>
                                <p:cTn id="18" presetID="6" presetClass="entr" presetSubtype="32" fill="hold" nodeType="withEffect">
                                  <p:stCondLst>
                                    <p:cond delay="1000"/>
                                  </p:stCondLst>
                                  <p:childTnLst>
                                    <p:set>
                                      <p:cBhvr>
                                        <p:cTn id="19" dur="1" fill="hold">
                                          <p:stCondLst>
                                            <p:cond delay="0"/>
                                          </p:stCondLst>
                                        </p:cTn>
                                        <p:tgtEl>
                                          <p:spTgt spid="55"/>
                                        </p:tgtEl>
                                        <p:attrNameLst>
                                          <p:attrName>style.visibility</p:attrName>
                                        </p:attrNameLst>
                                      </p:cBhvr>
                                      <p:to>
                                        <p:strVal val="visible"/>
                                      </p:to>
                                    </p:set>
                                    <p:animEffect transition="in" filter="circle(out)">
                                      <p:cBhvr>
                                        <p:cTn id="20" dur="1000"/>
                                        <p:tgtEl>
                                          <p:spTgt spid="55"/>
                                        </p:tgtEl>
                                      </p:cBhvr>
                                    </p:animEffect>
                                  </p:childTnLst>
                                </p:cTn>
                              </p:par>
                            </p:childTnLst>
                          </p:cTn>
                        </p:par>
                        <p:par>
                          <p:cTn id="21" fill="hold">
                            <p:stCondLst>
                              <p:cond delay="1500"/>
                            </p:stCondLst>
                            <p:childTnLst>
                              <p:par>
                                <p:cTn id="22" presetID="2" presetClass="entr" presetSubtype="1" fill="hold" grpId="0" nodeType="afterEffect">
                                  <p:stCondLst>
                                    <p:cond delay="0"/>
                                  </p:stCondLst>
                                  <p:iterate type="lt">
                                    <p:tmPct val="10000"/>
                                  </p:iterate>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1000" fill="hold"/>
                                        <p:tgtEl>
                                          <p:spTgt spid="24"/>
                                        </p:tgtEl>
                                        <p:attrNameLst>
                                          <p:attrName>ppt_x</p:attrName>
                                        </p:attrNameLst>
                                      </p:cBhvr>
                                      <p:tavLst>
                                        <p:tav tm="0">
                                          <p:val>
                                            <p:strVal val="#ppt_x"/>
                                          </p:val>
                                        </p:tav>
                                        <p:tav tm="100000">
                                          <p:val>
                                            <p:strVal val="#ppt_x"/>
                                          </p:val>
                                        </p:tav>
                                      </p:tavLst>
                                    </p:anim>
                                    <p:anim calcmode="lin" valueType="num">
                                      <p:cBhvr additive="base">
                                        <p:cTn id="25" dur="1000" fill="hold"/>
                                        <p:tgtEl>
                                          <p:spTgt spid="24"/>
                                        </p:tgtEl>
                                        <p:attrNameLst>
                                          <p:attrName>ppt_y</p:attrName>
                                        </p:attrNameLst>
                                      </p:cBhvr>
                                      <p:tavLst>
                                        <p:tav tm="0">
                                          <p:val>
                                            <p:strVal val="0-#ppt_h/2"/>
                                          </p:val>
                                        </p:tav>
                                        <p:tav tm="100000">
                                          <p:val>
                                            <p:strVal val="#ppt_y"/>
                                          </p:val>
                                        </p:tav>
                                      </p:tavLst>
                                    </p:anim>
                                  </p:childTnLst>
                                </p:cTn>
                              </p:par>
                            </p:childTnLst>
                          </p:cTn>
                        </p:par>
                        <p:par>
                          <p:cTn id="26" fill="hold">
                            <p:stCondLst>
                              <p:cond delay="3800"/>
                            </p:stCondLst>
                            <p:childTnLst>
                              <p:par>
                                <p:cTn id="27" presetID="22" presetClass="entr" presetSubtype="8"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500"/>
                                        <p:tgtEl>
                                          <p:spTgt spid="2"/>
                                        </p:tgtEl>
                                      </p:cBhvr>
                                    </p:animEffect>
                                  </p:childTnLst>
                                </p:cTn>
                              </p:par>
                            </p:childTnLst>
                          </p:cTn>
                        </p:par>
                        <p:par>
                          <p:cTn id="30" fill="hold">
                            <p:stCondLst>
                              <p:cond delay="5300"/>
                            </p:stCondLst>
                            <p:childTnLst>
                              <p:par>
                                <p:cTn id="31" presetID="2" presetClass="entr" presetSubtype="8"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0-#ppt_w/2"/>
                                          </p:val>
                                        </p:tav>
                                        <p:tav tm="100000">
                                          <p:val>
                                            <p:strVal val="#ppt_x"/>
                                          </p:val>
                                        </p:tav>
                                      </p:tavLst>
                                    </p:anim>
                                    <p:anim calcmode="lin" valueType="num">
                                      <p:cBhvr additive="base">
                                        <p:cTn id="34" dur="500" fill="hold"/>
                                        <p:tgtEl>
                                          <p:spTgt spid="26"/>
                                        </p:tgtEl>
                                        <p:attrNameLst>
                                          <p:attrName>ppt_y</p:attrName>
                                        </p:attrNameLst>
                                      </p:cBhvr>
                                      <p:tavLst>
                                        <p:tav tm="0">
                                          <p:val>
                                            <p:strVal val="#ppt_y"/>
                                          </p:val>
                                        </p:tav>
                                        <p:tav tm="100000">
                                          <p:val>
                                            <p:strVal val="#ppt_y"/>
                                          </p:val>
                                        </p:tav>
                                      </p:tavLst>
                                    </p:anim>
                                  </p:childTnLst>
                                </p:cTn>
                              </p:par>
                            </p:childTnLst>
                          </p:cTn>
                        </p:par>
                        <p:par>
                          <p:cTn id="35" fill="hold">
                            <p:stCondLst>
                              <p:cond delay="5800"/>
                            </p:stCondLst>
                            <p:childTnLst>
                              <p:par>
                                <p:cTn id="36" presetID="22" presetClass="entr" presetSubtype="1"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up)">
                                      <p:cBhvr>
                                        <p:cTn id="38" dur="1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9" repeatCount="indefinite" fill="remove" display="0">
                  <p:stCondLst>
                    <p:cond delay="indefinite"/>
                  </p:stCondLst>
                  <p:endCondLst>
                    <p:cond evt="onStopAudio" delay="0">
                      <p:tgtEl>
                        <p:sldTgt/>
                      </p:tgtEl>
                    </p:cond>
                  </p:endCondLst>
                </p:cTn>
                <p:tgtEl>
                  <p:spTgt spid="29"/>
                </p:tgtEl>
              </p:cMediaNode>
            </p:audio>
          </p:childTnLst>
        </p:cTn>
      </p:par>
    </p:tnLst>
    <p:bldLst>
      <p:bldP spid="2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a:off x="-552449" y="1591368"/>
            <a:ext cx="2971799" cy="3675263"/>
            <a:chOff x="3084" y="172"/>
            <a:chExt cx="2860" cy="3537"/>
          </a:xfrm>
          <a:solidFill>
            <a:schemeClr val="tx1">
              <a:lumMod val="75000"/>
              <a:lumOff val="25000"/>
            </a:schemeClr>
          </a:solidFill>
        </p:grpSpPr>
        <p:sp>
          <p:nvSpPr>
            <p:cNvPr id="85" name="Freeform 6"/>
            <p:cNvSpPr/>
            <p:nvPr/>
          </p:nvSpPr>
          <p:spPr bwMode="auto">
            <a:xfrm>
              <a:off x="4867" y="3005"/>
              <a:ext cx="39" cy="39"/>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2" y="1"/>
                    <a:pt x="2" y="2"/>
                  </a:cubicBezTo>
                  <a:cubicBezTo>
                    <a:pt x="0" y="2"/>
                    <a:pt x="0" y="1"/>
                    <a:pt x="0" y="0"/>
                  </a:cubicBezTo>
                  <a:cubicBezTo>
                    <a:pt x="1"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6" name="Freeform 7"/>
            <p:cNvSpPr/>
            <p:nvPr/>
          </p:nvSpPr>
          <p:spPr bwMode="auto">
            <a:xfrm>
              <a:off x="4161" y="2067"/>
              <a:ext cx="59" cy="39"/>
            </a:xfrm>
            <a:custGeom>
              <a:avLst/>
              <a:gdLst>
                <a:gd name="T0" fmla="*/ 1 w 3"/>
                <a:gd name="T1" fmla="*/ 0 h 2"/>
                <a:gd name="T2" fmla="*/ 2 w 3"/>
                <a:gd name="T3" fmla="*/ 2 h 2"/>
                <a:gd name="T4" fmla="*/ 0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2" y="0"/>
                    <a:pt x="3" y="0"/>
                    <a:pt x="2" y="2"/>
                  </a:cubicBezTo>
                  <a:cubicBezTo>
                    <a:pt x="2" y="2"/>
                    <a:pt x="1" y="2"/>
                    <a:pt x="0" y="2"/>
                  </a:cubicBezTo>
                  <a:cubicBezTo>
                    <a:pt x="0" y="1"/>
                    <a:pt x="0"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7" name="Freeform 8"/>
            <p:cNvSpPr/>
            <p:nvPr/>
          </p:nvSpPr>
          <p:spPr bwMode="auto">
            <a:xfrm>
              <a:off x="4318" y="1559"/>
              <a:ext cx="39" cy="59"/>
            </a:xfrm>
            <a:custGeom>
              <a:avLst/>
              <a:gdLst>
                <a:gd name="T0" fmla="*/ 2 w 2"/>
                <a:gd name="T1" fmla="*/ 1 h 3"/>
                <a:gd name="T2" fmla="*/ 2 w 2"/>
                <a:gd name="T3" fmla="*/ 3 h 3"/>
                <a:gd name="T4" fmla="*/ 0 w 2"/>
                <a:gd name="T5" fmla="*/ 1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2" y="2"/>
                    <a:pt x="2" y="3"/>
                  </a:cubicBezTo>
                  <a:cubicBezTo>
                    <a:pt x="0" y="3"/>
                    <a:pt x="2" y="1"/>
                    <a:pt x="0" y="1"/>
                  </a:cubicBezTo>
                  <a:cubicBezTo>
                    <a:pt x="0" y="0"/>
                    <a:pt x="1" y="1"/>
                    <a:pt x="2"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8" name="Freeform 9"/>
            <p:cNvSpPr/>
            <p:nvPr/>
          </p:nvSpPr>
          <p:spPr bwMode="auto">
            <a:xfrm>
              <a:off x="4259" y="1383"/>
              <a:ext cx="20" cy="79"/>
            </a:xfrm>
            <a:custGeom>
              <a:avLst/>
              <a:gdLst>
                <a:gd name="T0" fmla="*/ 0 w 1"/>
                <a:gd name="T1" fmla="*/ 1 h 4"/>
                <a:gd name="T2" fmla="*/ 0 w 1"/>
                <a:gd name="T3" fmla="*/ 4 h 4"/>
                <a:gd name="T4" fmla="*/ 0 w 1"/>
                <a:gd name="T5" fmla="*/ 1 h 4"/>
              </a:gdLst>
              <a:ahLst/>
              <a:cxnLst>
                <a:cxn ang="0">
                  <a:pos x="T0" y="T1"/>
                </a:cxn>
                <a:cxn ang="0">
                  <a:pos x="T2" y="T3"/>
                </a:cxn>
                <a:cxn ang="0">
                  <a:pos x="T4" y="T5"/>
                </a:cxn>
              </a:cxnLst>
              <a:rect l="0" t="0" r="r" b="b"/>
              <a:pathLst>
                <a:path w="1" h="4">
                  <a:moveTo>
                    <a:pt x="0" y="1"/>
                  </a:moveTo>
                  <a:cubicBezTo>
                    <a:pt x="1" y="0"/>
                    <a:pt x="1" y="4"/>
                    <a:pt x="0" y="4"/>
                  </a:cubicBezTo>
                  <a:cubicBezTo>
                    <a:pt x="0" y="3"/>
                    <a:pt x="0" y="2"/>
                    <a:pt x="0"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9" name="Freeform 10"/>
            <p:cNvSpPr/>
            <p:nvPr/>
          </p:nvSpPr>
          <p:spPr bwMode="auto">
            <a:xfrm>
              <a:off x="4142" y="1403"/>
              <a:ext cx="39" cy="39"/>
            </a:xfrm>
            <a:custGeom>
              <a:avLst/>
              <a:gdLst>
                <a:gd name="T0" fmla="*/ 1 w 2"/>
                <a:gd name="T1" fmla="*/ 0 h 2"/>
                <a:gd name="T2" fmla="*/ 2 w 2"/>
                <a:gd name="T3" fmla="*/ 0 h 2"/>
                <a:gd name="T4" fmla="*/ 0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2" y="0"/>
                    <a:pt x="2" y="0"/>
                    <a:pt x="2" y="0"/>
                  </a:cubicBezTo>
                  <a:cubicBezTo>
                    <a:pt x="2" y="1"/>
                    <a:pt x="1" y="1"/>
                    <a:pt x="0" y="2"/>
                  </a:cubicBezTo>
                  <a:cubicBezTo>
                    <a:pt x="0" y="0"/>
                    <a:pt x="2" y="2"/>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1" name="Freeform 12"/>
            <p:cNvSpPr/>
            <p:nvPr/>
          </p:nvSpPr>
          <p:spPr bwMode="auto">
            <a:xfrm>
              <a:off x="5885" y="2497"/>
              <a:ext cx="59" cy="39"/>
            </a:xfrm>
            <a:custGeom>
              <a:avLst/>
              <a:gdLst>
                <a:gd name="T0" fmla="*/ 3 w 3"/>
                <a:gd name="T1" fmla="*/ 0 h 2"/>
                <a:gd name="T2" fmla="*/ 2 w 3"/>
                <a:gd name="T3" fmla="*/ 2 h 2"/>
                <a:gd name="T4" fmla="*/ 0 w 3"/>
                <a:gd name="T5" fmla="*/ 1 h 2"/>
                <a:gd name="T6" fmla="*/ 3 w 3"/>
                <a:gd name="T7" fmla="*/ 0 h 2"/>
              </a:gdLst>
              <a:ahLst/>
              <a:cxnLst>
                <a:cxn ang="0">
                  <a:pos x="T0" y="T1"/>
                </a:cxn>
                <a:cxn ang="0">
                  <a:pos x="T2" y="T3"/>
                </a:cxn>
                <a:cxn ang="0">
                  <a:pos x="T4" y="T5"/>
                </a:cxn>
                <a:cxn ang="0">
                  <a:pos x="T6" y="T7"/>
                </a:cxn>
              </a:cxnLst>
              <a:rect l="0" t="0" r="r" b="b"/>
              <a:pathLst>
                <a:path w="3" h="2">
                  <a:moveTo>
                    <a:pt x="3" y="0"/>
                  </a:moveTo>
                  <a:cubicBezTo>
                    <a:pt x="2" y="1"/>
                    <a:pt x="2" y="1"/>
                    <a:pt x="2" y="2"/>
                  </a:cubicBezTo>
                  <a:cubicBezTo>
                    <a:pt x="1" y="2"/>
                    <a:pt x="0" y="2"/>
                    <a:pt x="0" y="1"/>
                  </a:cubicBezTo>
                  <a:cubicBezTo>
                    <a:pt x="1" y="1"/>
                    <a:pt x="1"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3" name="Freeform 14"/>
            <p:cNvSpPr/>
            <p:nvPr/>
          </p:nvSpPr>
          <p:spPr bwMode="auto">
            <a:xfrm>
              <a:off x="5768" y="2849"/>
              <a:ext cx="98" cy="39"/>
            </a:xfrm>
            <a:custGeom>
              <a:avLst/>
              <a:gdLst>
                <a:gd name="T0" fmla="*/ 5 w 5"/>
                <a:gd name="T1" fmla="*/ 0 h 2"/>
                <a:gd name="T2" fmla="*/ 5 w 5"/>
                <a:gd name="T3" fmla="*/ 2 h 2"/>
                <a:gd name="T4" fmla="*/ 0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5" y="1"/>
                    <a:pt x="5" y="2"/>
                    <a:pt x="5" y="2"/>
                  </a:cubicBezTo>
                  <a:cubicBezTo>
                    <a:pt x="3" y="2"/>
                    <a:pt x="2" y="2"/>
                    <a:pt x="0" y="2"/>
                  </a:cubicBezTo>
                  <a:cubicBezTo>
                    <a:pt x="1" y="1"/>
                    <a:pt x="3" y="0"/>
                    <a:pt x="5"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4" name="Freeform 15"/>
            <p:cNvSpPr/>
            <p:nvPr/>
          </p:nvSpPr>
          <p:spPr bwMode="auto">
            <a:xfrm>
              <a:off x="5846" y="1618"/>
              <a:ext cx="78" cy="39"/>
            </a:xfrm>
            <a:custGeom>
              <a:avLst/>
              <a:gdLst>
                <a:gd name="T0" fmla="*/ 0 w 4"/>
                <a:gd name="T1" fmla="*/ 0 h 2"/>
                <a:gd name="T2" fmla="*/ 2 w 4"/>
                <a:gd name="T3" fmla="*/ 0 h 2"/>
                <a:gd name="T4" fmla="*/ 3 w 4"/>
                <a:gd name="T5" fmla="*/ 1 h 2"/>
                <a:gd name="T6" fmla="*/ 2 w 4"/>
                <a:gd name="T7" fmla="*/ 2 h 2"/>
                <a:gd name="T8" fmla="*/ 0 w 4"/>
                <a:gd name="T9" fmla="*/ 2 h 2"/>
                <a:gd name="T10" fmla="*/ 0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0" y="0"/>
                  </a:moveTo>
                  <a:cubicBezTo>
                    <a:pt x="1" y="0"/>
                    <a:pt x="2" y="0"/>
                    <a:pt x="2" y="0"/>
                  </a:cubicBezTo>
                  <a:cubicBezTo>
                    <a:pt x="2" y="1"/>
                    <a:pt x="3" y="1"/>
                    <a:pt x="3" y="1"/>
                  </a:cubicBezTo>
                  <a:cubicBezTo>
                    <a:pt x="4" y="2"/>
                    <a:pt x="2" y="1"/>
                    <a:pt x="2" y="2"/>
                  </a:cubicBezTo>
                  <a:cubicBezTo>
                    <a:pt x="2" y="2"/>
                    <a:pt x="1" y="1"/>
                    <a:pt x="0" y="2"/>
                  </a:cubicBezTo>
                  <a:cubicBezTo>
                    <a:pt x="0" y="1"/>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5" name="Freeform 16"/>
            <p:cNvSpPr/>
            <p:nvPr/>
          </p:nvSpPr>
          <p:spPr bwMode="auto">
            <a:xfrm>
              <a:off x="5826" y="2458"/>
              <a:ext cx="20" cy="39"/>
            </a:xfrm>
            <a:custGeom>
              <a:avLst/>
              <a:gdLst>
                <a:gd name="T0" fmla="*/ 1 w 1"/>
                <a:gd name="T1" fmla="*/ 0 h 2"/>
                <a:gd name="T2" fmla="*/ 1 w 1"/>
                <a:gd name="T3" fmla="*/ 1 h 2"/>
                <a:gd name="T4" fmla="*/ 0 w 1"/>
                <a:gd name="T5" fmla="*/ 1 h 2"/>
                <a:gd name="T6" fmla="*/ 0 w 1"/>
                <a:gd name="T7" fmla="*/ 0 h 2"/>
                <a:gd name="T8" fmla="*/ 1 w 1"/>
                <a:gd name="T9" fmla="*/ 0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cubicBezTo>
                    <a:pt x="1" y="0"/>
                    <a:pt x="1" y="1"/>
                    <a:pt x="1" y="1"/>
                  </a:cubicBezTo>
                  <a:cubicBezTo>
                    <a:pt x="1" y="2"/>
                    <a:pt x="0" y="2"/>
                    <a:pt x="0" y="1"/>
                  </a:cubicBezTo>
                  <a:cubicBezTo>
                    <a:pt x="0" y="1"/>
                    <a:pt x="0" y="0"/>
                    <a:pt x="0" y="0"/>
                  </a:cubicBezTo>
                  <a:cubicBezTo>
                    <a:pt x="0" y="0"/>
                    <a:pt x="1" y="0"/>
                    <a:pt x="1" y="0"/>
                  </a:cubicBezTo>
                  <a:cubicBezTo>
                    <a:pt x="1"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7" name="Freeform 18"/>
            <p:cNvSpPr/>
            <p:nvPr/>
          </p:nvSpPr>
          <p:spPr bwMode="auto">
            <a:xfrm>
              <a:off x="5787" y="2771"/>
              <a:ext cx="39" cy="39"/>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0"/>
                    <a:pt x="2" y="2"/>
                  </a:cubicBezTo>
                  <a:cubicBezTo>
                    <a:pt x="1" y="2"/>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8" name="Freeform 19"/>
            <p:cNvSpPr/>
            <p:nvPr/>
          </p:nvSpPr>
          <p:spPr bwMode="auto">
            <a:xfrm>
              <a:off x="5768" y="993"/>
              <a:ext cx="58" cy="58"/>
            </a:xfrm>
            <a:custGeom>
              <a:avLst/>
              <a:gdLst>
                <a:gd name="T0" fmla="*/ 3 w 3"/>
                <a:gd name="T1" fmla="*/ 1 h 3"/>
                <a:gd name="T2" fmla="*/ 2 w 3"/>
                <a:gd name="T3" fmla="*/ 2 h 3"/>
                <a:gd name="T4" fmla="*/ 0 w 3"/>
                <a:gd name="T5" fmla="*/ 2 h 3"/>
                <a:gd name="T6" fmla="*/ 1 w 3"/>
                <a:gd name="T7" fmla="*/ 0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3" y="2"/>
                    <a:pt x="2" y="2"/>
                    <a:pt x="2" y="2"/>
                  </a:cubicBezTo>
                  <a:cubicBezTo>
                    <a:pt x="1" y="3"/>
                    <a:pt x="2" y="1"/>
                    <a:pt x="0" y="2"/>
                  </a:cubicBezTo>
                  <a:cubicBezTo>
                    <a:pt x="1" y="1"/>
                    <a:pt x="1" y="1"/>
                    <a:pt x="1" y="0"/>
                  </a:cubicBezTo>
                  <a:cubicBezTo>
                    <a:pt x="3" y="0"/>
                    <a:pt x="2" y="2"/>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9" name="Freeform 20"/>
            <p:cNvSpPr/>
            <p:nvPr/>
          </p:nvSpPr>
          <p:spPr bwMode="auto">
            <a:xfrm>
              <a:off x="5608" y="2244"/>
              <a:ext cx="216" cy="195"/>
            </a:xfrm>
            <a:custGeom>
              <a:avLst/>
              <a:gdLst>
                <a:gd name="T0" fmla="*/ 5 w 11"/>
                <a:gd name="T1" fmla="*/ 0 h 10"/>
                <a:gd name="T2" fmla="*/ 6 w 11"/>
                <a:gd name="T3" fmla="*/ 0 h 10"/>
                <a:gd name="T4" fmla="*/ 5 w 11"/>
                <a:gd name="T5" fmla="*/ 1 h 10"/>
                <a:gd name="T6" fmla="*/ 6 w 11"/>
                <a:gd name="T7" fmla="*/ 2 h 10"/>
                <a:gd name="T8" fmla="*/ 7 w 11"/>
                <a:gd name="T9" fmla="*/ 0 h 10"/>
                <a:gd name="T10" fmla="*/ 10 w 11"/>
                <a:gd name="T11" fmla="*/ 7 h 10"/>
                <a:gd name="T12" fmla="*/ 4 w 11"/>
                <a:gd name="T13" fmla="*/ 9 h 10"/>
                <a:gd name="T14" fmla="*/ 3 w 11"/>
                <a:gd name="T15" fmla="*/ 9 h 10"/>
                <a:gd name="T16" fmla="*/ 5 w 1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0">
                  <a:moveTo>
                    <a:pt x="5" y="0"/>
                  </a:moveTo>
                  <a:cubicBezTo>
                    <a:pt x="5" y="0"/>
                    <a:pt x="6" y="0"/>
                    <a:pt x="6" y="0"/>
                  </a:cubicBezTo>
                  <a:cubicBezTo>
                    <a:pt x="6" y="1"/>
                    <a:pt x="5" y="0"/>
                    <a:pt x="5" y="1"/>
                  </a:cubicBezTo>
                  <a:cubicBezTo>
                    <a:pt x="6" y="1"/>
                    <a:pt x="6" y="2"/>
                    <a:pt x="6" y="2"/>
                  </a:cubicBezTo>
                  <a:cubicBezTo>
                    <a:pt x="8" y="2"/>
                    <a:pt x="6" y="0"/>
                    <a:pt x="7" y="0"/>
                  </a:cubicBezTo>
                  <a:cubicBezTo>
                    <a:pt x="10" y="1"/>
                    <a:pt x="11" y="4"/>
                    <a:pt x="10" y="7"/>
                  </a:cubicBezTo>
                  <a:cubicBezTo>
                    <a:pt x="8" y="7"/>
                    <a:pt x="7" y="10"/>
                    <a:pt x="4" y="9"/>
                  </a:cubicBezTo>
                  <a:cubicBezTo>
                    <a:pt x="4" y="9"/>
                    <a:pt x="4" y="9"/>
                    <a:pt x="3" y="9"/>
                  </a:cubicBezTo>
                  <a:cubicBezTo>
                    <a:pt x="0" y="7"/>
                    <a:pt x="0" y="0"/>
                    <a:pt x="5"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00" name="Freeform 21"/>
            <p:cNvSpPr/>
            <p:nvPr/>
          </p:nvSpPr>
          <p:spPr bwMode="auto">
            <a:xfrm>
              <a:off x="5689" y="1481"/>
              <a:ext cx="39" cy="39"/>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2" y="1"/>
                    <a:pt x="2" y="2"/>
                  </a:cubicBezTo>
                  <a:cubicBezTo>
                    <a:pt x="1" y="2"/>
                    <a:pt x="0" y="2"/>
                    <a:pt x="0" y="0"/>
                  </a:cubicBezTo>
                  <a:cubicBezTo>
                    <a:pt x="1" y="0"/>
                    <a:pt x="2"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01" name="Freeform 22"/>
            <p:cNvSpPr/>
            <p:nvPr/>
          </p:nvSpPr>
          <p:spPr bwMode="auto">
            <a:xfrm>
              <a:off x="5394" y="2666"/>
              <a:ext cx="117" cy="118"/>
            </a:xfrm>
            <a:custGeom>
              <a:avLst/>
              <a:gdLst>
                <a:gd name="T0" fmla="*/ 2 w 6"/>
                <a:gd name="T1" fmla="*/ 6 h 6"/>
                <a:gd name="T2" fmla="*/ 5 w 6"/>
                <a:gd name="T3" fmla="*/ 2 h 6"/>
                <a:gd name="T4" fmla="*/ 5 w 6"/>
                <a:gd name="T5" fmla="*/ 2 h 6"/>
                <a:gd name="T6" fmla="*/ 3 w 6"/>
                <a:gd name="T7" fmla="*/ 6 h 6"/>
                <a:gd name="T8" fmla="*/ 2 w 6"/>
                <a:gd name="T9" fmla="*/ 6 h 6"/>
              </a:gdLst>
              <a:ahLst/>
              <a:cxnLst>
                <a:cxn ang="0">
                  <a:pos x="T0" y="T1"/>
                </a:cxn>
                <a:cxn ang="0">
                  <a:pos x="T2" y="T3"/>
                </a:cxn>
                <a:cxn ang="0">
                  <a:pos x="T4" y="T5"/>
                </a:cxn>
                <a:cxn ang="0">
                  <a:pos x="T6" y="T7"/>
                </a:cxn>
                <a:cxn ang="0">
                  <a:pos x="T8" y="T9"/>
                </a:cxn>
              </a:cxnLst>
              <a:rect l="0" t="0" r="r" b="b"/>
              <a:pathLst>
                <a:path w="6" h="6">
                  <a:moveTo>
                    <a:pt x="2" y="6"/>
                  </a:moveTo>
                  <a:cubicBezTo>
                    <a:pt x="0" y="4"/>
                    <a:pt x="2" y="0"/>
                    <a:pt x="5" y="2"/>
                  </a:cubicBezTo>
                  <a:cubicBezTo>
                    <a:pt x="5" y="2"/>
                    <a:pt x="5" y="2"/>
                    <a:pt x="5" y="2"/>
                  </a:cubicBezTo>
                  <a:cubicBezTo>
                    <a:pt x="6" y="5"/>
                    <a:pt x="5" y="6"/>
                    <a:pt x="3" y="6"/>
                  </a:cubicBezTo>
                  <a:cubicBezTo>
                    <a:pt x="3" y="6"/>
                    <a:pt x="2" y="6"/>
                    <a:pt x="2" y="6"/>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02" name="Freeform 23"/>
            <p:cNvSpPr/>
            <p:nvPr/>
          </p:nvSpPr>
          <p:spPr bwMode="auto">
            <a:xfrm>
              <a:off x="5650" y="3083"/>
              <a:ext cx="59" cy="39"/>
            </a:xfrm>
            <a:custGeom>
              <a:avLst/>
              <a:gdLst>
                <a:gd name="T0" fmla="*/ 1 w 3"/>
                <a:gd name="T1" fmla="*/ 1 h 2"/>
                <a:gd name="T2" fmla="*/ 3 w 3"/>
                <a:gd name="T3" fmla="*/ 1 h 2"/>
                <a:gd name="T4" fmla="*/ 1 w 3"/>
                <a:gd name="T5" fmla="*/ 1 h 2"/>
              </a:gdLst>
              <a:ahLst/>
              <a:cxnLst>
                <a:cxn ang="0">
                  <a:pos x="T0" y="T1"/>
                </a:cxn>
                <a:cxn ang="0">
                  <a:pos x="T2" y="T3"/>
                </a:cxn>
                <a:cxn ang="0">
                  <a:pos x="T4" y="T5"/>
                </a:cxn>
              </a:cxnLst>
              <a:rect l="0" t="0" r="r" b="b"/>
              <a:pathLst>
                <a:path w="3" h="2">
                  <a:moveTo>
                    <a:pt x="1" y="1"/>
                  </a:moveTo>
                  <a:cubicBezTo>
                    <a:pt x="3" y="0"/>
                    <a:pt x="2" y="2"/>
                    <a:pt x="3" y="1"/>
                  </a:cubicBezTo>
                  <a:cubicBezTo>
                    <a:pt x="3" y="2"/>
                    <a:pt x="0" y="2"/>
                    <a:pt x="1"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03" name="Freeform 24"/>
            <p:cNvSpPr/>
            <p:nvPr/>
          </p:nvSpPr>
          <p:spPr bwMode="auto">
            <a:xfrm>
              <a:off x="5650" y="2829"/>
              <a:ext cx="98" cy="78"/>
            </a:xfrm>
            <a:custGeom>
              <a:avLst/>
              <a:gdLst>
                <a:gd name="T0" fmla="*/ 3 w 5"/>
                <a:gd name="T1" fmla="*/ 0 h 4"/>
                <a:gd name="T2" fmla="*/ 4 w 5"/>
                <a:gd name="T3" fmla="*/ 0 h 4"/>
                <a:gd name="T4" fmla="*/ 4 w 5"/>
                <a:gd name="T5" fmla="*/ 0 h 4"/>
                <a:gd name="T6" fmla="*/ 4 w 5"/>
                <a:gd name="T7" fmla="*/ 3 h 4"/>
                <a:gd name="T8" fmla="*/ 2 w 5"/>
                <a:gd name="T9" fmla="*/ 4 h 4"/>
                <a:gd name="T10" fmla="*/ 0 w 5"/>
                <a:gd name="T11" fmla="*/ 3 h 4"/>
                <a:gd name="T12" fmla="*/ 3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3" y="0"/>
                  </a:moveTo>
                  <a:cubicBezTo>
                    <a:pt x="3" y="0"/>
                    <a:pt x="4" y="0"/>
                    <a:pt x="4" y="0"/>
                  </a:cubicBezTo>
                  <a:cubicBezTo>
                    <a:pt x="4" y="0"/>
                    <a:pt x="4" y="0"/>
                    <a:pt x="4" y="0"/>
                  </a:cubicBezTo>
                  <a:cubicBezTo>
                    <a:pt x="3" y="1"/>
                    <a:pt x="5" y="1"/>
                    <a:pt x="4" y="3"/>
                  </a:cubicBezTo>
                  <a:cubicBezTo>
                    <a:pt x="4" y="3"/>
                    <a:pt x="2" y="3"/>
                    <a:pt x="2" y="4"/>
                  </a:cubicBezTo>
                  <a:cubicBezTo>
                    <a:pt x="1" y="4"/>
                    <a:pt x="2" y="3"/>
                    <a:pt x="0" y="3"/>
                  </a:cubicBezTo>
                  <a:cubicBezTo>
                    <a:pt x="1" y="2"/>
                    <a:pt x="1"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04" name="Freeform 25"/>
            <p:cNvSpPr/>
            <p:nvPr/>
          </p:nvSpPr>
          <p:spPr bwMode="auto">
            <a:xfrm>
              <a:off x="5552" y="1540"/>
              <a:ext cx="59" cy="78"/>
            </a:xfrm>
            <a:custGeom>
              <a:avLst/>
              <a:gdLst>
                <a:gd name="T0" fmla="*/ 3 w 3"/>
                <a:gd name="T1" fmla="*/ 1 h 4"/>
                <a:gd name="T2" fmla="*/ 2 w 3"/>
                <a:gd name="T3" fmla="*/ 4 h 4"/>
                <a:gd name="T4" fmla="*/ 1 w 3"/>
                <a:gd name="T5" fmla="*/ 4 h 4"/>
                <a:gd name="T6" fmla="*/ 3 w 3"/>
                <a:gd name="T7" fmla="*/ 1 h 4"/>
              </a:gdLst>
              <a:ahLst/>
              <a:cxnLst>
                <a:cxn ang="0">
                  <a:pos x="T0" y="T1"/>
                </a:cxn>
                <a:cxn ang="0">
                  <a:pos x="T2" y="T3"/>
                </a:cxn>
                <a:cxn ang="0">
                  <a:pos x="T4" y="T5"/>
                </a:cxn>
                <a:cxn ang="0">
                  <a:pos x="T6" y="T7"/>
                </a:cxn>
              </a:cxnLst>
              <a:rect l="0" t="0" r="r" b="b"/>
              <a:pathLst>
                <a:path w="3" h="4">
                  <a:moveTo>
                    <a:pt x="3" y="1"/>
                  </a:moveTo>
                  <a:cubicBezTo>
                    <a:pt x="3" y="2"/>
                    <a:pt x="2" y="2"/>
                    <a:pt x="2" y="4"/>
                  </a:cubicBezTo>
                  <a:cubicBezTo>
                    <a:pt x="2" y="4"/>
                    <a:pt x="1" y="4"/>
                    <a:pt x="1" y="4"/>
                  </a:cubicBezTo>
                  <a:cubicBezTo>
                    <a:pt x="0" y="2"/>
                    <a:pt x="1" y="0"/>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06" name="Freeform 27"/>
            <p:cNvSpPr/>
            <p:nvPr/>
          </p:nvSpPr>
          <p:spPr bwMode="auto">
            <a:xfrm>
              <a:off x="5533" y="2302"/>
              <a:ext cx="78" cy="58"/>
            </a:xfrm>
            <a:custGeom>
              <a:avLst/>
              <a:gdLst>
                <a:gd name="T0" fmla="*/ 0 w 4"/>
                <a:gd name="T1" fmla="*/ 3 h 3"/>
                <a:gd name="T2" fmla="*/ 2 w 4"/>
                <a:gd name="T3" fmla="*/ 0 h 3"/>
                <a:gd name="T4" fmla="*/ 4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1" y="2"/>
                    <a:pt x="2" y="1"/>
                    <a:pt x="2" y="0"/>
                  </a:cubicBezTo>
                  <a:cubicBezTo>
                    <a:pt x="2" y="0"/>
                    <a:pt x="3" y="0"/>
                    <a:pt x="4" y="0"/>
                  </a:cubicBezTo>
                  <a:cubicBezTo>
                    <a:pt x="4" y="2"/>
                    <a:pt x="3" y="3"/>
                    <a:pt x="0" y="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08" name="Freeform 29"/>
            <p:cNvSpPr/>
            <p:nvPr/>
          </p:nvSpPr>
          <p:spPr bwMode="auto">
            <a:xfrm>
              <a:off x="5493" y="1227"/>
              <a:ext cx="59" cy="59"/>
            </a:xfrm>
            <a:custGeom>
              <a:avLst/>
              <a:gdLst>
                <a:gd name="T0" fmla="*/ 3 w 3"/>
                <a:gd name="T1" fmla="*/ 0 h 3"/>
                <a:gd name="T2" fmla="*/ 3 w 3"/>
                <a:gd name="T3" fmla="*/ 3 h 3"/>
                <a:gd name="T4" fmla="*/ 1 w 3"/>
                <a:gd name="T5" fmla="*/ 3 h 3"/>
                <a:gd name="T6" fmla="*/ 0 w 3"/>
                <a:gd name="T7" fmla="*/ 0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3" y="1"/>
                    <a:pt x="3" y="2"/>
                    <a:pt x="3" y="3"/>
                  </a:cubicBezTo>
                  <a:cubicBezTo>
                    <a:pt x="2" y="3"/>
                    <a:pt x="2" y="3"/>
                    <a:pt x="1" y="3"/>
                  </a:cubicBezTo>
                  <a:cubicBezTo>
                    <a:pt x="1" y="2"/>
                    <a:pt x="0" y="1"/>
                    <a:pt x="0" y="0"/>
                  </a:cubicBezTo>
                  <a:cubicBezTo>
                    <a:pt x="1" y="0"/>
                    <a:pt x="2"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09" name="Freeform 30"/>
            <p:cNvSpPr/>
            <p:nvPr/>
          </p:nvSpPr>
          <p:spPr bwMode="auto">
            <a:xfrm>
              <a:off x="5454" y="1188"/>
              <a:ext cx="59" cy="39"/>
            </a:xfrm>
            <a:custGeom>
              <a:avLst/>
              <a:gdLst>
                <a:gd name="T0" fmla="*/ 3 w 3"/>
                <a:gd name="T1" fmla="*/ 0 h 2"/>
                <a:gd name="T2" fmla="*/ 3 w 3"/>
                <a:gd name="T3" fmla="*/ 2 h 2"/>
                <a:gd name="T4" fmla="*/ 1 w 3"/>
                <a:gd name="T5" fmla="*/ 0 h 2"/>
                <a:gd name="T6" fmla="*/ 3 w 3"/>
                <a:gd name="T7" fmla="*/ 0 h 2"/>
              </a:gdLst>
              <a:ahLst/>
              <a:cxnLst>
                <a:cxn ang="0">
                  <a:pos x="T0" y="T1"/>
                </a:cxn>
                <a:cxn ang="0">
                  <a:pos x="T2" y="T3"/>
                </a:cxn>
                <a:cxn ang="0">
                  <a:pos x="T4" y="T5"/>
                </a:cxn>
                <a:cxn ang="0">
                  <a:pos x="T6" y="T7"/>
                </a:cxn>
              </a:cxnLst>
              <a:rect l="0" t="0" r="r" b="b"/>
              <a:pathLst>
                <a:path w="3" h="2">
                  <a:moveTo>
                    <a:pt x="3" y="0"/>
                  </a:moveTo>
                  <a:cubicBezTo>
                    <a:pt x="3" y="0"/>
                    <a:pt x="3" y="1"/>
                    <a:pt x="3" y="2"/>
                  </a:cubicBezTo>
                  <a:cubicBezTo>
                    <a:pt x="1" y="2"/>
                    <a:pt x="0" y="1"/>
                    <a:pt x="1" y="0"/>
                  </a:cubicBezTo>
                  <a:cubicBezTo>
                    <a:pt x="1" y="0"/>
                    <a:pt x="2"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10" name="Freeform 31"/>
            <p:cNvSpPr/>
            <p:nvPr/>
          </p:nvSpPr>
          <p:spPr bwMode="auto">
            <a:xfrm>
              <a:off x="5435" y="1931"/>
              <a:ext cx="58" cy="78"/>
            </a:xfrm>
            <a:custGeom>
              <a:avLst/>
              <a:gdLst>
                <a:gd name="T0" fmla="*/ 0 w 3"/>
                <a:gd name="T1" fmla="*/ 1 h 4"/>
                <a:gd name="T2" fmla="*/ 2 w 3"/>
                <a:gd name="T3" fmla="*/ 3 h 4"/>
                <a:gd name="T4" fmla="*/ 0 w 3"/>
                <a:gd name="T5" fmla="*/ 1 h 4"/>
              </a:gdLst>
              <a:ahLst/>
              <a:cxnLst>
                <a:cxn ang="0">
                  <a:pos x="T0" y="T1"/>
                </a:cxn>
                <a:cxn ang="0">
                  <a:pos x="T2" y="T3"/>
                </a:cxn>
                <a:cxn ang="0">
                  <a:pos x="T4" y="T5"/>
                </a:cxn>
              </a:cxnLst>
              <a:rect l="0" t="0" r="r" b="b"/>
              <a:pathLst>
                <a:path w="3" h="4">
                  <a:moveTo>
                    <a:pt x="0" y="1"/>
                  </a:moveTo>
                  <a:cubicBezTo>
                    <a:pt x="0" y="0"/>
                    <a:pt x="3" y="1"/>
                    <a:pt x="2" y="3"/>
                  </a:cubicBezTo>
                  <a:cubicBezTo>
                    <a:pt x="0" y="4"/>
                    <a:pt x="1" y="1"/>
                    <a:pt x="0"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11" name="Freeform 32"/>
            <p:cNvSpPr/>
            <p:nvPr/>
          </p:nvSpPr>
          <p:spPr bwMode="auto">
            <a:xfrm>
              <a:off x="5454" y="778"/>
              <a:ext cx="39" cy="19"/>
            </a:xfrm>
            <a:custGeom>
              <a:avLst/>
              <a:gdLst>
                <a:gd name="T0" fmla="*/ 1 w 2"/>
                <a:gd name="T1" fmla="*/ 0 h 1"/>
                <a:gd name="T2" fmla="*/ 0 w 2"/>
                <a:gd name="T3" fmla="*/ 1 h 1"/>
                <a:gd name="T4" fmla="*/ 0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2" y="1"/>
                    <a:pt x="1" y="1"/>
                    <a:pt x="0" y="1"/>
                  </a:cubicBezTo>
                  <a:cubicBezTo>
                    <a:pt x="0" y="1"/>
                    <a:pt x="0" y="0"/>
                    <a:pt x="0" y="0"/>
                  </a:cubicBezTo>
                  <a:cubicBezTo>
                    <a:pt x="0"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12" name="Freeform 33"/>
            <p:cNvSpPr/>
            <p:nvPr/>
          </p:nvSpPr>
          <p:spPr bwMode="auto">
            <a:xfrm>
              <a:off x="5415" y="2966"/>
              <a:ext cx="20" cy="39"/>
            </a:xfrm>
            <a:custGeom>
              <a:avLst/>
              <a:gdLst>
                <a:gd name="T0" fmla="*/ 0 w 1"/>
                <a:gd name="T1" fmla="*/ 0 h 2"/>
                <a:gd name="T2" fmla="*/ 1 w 1"/>
                <a:gd name="T3" fmla="*/ 2 h 2"/>
                <a:gd name="T4" fmla="*/ 0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1" y="0"/>
                    <a:pt x="1" y="1"/>
                    <a:pt x="1" y="2"/>
                  </a:cubicBezTo>
                  <a:cubicBezTo>
                    <a:pt x="1" y="2"/>
                    <a:pt x="0" y="2"/>
                    <a:pt x="0" y="2"/>
                  </a:cubicBezTo>
                  <a:cubicBezTo>
                    <a:pt x="0" y="1"/>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14" name="Freeform 35"/>
            <p:cNvSpPr/>
            <p:nvPr/>
          </p:nvSpPr>
          <p:spPr bwMode="auto">
            <a:xfrm>
              <a:off x="5376" y="1012"/>
              <a:ext cx="59" cy="59"/>
            </a:xfrm>
            <a:custGeom>
              <a:avLst/>
              <a:gdLst>
                <a:gd name="T0" fmla="*/ 3 w 3"/>
                <a:gd name="T1" fmla="*/ 1 h 3"/>
                <a:gd name="T2" fmla="*/ 0 w 3"/>
                <a:gd name="T3" fmla="*/ 3 h 3"/>
                <a:gd name="T4" fmla="*/ 1 w 3"/>
                <a:gd name="T5" fmla="*/ 0 h 3"/>
                <a:gd name="T6" fmla="*/ 3 w 3"/>
                <a:gd name="T7" fmla="*/ 1 h 3"/>
              </a:gdLst>
              <a:ahLst/>
              <a:cxnLst>
                <a:cxn ang="0">
                  <a:pos x="T0" y="T1"/>
                </a:cxn>
                <a:cxn ang="0">
                  <a:pos x="T2" y="T3"/>
                </a:cxn>
                <a:cxn ang="0">
                  <a:pos x="T4" y="T5"/>
                </a:cxn>
                <a:cxn ang="0">
                  <a:pos x="T6" y="T7"/>
                </a:cxn>
              </a:cxnLst>
              <a:rect l="0" t="0" r="r" b="b"/>
              <a:pathLst>
                <a:path w="3" h="3">
                  <a:moveTo>
                    <a:pt x="3" y="1"/>
                  </a:moveTo>
                  <a:cubicBezTo>
                    <a:pt x="3" y="2"/>
                    <a:pt x="2" y="3"/>
                    <a:pt x="0" y="3"/>
                  </a:cubicBezTo>
                  <a:cubicBezTo>
                    <a:pt x="0" y="2"/>
                    <a:pt x="0" y="1"/>
                    <a:pt x="1" y="0"/>
                  </a:cubicBezTo>
                  <a:cubicBezTo>
                    <a:pt x="2" y="0"/>
                    <a:pt x="2" y="1"/>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16" name="Freeform 37"/>
            <p:cNvSpPr/>
            <p:nvPr/>
          </p:nvSpPr>
          <p:spPr bwMode="auto">
            <a:xfrm>
              <a:off x="5180" y="1579"/>
              <a:ext cx="39" cy="58"/>
            </a:xfrm>
            <a:custGeom>
              <a:avLst/>
              <a:gdLst>
                <a:gd name="T0" fmla="*/ 2 w 2"/>
                <a:gd name="T1" fmla="*/ 1 h 3"/>
                <a:gd name="T2" fmla="*/ 2 w 2"/>
                <a:gd name="T3" fmla="*/ 3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2" y="2"/>
                    <a:pt x="2" y="3"/>
                  </a:cubicBezTo>
                  <a:cubicBezTo>
                    <a:pt x="1" y="3"/>
                    <a:pt x="1" y="2"/>
                    <a:pt x="0" y="2"/>
                  </a:cubicBezTo>
                  <a:cubicBezTo>
                    <a:pt x="1" y="2"/>
                    <a:pt x="1" y="0"/>
                    <a:pt x="2"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17" name="Freeform 38"/>
            <p:cNvSpPr/>
            <p:nvPr/>
          </p:nvSpPr>
          <p:spPr bwMode="auto">
            <a:xfrm>
              <a:off x="5160" y="1813"/>
              <a:ext cx="59" cy="39"/>
            </a:xfrm>
            <a:custGeom>
              <a:avLst/>
              <a:gdLst>
                <a:gd name="T0" fmla="*/ 3 w 3"/>
                <a:gd name="T1" fmla="*/ 1 h 2"/>
                <a:gd name="T2" fmla="*/ 0 w 3"/>
                <a:gd name="T3" fmla="*/ 2 h 2"/>
                <a:gd name="T4" fmla="*/ 1 w 3"/>
                <a:gd name="T5" fmla="*/ 0 h 2"/>
                <a:gd name="T6" fmla="*/ 3 w 3"/>
                <a:gd name="T7" fmla="*/ 1 h 2"/>
              </a:gdLst>
              <a:ahLst/>
              <a:cxnLst>
                <a:cxn ang="0">
                  <a:pos x="T0" y="T1"/>
                </a:cxn>
                <a:cxn ang="0">
                  <a:pos x="T2" y="T3"/>
                </a:cxn>
                <a:cxn ang="0">
                  <a:pos x="T4" y="T5"/>
                </a:cxn>
                <a:cxn ang="0">
                  <a:pos x="T6" y="T7"/>
                </a:cxn>
              </a:cxnLst>
              <a:rect l="0" t="0" r="r" b="b"/>
              <a:pathLst>
                <a:path w="3" h="2">
                  <a:moveTo>
                    <a:pt x="3" y="1"/>
                  </a:moveTo>
                  <a:cubicBezTo>
                    <a:pt x="2" y="1"/>
                    <a:pt x="2" y="2"/>
                    <a:pt x="0" y="2"/>
                  </a:cubicBezTo>
                  <a:cubicBezTo>
                    <a:pt x="0" y="0"/>
                    <a:pt x="1" y="1"/>
                    <a:pt x="1" y="0"/>
                  </a:cubicBezTo>
                  <a:cubicBezTo>
                    <a:pt x="2" y="0"/>
                    <a:pt x="3" y="0"/>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18" name="Freeform 39"/>
            <p:cNvSpPr/>
            <p:nvPr/>
          </p:nvSpPr>
          <p:spPr bwMode="auto">
            <a:xfrm>
              <a:off x="5062" y="1794"/>
              <a:ext cx="98" cy="58"/>
            </a:xfrm>
            <a:custGeom>
              <a:avLst/>
              <a:gdLst>
                <a:gd name="T0" fmla="*/ 0 w 5"/>
                <a:gd name="T1" fmla="*/ 0 h 3"/>
                <a:gd name="T2" fmla="*/ 5 w 5"/>
                <a:gd name="T3" fmla="*/ 3 h 3"/>
                <a:gd name="T4" fmla="*/ 0 w 5"/>
                <a:gd name="T5" fmla="*/ 0 h 3"/>
              </a:gdLst>
              <a:ahLst/>
              <a:cxnLst>
                <a:cxn ang="0">
                  <a:pos x="T0" y="T1"/>
                </a:cxn>
                <a:cxn ang="0">
                  <a:pos x="T2" y="T3"/>
                </a:cxn>
                <a:cxn ang="0">
                  <a:pos x="T4" y="T5"/>
                </a:cxn>
              </a:cxnLst>
              <a:rect l="0" t="0" r="r" b="b"/>
              <a:pathLst>
                <a:path w="5" h="3">
                  <a:moveTo>
                    <a:pt x="0" y="0"/>
                  </a:moveTo>
                  <a:cubicBezTo>
                    <a:pt x="3" y="0"/>
                    <a:pt x="4" y="2"/>
                    <a:pt x="5" y="3"/>
                  </a:cubicBezTo>
                  <a:cubicBezTo>
                    <a:pt x="3" y="3"/>
                    <a:pt x="0" y="2"/>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19" name="Freeform 40"/>
            <p:cNvSpPr/>
            <p:nvPr/>
          </p:nvSpPr>
          <p:spPr bwMode="auto">
            <a:xfrm>
              <a:off x="4984" y="1442"/>
              <a:ext cx="98" cy="98"/>
            </a:xfrm>
            <a:custGeom>
              <a:avLst/>
              <a:gdLst>
                <a:gd name="T0" fmla="*/ 5 w 5"/>
                <a:gd name="T1" fmla="*/ 1 h 5"/>
                <a:gd name="T2" fmla="*/ 3 w 5"/>
                <a:gd name="T3" fmla="*/ 5 h 5"/>
                <a:gd name="T4" fmla="*/ 5 w 5"/>
                <a:gd name="T5" fmla="*/ 1 h 5"/>
              </a:gdLst>
              <a:ahLst/>
              <a:cxnLst>
                <a:cxn ang="0">
                  <a:pos x="T0" y="T1"/>
                </a:cxn>
                <a:cxn ang="0">
                  <a:pos x="T2" y="T3"/>
                </a:cxn>
                <a:cxn ang="0">
                  <a:pos x="T4" y="T5"/>
                </a:cxn>
              </a:cxnLst>
              <a:rect l="0" t="0" r="r" b="b"/>
              <a:pathLst>
                <a:path w="5" h="5">
                  <a:moveTo>
                    <a:pt x="5" y="1"/>
                  </a:moveTo>
                  <a:cubicBezTo>
                    <a:pt x="5" y="3"/>
                    <a:pt x="4" y="4"/>
                    <a:pt x="3" y="5"/>
                  </a:cubicBezTo>
                  <a:cubicBezTo>
                    <a:pt x="0" y="4"/>
                    <a:pt x="1" y="0"/>
                    <a:pt x="5"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20" name="Freeform 41"/>
            <p:cNvSpPr/>
            <p:nvPr/>
          </p:nvSpPr>
          <p:spPr bwMode="auto">
            <a:xfrm>
              <a:off x="4925" y="2204"/>
              <a:ext cx="59" cy="59"/>
            </a:xfrm>
            <a:custGeom>
              <a:avLst/>
              <a:gdLst>
                <a:gd name="T0" fmla="*/ 0 w 3"/>
                <a:gd name="T1" fmla="*/ 1 h 3"/>
                <a:gd name="T2" fmla="*/ 2 w 3"/>
                <a:gd name="T3" fmla="*/ 1 h 3"/>
                <a:gd name="T4" fmla="*/ 0 w 3"/>
                <a:gd name="T5" fmla="*/ 1 h 3"/>
              </a:gdLst>
              <a:ahLst/>
              <a:cxnLst>
                <a:cxn ang="0">
                  <a:pos x="T0" y="T1"/>
                </a:cxn>
                <a:cxn ang="0">
                  <a:pos x="T2" y="T3"/>
                </a:cxn>
                <a:cxn ang="0">
                  <a:pos x="T4" y="T5"/>
                </a:cxn>
              </a:cxnLst>
              <a:rect l="0" t="0" r="r" b="b"/>
              <a:pathLst>
                <a:path w="3" h="3">
                  <a:moveTo>
                    <a:pt x="0" y="1"/>
                  </a:moveTo>
                  <a:cubicBezTo>
                    <a:pt x="1" y="1"/>
                    <a:pt x="1" y="0"/>
                    <a:pt x="2" y="1"/>
                  </a:cubicBezTo>
                  <a:cubicBezTo>
                    <a:pt x="3" y="2"/>
                    <a:pt x="0" y="3"/>
                    <a:pt x="0"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21" name="Freeform 42"/>
            <p:cNvSpPr/>
            <p:nvPr/>
          </p:nvSpPr>
          <p:spPr bwMode="auto">
            <a:xfrm>
              <a:off x="4769" y="2185"/>
              <a:ext cx="176" cy="156"/>
            </a:xfrm>
            <a:custGeom>
              <a:avLst/>
              <a:gdLst>
                <a:gd name="T0" fmla="*/ 2 w 9"/>
                <a:gd name="T1" fmla="*/ 6 h 8"/>
                <a:gd name="T2" fmla="*/ 7 w 9"/>
                <a:gd name="T3" fmla="*/ 8 h 8"/>
                <a:gd name="T4" fmla="*/ 4 w 9"/>
                <a:gd name="T5" fmla="*/ 8 h 8"/>
                <a:gd name="T6" fmla="*/ 2 w 9"/>
                <a:gd name="T7" fmla="*/ 6 h 8"/>
              </a:gdLst>
              <a:ahLst/>
              <a:cxnLst>
                <a:cxn ang="0">
                  <a:pos x="T0" y="T1"/>
                </a:cxn>
                <a:cxn ang="0">
                  <a:pos x="T2" y="T3"/>
                </a:cxn>
                <a:cxn ang="0">
                  <a:pos x="T4" y="T5"/>
                </a:cxn>
                <a:cxn ang="0">
                  <a:pos x="T6" y="T7"/>
                </a:cxn>
              </a:cxnLst>
              <a:rect l="0" t="0" r="r" b="b"/>
              <a:pathLst>
                <a:path w="9" h="8">
                  <a:moveTo>
                    <a:pt x="2" y="6"/>
                  </a:moveTo>
                  <a:cubicBezTo>
                    <a:pt x="0" y="0"/>
                    <a:pt x="9" y="2"/>
                    <a:pt x="7" y="8"/>
                  </a:cubicBezTo>
                  <a:cubicBezTo>
                    <a:pt x="6" y="8"/>
                    <a:pt x="5" y="8"/>
                    <a:pt x="4" y="8"/>
                  </a:cubicBezTo>
                  <a:cubicBezTo>
                    <a:pt x="4" y="6"/>
                    <a:pt x="2" y="7"/>
                    <a:pt x="2" y="6"/>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22" name="Freeform 43"/>
            <p:cNvSpPr/>
            <p:nvPr/>
          </p:nvSpPr>
          <p:spPr bwMode="auto">
            <a:xfrm>
              <a:off x="4886" y="2771"/>
              <a:ext cx="20" cy="39"/>
            </a:xfrm>
            <a:custGeom>
              <a:avLst/>
              <a:gdLst>
                <a:gd name="T0" fmla="*/ 1 w 1"/>
                <a:gd name="T1" fmla="*/ 0 h 2"/>
                <a:gd name="T2" fmla="*/ 1 w 1"/>
                <a:gd name="T3" fmla="*/ 2 h 2"/>
                <a:gd name="T4" fmla="*/ 0 w 1"/>
                <a:gd name="T5" fmla="*/ 0 h 2"/>
                <a:gd name="T6" fmla="*/ 1 w 1"/>
                <a:gd name="T7" fmla="*/ 0 h 2"/>
              </a:gdLst>
              <a:ahLst/>
              <a:cxnLst>
                <a:cxn ang="0">
                  <a:pos x="T0" y="T1"/>
                </a:cxn>
                <a:cxn ang="0">
                  <a:pos x="T2" y="T3"/>
                </a:cxn>
                <a:cxn ang="0">
                  <a:pos x="T4" y="T5"/>
                </a:cxn>
                <a:cxn ang="0">
                  <a:pos x="T6" y="T7"/>
                </a:cxn>
              </a:cxnLst>
              <a:rect l="0" t="0" r="r" b="b"/>
              <a:pathLst>
                <a:path w="1" h="2">
                  <a:moveTo>
                    <a:pt x="1" y="0"/>
                  </a:moveTo>
                  <a:cubicBezTo>
                    <a:pt x="1" y="1"/>
                    <a:pt x="1" y="1"/>
                    <a:pt x="1" y="2"/>
                  </a:cubicBezTo>
                  <a:cubicBezTo>
                    <a:pt x="0" y="2"/>
                    <a:pt x="0" y="1"/>
                    <a:pt x="0" y="0"/>
                  </a:cubicBezTo>
                  <a:cubicBezTo>
                    <a:pt x="1"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23" name="Freeform 44"/>
            <p:cNvSpPr/>
            <p:nvPr/>
          </p:nvSpPr>
          <p:spPr bwMode="auto">
            <a:xfrm>
              <a:off x="4827" y="2771"/>
              <a:ext cx="59" cy="39"/>
            </a:xfrm>
            <a:custGeom>
              <a:avLst/>
              <a:gdLst>
                <a:gd name="T0" fmla="*/ 1 w 3"/>
                <a:gd name="T1" fmla="*/ 0 h 2"/>
                <a:gd name="T2" fmla="*/ 2 w 3"/>
                <a:gd name="T3" fmla="*/ 2 h 2"/>
                <a:gd name="T4" fmla="*/ 1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3" y="0"/>
                    <a:pt x="2" y="1"/>
                    <a:pt x="2" y="2"/>
                  </a:cubicBezTo>
                  <a:cubicBezTo>
                    <a:pt x="2" y="2"/>
                    <a:pt x="1" y="2"/>
                    <a:pt x="1" y="2"/>
                  </a:cubicBezTo>
                  <a:cubicBezTo>
                    <a:pt x="0" y="1"/>
                    <a:pt x="2" y="2"/>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24" name="Freeform 45"/>
            <p:cNvSpPr/>
            <p:nvPr/>
          </p:nvSpPr>
          <p:spPr bwMode="auto">
            <a:xfrm>
              <a:off x="4749" y="875"/>
              <a:ext cx="59" cy="40"/>
            </a:xfrm>
            <a:custGeom>
              <a:avLst/>
              <a:gdLst>
                <a:gd name="T0" fmla="*/ 1 w 3"/>
                <a:gd name="T1" fmla="*/ 0 h 2"/>
                <a:gd name="T2" fmla="*/ 3 w 3"/>
                <a:gd name="T3" fmla="*/ 2 h 2"/>
                <a:gd name="T4" fmla="*/ 0 w 3"/>
                <a:gd name="T5" fmla="*/ 1 h 2"/>
                <a:gd name="T6" fmla="*/ 1 w 3"/>
                <a:gd name="T7" fmla="*/ 0 h 2"/>
              </a:gdLst>
              <a:ahLst/>
              <a:cxnLst>
                <a:cxn ang="0">
                  <a:pos x="T0" y="T1"/>
                </a:cxn>
                <a:cxn ang="0">
                  <a:pos x="T2" y="T3"/>
                </a:cxn>
                <a:cxn ang="0">
                  <a:pos x="T4" y="T5"/>
                </a:cxn>
                <a:cxn ang="0">
                  <a:pos x="T6" y="T7"/>
                </a:cxn>
              </a:cxnLst>
              <a:rect l="0" t="0" r="r" b="b"/>
              <a:pathLst>
                <a:path w="3" h="2">
                  <a:moveTo>
                    <a:pt x="1" y="0"/>
                  </a:moveTo>
                  <a:cubicBezTo>
                    <a:pt x="2" y="0"/>
                    <a:pt x="3" y="0"/>
                    <a:pt x="3" y="2"/>
                  </a:cubicBezTo>
                  <a:cubicBezTo>
                    <a:pt x="1" y="2"/>
                    <a:pt x="1" y="1"/>
                    <a:pt x="0" y="1"/>
                  </a:cubicBezTo>
                  <a:cubicBezTo>
                    <a:pt x="0" y="0"/>
                    <a:pt x="2" y="1"/>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25" name="Freeform 46"/>
            <p:cNvSpPr/>
            <p:nvPr/>
          </p:nvSpPr>
          <p:spPr bwMode="auto">
            <a:xfrm>
              <a:off x="4690" y="3669"/>
              <a:ext cx="59" cy="40"/>
            </a:xfrm>
            <a:custGeom>
              <a:avLst/>
              <a:gdLst>
                <a:gd name="T0" fmla="*/ 3 w 3"/>
                <a:gd name="T1" fmla="*/ 0 h 2"/>
                <a:gd name="T2" fmla="*/ 1 w 3"/>
                <a:gd name="T3" fmla="*/ 2 h 2"/>
                <a:gd name="T4" fmla="*/ 3 w 3"/>
                <a:gd name="T5" fmla="*/ 0 h 2"/>
              </a:gdLst>
              <a:ahLst/>
              <a:cxnLst>
                <a:cxn ang="0">
                  <a:pos x="T0" y="T1"/>
                </a:cxn>
                <a:cxn ang="0">
                  <a:pos x="T2" y="T3"/>
                </a:cxn>
                <a:cxn ang="0">
                  <a:pos x="T4" y="T5"/>
                </a:cxn>
              </a:cxnLst>
              <a:rect l="0" t="0" r="r" b="b"/>
              <a:pathLst>
                <a:path w="3" h="2">
                  <a:moveTo>
                    <a:pt x="3" y="0"/>
                  </a:moveTo>
                  <a:cubicBezTo>
                    <a:pt x="3" y="2"/>
                    <a:pt x="2" y="2"/>
                    <a:pt x="1" y="2"/>
                  </a:cubicBezTo>
                  <a:cubicBezTo>
                    <a:pt x="0" y="0"/>
                    <a:pt x="1"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26" name="Freeform 47"/>
            <p:cNvSpPr/>
            <p:nvPr/>
          </p:nvSpPr>
          <p:spPr bwMode="auto">
            <a:xfrm>
              <a:off x="4710" y="524"/>
              <a:ext cx="39" cy="39"/>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2" y="1"/>
                    <a:pt x="2" y="2"/>
                  </a:cubicBezTo>
                  <a:cubicBezTo>
                    <a:pt x="0" y="2"/>
                    <a:pt x="0" y="1"/>
                    <a:pt x="0" y="0"/>
                  </a:cubicBezTo>
                  <a:cubicBezTo>
                    <a:pt x="1"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27" name="Freeform 48"/>
            <p:cNvSpPr/>
            <p:nvPr/>
          </p:nvSpPr>
          <p:spPr bwMode="auto">
            <a:xfrm>
              <a:off x="4573" y="2614"/>
              <a:ext cx="58" cy="372"/>
            </a:xfrm>
            <a:custGeom>
              <a:avLst/>
              <a:gdLst>
                <a:gd name="T0" fmla="*/ 0 w 3"/>
                <a:gd name="T1" fmla="*/ 0 h 19"/>
                <a:gd name="T2" fmla="*/ 2 w 3"/>
                <a:gd name="T3" fmla="*/ 0 h 19"/>
                <a:gd name="T4" fmla="*/ 1 w 3"/>
                <a:gd name="T5" fmla="*/ 19 h 19"/>
                <a:gd name="T6" fmla="*/ 0 w 3"/>
                <a:gd name="T7" fmla="*/ 0 h 19"/>
              </a:gdLst>
              <a:ahLst/>
              <a:cxnLst>
                <a:cxn ang="0">
                  <a:pos x="T0" y="T1"/>
                </a:cxn>
                <a:cxn ang="0">
                  <a:pos x="T2" y="T3"/>
                </a:cxn>
                <a:cxn ang="0">
                  <a:pos x="T4" y="T5"/>
                </a:cxn>
                <a:cxn ang="0">
                  <a:pos x="T6" y="T7"/>
                </a:cxn>
              </a:cxnLst>
              <a:rect l="0" t="0" r="r" b="b"/>
              <a:pathLst>
                <a:path w="3" h="19">
                  <a:moveTo>
                    <a:pt x="0" y="0"/>
                  </a:moveTo>
                  <a:cubicBezTo>
                    <a:pt x="0" y="0"/>
                    <a:pt x="1" y="0"/>
                    <a:pt x="2" y="0"/>
                  </a:cubicBezTo>
                  <a:cubicBezTo>
                    <a:pt x="1" y="4"/>
                    <a:pt x="3" y="14"/>
                    <a:pt x="1" y="19"/>
                  </a:cubicBezTo>
                  <a:cubicBezTo>
                    <a:pt x="1" y="11"/>
                    <a:pt x="1" y="6"/>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28" name="Freeform 49"/>
            <p:cNvSpPr/>
            <p:nvPr/>
          </p:nvSpPr>
          <p:spPr bwMode="auto">
            <a:xfrm>
              <a:off x="4534" y="621"/>
              <a:ext cx="19" cy="40"/>
            </a:xfrm>
            <a:custGeom>
              <a:avLst/>
              <a:gdLst>
                <a:gd name="T0" fmla="*/ 1 w 1"/>
                <a:gd name="T1" fmla="*/ 0 h 2"/>
                <a:gd name="T2" fmla="*/ 1 w 1"/>
                <a:gd name="T3" fmla="*/ 2 h 2"/>
                <a:gd name="T4" fmla="*/ 0 w 1"/>
                <a:gd name="T5" fmla="*/ 0 h 2"/>
                <a:gd name="T6" fmla="*/ 1 w 1"/>
                <a:gd name="T7" fmla="*/ 0 h 2"/>
              </a:gdLst>
              <a:ahLst/>
              <a:cxnLst>
                <a:cxn ang="0">
                  <a:pos x="T0" y="T1"/>
                </a:cxn>
                <a:cxn ang="0">
                  <a:pos x="T2" y="T3"/>
                </a:cxn>
                <a:cxn ang="0">
                  <a:pos x="T4" y="T5"/>
                </a:cxn>
                <a:cxn ang="0">
                  <a:pos x="T6" y="T7"/>
                </a:cxn>
              </a:cxnLst>
              <a:rect l="0" t="0" r="r" b="b"/>
              <a:pathLst>
                <a:path w="1" h="2">
                  <a:moveTo>
                    <a:pt x="1" y="0"/>
                  </a:moveTo>
                  <a:cubicBezTo>
                    <a:pt x="1" y="1"/>
                    <a:pt x="1" y="1"/>
                    <a:pt x="1" y="2"/>
                  </a:cubicBezTo>
                  <a:cubicBezTo>
                    <a:pt x="0" y="2"/>
                    <a:pt x="0" y="2"/>
                    <a:pt x="0" y="0"/>
                  </a:cubicBezTo>
                  <a:cubicBezTo>
                    <a:pt x="0"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29" name="Freeform 50"/>
            <p:cNvSpPr/>
            <p:nvPr/>
          </p:nvSpPr>
          <p:spPr bwMode="auto">
            <a:xfrm>
              <a:off x="4279" y="2947"/>
              <a:ext cx="59" cy="58"/>
            </a:xfrm>
            <a:custGeom>
              <a:avLst/>
              <a:gdLst>
                <a:gd name="T0" fmla="*/ 0 w 3"/>
                <a:gd name="T1" fmla="*/ 0 h 3"/>
                <a:gd name="T2" fmla="*/ 3 w 3"/>
                <a:gd name="T3" fmla="*/ 0 h 3"/>
                <a:gd name="T4" fmla="*/ 0 w 3"/>
                <a:gd name="T5" fmla="*/ 3 h 3"/>
                <a:gd name="T6" fmla="*/ 0 w 3"/>
                <a:gd name="T7" fmla="*/ 0 h 3"/>
              </a:gdLst>
              <a:ahLst/>
              <a:cxnLst>
                <a:cxn ang="0">
                  <a:pos x="T0" y="T1"/>
                </a:cxn>
                <a:cxn ang="0">
                  <a:pos x="T2" y="T3"/>
                </a:cxn>
                <a:cxn ang="0">
                  <a:pos x="T4" y="T5"/>
                </a:cxn>
                <a:cxn ang="0">
                  <a:pos x="T6" y="T7"/>
                </a:cxn>
              </a:cxnLst>
              <a:rect l="0" t="0" r="r" b="b"/>
              <a:pathLst>
                <a:path w="3" h="3">
                  <a:moveTo>
                    <a:pt x="0" y="0"/>
                  </a:moveTo>
                  <a:cubicBezTo>
                    <a:pt x="1" y="0"/>
                    <a:pt x="2" y="0"/>
                    <a:pt x="3" y="0"/>
                  </a:cubicBezTo>
                  <a:cubicBezTo>
                    <a:pt x="2" y="1"/>
                    <a:pt x="3" y="3"/>
                    <a:pt x="0" y="3"/>
                  </a:cubicBezTo>
                  <a:cubicBezTo>
                    <a:pt x="0" y="2"/>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30" name="Freeform 51"/>
            <p:cNvSpPr/>
            <p:nvPr/>
          </p:nvSpPr>
          <p:spPr bwMode="auto">
            <a:xfrm>
              <a:off x="4142" y="2321"/>
              <a:ext cx="58" cy="59"/>
            </a:xfrm>
            <a:custGeom>
              <a:avLst/>
              <a:gdLst>
                <a:gd name="T0" fmla="*/ 3 w 3"/>
                <a:gd name="T1" fmla="*/ 1 h 3"/>
                <a:gd name="T2" fmla="*/ 3 w 3"/>
                <a:gd name="T3" fmla="*/ 3 h 3"/>
                <a:gd name="T4" fmla="*/ 0 w 3"/>
                <a:gd name="T5" fmla="*/ 3 h 3"/>
                <a:gd name="T6" fmla="*/ 3 w 3"/>
                <a:gd name="T7" fmla="*/ 1 h 3"/>
              </a:gdLst>
              <a:ahLst/>
              <a:cxnLst>
                <a:cxn ang="0">
                  <a:pos x="T0" y="T1"/>
                </a:cxn>
                <a:cxn ang="0">
                  <a:pos x="T2" y="T3"/>
                </a:cxn>
                <a:cxn ang="0">
                  <a:pos x="T4" y="T5"/>
                </a:cxn>
                <a:cxn ang="0">
                  <a:pos x="T6" y="T7"/>
                </a:cxn>
              </a:cxnLst>
              <a:rect l="0" t="0" r="r" b="b"/>
              <a:pathLst>
                <a:path w="3" h="3">
                  <a:moveTo>
                    <a:pt x="3" y="1"/>
                  </a:moveTo>
                  <a:cubicBezTo>
                    <a:pt x="3" y="2"/>
                    <a:pt x="3" y="3"/>
                    <a:pt x="3" y="3"/>
                  </a:cubicBezTo>
                  <a:cubicBezTo>
                    <a:pt x="2" y="3"/>
                    <a:pt x="1" y="3"/>
                    <a:pt x="0" y="3"/>
                  </a:cubicBezTo>
                  <a:cubicBezTo>
                    <a:pt x="0" y="1"/>
                    <a:pt x="1" y="0"/>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31" name="Freeform 52"/>
            <p:cNvSpPr/>
            <p:nvPr/>
          </p:nvSpPr>
          <p:spPr bwMode="auto">
            <a:xfrm>
              <a:off x="4142" y="3083"/>
              <a:ext cx="58" cy="59"/>
            </a:xfrm>
            <a:custGeom>
              <a:avLst/>
              <a:gdLst>
                <a:gd name="T0" fmla="*/ 3 w 3"/>
                <a:gd name="T1" fmla="*/ 3 h 3"/>
                <a:gd name="T2" fmla="*/ 0 w 3"/>
                <a:gd name="T3" fmla="*/ 1 h 3"/>
                <a:gd name="T4" fmla="*/ 3 w 3"/>
                <a:gd name="T5" fmla="*/ 3 h 3"/>
              </a:gdLst>
              <a:ahLst/>
              <a:cxnLst>
                <a:cxn ang="0">
                  <a:pos x="T0" y="T1"/>
                </a:cxn>
                <a:cxn ang="0">
                  <a:pos x="T2" y="T3"/>
                </a:cxn>
                <a:cxn ang="0">
                  <a:pos x="T4" y="T5"/>
                </a:cxn>
              </a:cxnLst>
              <a:rect l="0" t="0" r="r" b="b"/>
              <a:pathLst>
                <a:path w="3" h="3">
                  <a:moveTo>
                    <a:pt x="3" y="3"/>
                  </a:moveTo>
                  <a:cubicBezTo>
                    <a:pt x="1" y="3"/>
                    <a:pt x="0" y="2"/>
                    <a:pt x="0" y="1"/>
                  </a:cubicBezTo>
                  <a:cubicBezTo>
                    <a:pt x="2" y="0"/>
                    <a:pt x="3" y="1"/>
                    <a:pt x="3" y="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32" name="Freeform 53"/>
            <p:cNvSpPr/>
            <p:nvPr/>
          </p:nvSpPr>
          <p:spPr bwMode="auto">
            <a:xfrm>
              <a:off x="4024" y="172"/>
              <a:ext cx="157" cy="156"/>
            </a:xfrm>
            <a:custGeom>
              <a:avLst/>
              <a:gdLst>
                <a:gd name="T0" fmla="*/ 6 w 8"/>
                <a:gd name="T1" fmla="*/ 6 h 8"/>
                <a:gd name="T2" fmla="*/ 5 w 8"/>
                <a:gd name="T3" fmla="*/ 7 h 8"/>
                <a:gd name="T4" fmla="*/ 3 w 8"/>
                <a:gd name="T5" fmla="*/ 7 h 8"/>
                <a:gd name="T6" fmla="*/ 0 w 8"/>
                <a:gd name="T7" fmla="*/ 5 h 8"/>
                <a:gd name="T8" fmla="*/ 3 w 8"/>
                <a:gd name="T9" fmla="*/ 1 h 8"/>
                <a:gd name="T10" fmla="*/ 6 w 8"/>
                <a:gd name="T11" fmla="*/ 2 h 8"/>
                <a:gd name="T12" fmla="*/ 7 w 8"/>
                <a:gd name="T13" fmla="*/ 5 h 8"/>
                <a:gd name="T14" fmla="*/ 5 w 8"/>
                <a:gd name="T15" fmla="*/ 5 h 8"/>
                <a:gd name="T16" fmla="*/ 6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6"/>
                  </a:moveTo>
                  <a:cubicBezTo>
                    <a:pt x="6" y="7"/>
                    <a:pt x="5" y="7"/>
                    <a:pt x="5" y="7"/>
                  </a:cubicBezTo>
                  <a:cubicBezTo>
                    <a:pt x="4" y="6"/>
                    <a:pt x="5" y="8"/>
                    <a:pt x="3" y="7"/>
                  </a:cubicBezTo>
                  <a:cubicBezTo>
                    <a:pt x="2" y="6"/>
                    <a:pt x="1" y="6"/>
                    <a:pt x="0" y="5"/>
                  </a:cubicBezTo>
                  <a:cubicBezTo>
                    <a:pt x="1" y="3"/>
                    <a:pt x="2" y="3"/>
                    <a:pt x="3" y="1"/>
                  </a:cubicBezTo>
                  <a:cubicBezTo>
                    <a:pt x="5" y="0"/>
                    <a:pt x="4" y="2"/>
                    <a:pt x="6" y="2"/>
                  </a:cubicBezTo>
                  <a:cubicBezTo>
                    <a:pt x="6" y="4"/>
                    <a:pt x="8" y="3"/>
                    <a:pt x="7" y="5"/>
                  </a:cubicBezTo>
                  <a:cubicBezTo>
                    <a:pt x="7" y="5"/>
                    <a:pt x="6" y="5"/>
                    <a:pt x="5" y="5"/>
                  </a:cubicBezTo>
                  <a:cubicBezTo>
                    <a:pt x="5" y="6"/>
                    <a:pt x="6" y="6"/>
                    <a:pt x="6" y="6"/>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33" name="Freeform 54"/>
            <p:cNvSpPr/>
            <p:nvPr/>
          </p:nvSpPr>
          <p:spPr bwMode="auto">
            <a:xfrm>
              <a:off x="4024" y="2458"/>
              <a:ext cx="98" cy="78"/>
            </a:xfrm>
            <a:custGeom>
              <a:avLst/>
              <a:gdLst>
                <a:gd name="T0" fmla="*/ 2 w 5"/>
                <a:gd name="T1" fmla="*/ 0 h 4"/>
                <a:gd name="T2" fmla="*/ 5 w 5"/>
                <a:gd name="T3" fmla="*/ 3 h 4"/>
                <a:gd name="T4" fmla="*/ 4 w 5"/>
                <a:gd name="T5" fmla="*/ 4 h 4"/>
                <a:gd name="T6" fmla="*/ 0 w 5"/>
                <a:gd name="T7" fmla="*/ 2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2"/>
                    <a:pt x="3" y="3"/>
                    <a:pt x="5" y="3"/>
                  </a:cubicBezTo>
                  <a:cubicBezTo>
                    <a:pt x="5" y="3"/>
                    <a:pt x="4" y="4"/>
                    <a:pt x="4" y="4"/>
                  </a:cubicBezTo>
                  <a:cubicBezTo>
                    <a:pt x="2" y="4"/>
                    <a:pt x="3" y="2"/>
                    <a:pt x="0" y="2"/>
                  </a:cubicBezTo>
                  <a:cubicBezTo>
                    <a:pt x="0" y="1"/>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34" name="Freeform 55"/>
            <p:cNvSpPr>
              <a:spLocks noEditPoints="1"/>
            </p:cNvSpPr>
            <p:nvPr/>
          </p:nvSpPr>
          <p:spPr bwMode="auto">
            <a:xfrm>
              <a:off x="3613" y="289"/>
              <a:ext cx="2155" cy="2325"/>
            </a:xfrm>
            <a:custGeom>
              <a:avLst/>
              <a:gdLst>
                <a:gd name="T0" fmla="*/ 65 w 110"/>
                <a:gd name="T1" fmla="*/ 106 h 119"/>
                <a:gd name="T2" fmla="*/ 68 w 110"/>
                <a:gd name="T3" fmla="*/ 88 h 119"/>
                <a:gd name="T4" fmla="*/ 63 w 110"/>
                <a:gd name="T5" fmla="*/ 90 h 119"/>
                <a:gd name="T6" fmla="*/ 57 w 110"/>
                <a:gd name="T7" fmla="*/ 97 h 119"/>
                <a:gd name="T8" fmla="*/ 30 w 110"/>
                <a:gd name="T9" fmla="*/ 93 h 119"/>
                <a:gd name="T10" fmla="*/ 22 w 110"/>
                <a:gd name="T11" fmla="*/ 100 h 119"/>
                <a:gd name="T12" fmla="*/ 22 w 110"/>
                <a:gd name="T13" fmla="*/ 93 h 119"/>
                <a:gd name="T14" fmla="*/ 13 w 110"/>
                <a:gd name="T15" fmla="*/ 92 h 119"/>
                <a:gd name="T16" fmla="*/ 14 w 110"/>
                <a:gd name="T17" fmla="*/ 83 h 119"/>
                <a:gd name="T18" fmla="*/ 9 w 110"/>
                <a:gd name="T19" fmla="*/ 73 h 119"/>
                <a:gd name="T20" fmla="*/ 6 w 110"/>
                <a:gd name="T21" fmla="*/ 72 h 119"/>
                <a:gd name="T22" fmla="*/ 3 w 110"/>
                <a:gd name="T23" fmla="*/ 54 h 119"/>
                <a:gd name="T24" fmla="*/ 13 w 110"/>
                <a:gd name="T25" fmla="*/ 53 h 119"/>
                <a:gd name="T26" fmla="*/ 25 w 110"/>
                <a:gd name="T27" fmla="*/ 15 h 119"/>
                <a:gd name="T28" fmla="*/ 22 w 110"/>
                <a:gd name="T29" fmla="*/ 4 h 119"/>
                <a:gd name="T30" fmla="*/ 43 w 110"/>
                <a:gd name="T31" fmla="*/ 33 h 119"/>
                <a:gd name="T32" fmla="*/ 50 w 110"/>
                <a:gd name="T33" fmla="*/ 23 h 119"/>
                <a:gd name="T34" fmla="*/ 53 w 110"/>
                <a:gd name="T35" fmla="*/ 0 h 119"/>
                <a:gd name="T36" fmla="*/ 50 w 110"/>
                <a:gd name="T37" fmla="*/ 30 h 119"/>
                <a:gd name="T38" fmla="*/ 54 w 110"/>
                <a:gd name="T39" fmla="*/ 40 h 119"/>
                <a:gd name="T40" fmla="*/ 65 w 110"/>
                <a:gd name="T41" fmla="*/ 49 h 119"/>
                <a:gd name="T42" fmla="*/ 73 w 110"/>
                <a:gd name="T43" fmla="*/ 73 h 119"/>
                <a:gd name="T44" fmla="*/ 101 w 110"/>
                <a:gd name="T45" fmla="*/ 100 h 119"/>
                <a:gd name="T46" fmla="*/ 104 w 110"/>
                <a:gd name="T47" fmla="*/ 101 h 119"/>
                <a:gd name="T48" fmla="*/ 110 w 110"/>
                <a:gd name="T49" fmla="*/ 106 h 119"/>
                <a:gd name="T50" fmla="*/ 103 w 110"/>
                <a:gd name="T51" fmla="*/ 102 h 119"/>
                <a:gd name="T52" fmla="*/ 85 w 110"/>
                <a:gd name="T53" fmla="*/ 97 h 119"/>
                <a:gd name="T54" fmla="*/ 70 w 110"/>
                <a:gd name="T55" fmla="*/ 91 h 119"/>
                <a:gd name="T56" fmla="*/ 64 w 110"/>
                <a:gd name="T57" fmla="*/ 112 h 119"/>
                <a:gd name="T58" fmla="*/ 63 w 110"/>
                <a:gd name="T59" fmla="*/ 112 h 119"/>
                <a:gd name="T60" fmla="*/ 65 w 110"/>
                <a:gd name="T61" fmla="*/ 115 h 119"/>
                <a:gd name="T62" fmla="*/ 58 w 110"/>
                <a:gd name="T63" fmla="*/ 113 h 119"/>
                <a:gd name="T64" fmla="*/ 50 w 110"/>
                <a:gd name="T65" fmla="*/ 116 h 119"/>
                <a:gd name="T66" fmla="*/ 46 w 110"/>
                <a:gd name="T67" fmla="*/ 101 h 119"/>
                <a:gd name="T68" fmla="*/ 40 w 110"/>
                <a:gd name="T69" fmla="*/ 98 h 119"/>
                <a:gd name="T70" fmla="*/ 29 w 110"/>
                <a:gd name="T71" fmla="*/ 93 h 119"/>
                <a:gd name="T72" fmla="*/ 31 w 110"/>
                <a:gd name="T73" fmla="*/ 94 h 119"/>
                <a:gd name="T74" fmla="*/ 25 w 110"/>
                <a:gd name="T75" fmla="*/ 98 h 119"/>
                <a:gd name="T76" fmla="*/ 22 w 110"/>
                <a:gd name="T77" fmla="*/ 100 h 119"/>
                <a:gd name="T78" fmla="*/ 36 w 110"/>
                <a:gd name="T79" fmla="*/ 66 h 119"/>
                <a:gd name="T80" fmla="*/ 39 w 110"/>
                <a:gd name="T81" fmla="*/ 65 h 119"/>
                <a:gd name="T82" fmla="*/ 33 w 110"/>
                <a:gd name="T83" fmla="*/ 60 h 119"/>
                <a:gd name="T84" fmla="*/ 27 w 110"/>
                <a:gd name="T85" fmla="*/ 5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 h="119">
                  <a:moveTo>
                    <a:pt x="61" y="107"/>
                  </a:moveTo>
                  <a:cubicBezTo>
                    <a:pt x="62" y="106"/>
                    <a:pt x="62" y="107"/>
                    <a:pt x="64" y="107"/>
                  </a:cubicBezTo>
                  <a:cubicBezTo>
                    <a:pt x="65" y="108"/>
                    <a:pt x="63" y="105"/>
                    <a:pt x="65" y="106"/>
                  </a:cubicBezTo>
                  <a:cubicBezTo>
                    <a:pt x="66" y="106"/>
                    <a:pt x="66" y="107"/>
                    <a:pt x="66" y="107"/>
                  </a:cubicBezTo>
                  <a:cubicBezTo>
                    <a:pt x="67" y="109"/>
                    <a:pt x="65" y="108"/>
                    <a:pt x="66" y="110"/>
                  </a:cubicBezTo>
                  <a:cubicBezTo>
                    <a:pt x="71" y="106"/>
                    <a:pt x="71" y="94"/>
                    <a:pt x="68" y="88"/>
                  </a:cubicBezTo>
                  <a:cubicBezTo>
                    <a:pt x="66" y="88"/>
                    <a:pt x="65" y="87"/>
                    <a:pt x="66" y="85"/>
                  </a:cubicBezTo>
                  <a:cubicBezTo>
                    <a:pt x="64" y="86"/>
                    <a:pt x="64" y="85"/>
                    <a:pt x="63" y="85"/>
                  </a:cubicBezTo>
                  <a:cubicBezTo>
                    <a:pt x="63" y="87"/>
                    <a:pt x="62" y="88"/>
                    <a:pt x="63" y="90"/>
                  </a:cubicBezTo>
                  <a:cubicBezTo>
                    <a:pt x="65" y="90"/>
                    <a:pt x="66" y="92"/>
                    <a:pt x="66" y="93"/>
                  </a:cubicBezTo>
                  <a:cubicBezTo>
                    <a:pt x="63" y="91"/>
                    <a:pt x="56" y="87"/>
                    <a:pt x="53" y="92"/>
                  </a:cubicBezTo>
                  <a:cubicBezTo>
                    <a:pt x="54" y="95"/>
                    <a:pt x="55" y="97"/>
                    <a:pt x="57" y="97"/>
                  </a:cubicBezTo>
                  <a:cubicBezTo>
                    <a:pt x="56" y="101"/>
                    <a:pt x="60" y="104"/>
                    <a:pt x="61" y="107"/>
                  </a:cubicBezTo>
                  <a:close/>
                  <a:moveTo>
                    <a:pt x="28" y="93"/>
                  </a:moveTo>
                  <a:cubicBezTo>
                    <a:pt x="29" y="93"/>
                    <a:pt x="30" y="93"/>
                    <a:pt x="30" y="93"/>
                  </a:cubicBezTo>
                  <a:cubicBezTo>
                    <a:pt x="31" y="91"/>
                    <a:pt x="30" y="91"/>
                    <a:pt x="29" y="91"/>
                  </a:cubicBezTo>
                  <a:cubicBezTo>
                    <a:pt x="28" y="91"/>
                    <a:pt x="28" y="92"/>
                    <a:pt x="28" y="93"/>
                  </a:cubicBezTo>
                  <a:close/>
                  <a:moveTo>
                    <a:pt x="22" y="100"/>
                  </a:moveTo>
                  <a:cubicBezTo>
                    <a:pt x="21" y="99"/>
                    <a:pt x="22" y="101"/>
                    <a:pt x="21" y="101"/>
                  </a:cubicBezTo>
                  <a:cubicBezTo>
                    <a:pt x="20" y="99"/>
                    <a:pt x="21" y="98"/>
                    <a:pt x="22" y="98"/>
                  </a:cubicBezTo>
                  <a:cubicBezTo>
                    <a:pt x="22" y="96"/>
                    <a:pt x="23" y="94"/>
                    <a:pt x="22" y="93"/>
                  </a:cubicBezTo>
                  <a:cubicBezTo>
                    <a:pt x="23" y="98"/>
                    <a:pt x="16" y="102"/>
                    <a:pt x="14" y="97"/>
                  </a:cubicBezTo>
                  <a:cubicBezTo>
                    <a:pt x="11" y="98"/>
                    <a:pt x="11" y="102"/>
                    <a:pt x="7" y="102"/>
                  </a:cubicBezTo>
                  <a:cubicBezTo>
                    <a:pt x="9" y="99"/>
                    <a:pt x="14" y="96"/>
                    <a:pt x="13" y="92"/>
                  </a:cubicBezTo>
                  <a:cubicBezTo>
                    <a:pt x="14" y="93"/>
                    <a:pt x="15" y="91"/>
                    <a:pt x="16" y="91"/>
                  </a:cubicBezTo>
                  <a:cubicBezTo>
                    <a:pt x="15" y="91"/>
                    <a:pt x="14" y="90"/>
                    <a:pt x="15" y="89"/>
                  </a:cubicBezTo>
                  <a:cubicBezTo>
                    <a:pt x="19" y="89"/>
                    <a:pt x="17" y="82"/>
                    <a:pt x="14" y="83"/>
                  </a:cubicBezTo>
                  <a:cubicBezTo>
                    <a:pt x="14" y="80"/>
                    <a:pt x="14" y="78"/>
                    <a:pt x="12" y="78"/>
                  </a:cubicBezTo>
                  <a:cubicBezTo>
                    <a:pt x="12" y="76"/>
                    <a:pt x="12" y="74"/>
                    <a:pt x="12" y="73"/>
                  </a:cubicBezTo>
                  <a:cubicBezTo>
                    <a:pt x="11" y="73"/>
                    <a:pt x="9" y="72"/>
                    <a:pt x="9" y="73"/>
                  </a:cubicBezTo>
                  <a:cubicBezTo>
                    <a:pt x="8" y="73"/>
                    <a:pt x="8" y="72"/>
                    <a:pt x="7" y="72"/>
                  </a:cubicBezTo>
                  <a:cubicBezTo>
                    <a:pt x="5" y="73"/>
                    <a:pt x="6" y="77"/>
                    <a:pt x="3" y="78"/>
                  </a:cubicBezTo>
                  <a:cubicBezTo>
                    <a:pt x="4" y="75"/>
                    <a:pt x="5" y="73"/>
                    <a:pt x="6" y="72"/>
                  </a:cubicBezTo>
                  <a:cubicBezTo>
                    <a:pt x="4" y="69"/>
                    <a:pt x="1" y="68"/>
                    <a:pt x="0" y="65"/>
                  </a:cubicBezTo>
                  <a:cubicBezTo>
                    <a:pt x="0" y="63"/>
                    <a:pt x="2" y="63"/>
                    <a:pt x="0" y="61"/>
                  </a:cubicBezTo>
                  <a:cubicBezTo>
                    <a:pt x="1" y="58"/>
                    <a:pt x="4" y="58"/>
                    <a:pt x="3" y="54"/>
                  </a:cubicBezTo>
                  <a:cubicBezTo>
                    <a:pt x="4" y="54"/>
                    <a:pt x="5" y="54"/>
                    <a:pt x="5" y="53"/>
                  </a:cubicBezTo>
                  <a:cubicBezTo>
                    <a:pt x="6" y="54"/>
                    <a:pt x="8" y="53"/>
                    <a:pt x="9" y="52"/>
                  </a:cubicBezTo>
                  <a:cubicBezTo>
                    <a:pt x="11" y="52"/>
                    <a:pt x="11" y="54"/>
                    <a:pt x="13" y="53"/>
                  </a:cubicBezTo>
                  <a:cubicBezTo>
                    <a:pt x="16" y="50"/>
                    <a:pt x="18" y="46"/>
                    <a:pt x="21" y="43"/>
                  </a:cubicBezTo>
                  <a:cubicBezTo>
                    <a:pt x="27" y="44"/>
                    <a:pt x="29" y="38"/>
                    <a:pt x="26" y="33"/>
                  </a:cubicBezTo>
                  <a:cubicBezTo>
                    <a:pt x="29" y="28"/>
                    <a:pt x="24" y="22"/>
                    <a:pt x="25" y="15"/>
                  </a:cubicBezTo>
                  <a:cubicBezTo>
                    <a:pt x="24" y="14"/>
                    <a:pt x="24" y="13"/>
                    <a:pt x="23" y="12"/>
                  </a:cubicBezTo>
                  <a:cubicBezTo>
                    <a:pt x="23" y="10"/>
                    <a:pt x="24" y="7"/>
                    <a:pt x="22" y="6"/>
                  </a:cubicBezTo>
                  <a:cubicBezTo>
                    <a:pt x="23" y="5"/>
                    <a:pt x="23" y="5"/>
                    <a:pt x="22" y="4"/>
                  </a:cubicBezTo>
                  <a:cubicBezTo>
                    <a:pt x="25" y="5"/>
                    <a:pt x="24" y="10"/>
                    <a:pt x="27" y="11"/>
                  </a:cubicBezTo>
                  <a:cubicBezTo>
                    <a:pt x="26" y="18"/>
                    <a:pt x="31" y="27"/>
                    <a:pt x="32" y="34"/>
                  </a:cubicBezTo>
                  <a:cubicBezTo>
                    <a:pt x="35" y="38"/>
                    <a:pt x="42" y="39"/>
                    <a:pt x="43" y="33"/>
                  </a:cubicBezTo>
                  <a:cubicBezTo>
                    <a:pt x="44" y="33"/>
                    <a:pt x="44" y="33"/>
                    <a:pt x="45" y="33"/>
                  </a:cubicBezTo>
                  <a:cubicBezTo>
                    <a:pt x="46" y="32"/>
                    <a:pt x="45" y="31"/>
                    <a:pt x="47" y="31"/>
                  </a:cubicBezTo>
                  <a:cubicBezTo>
                    <a:pt x="47" y="28"/>
                    <a:pt x="49" y="26"/>
                    <a:pt x="50" y="23"/>
                  </a:cubicBezTo>
                  <a:cubicBezTo>
                    <a:pt x="50" y="20"/>
                    <a:pt x="49" y="17"/>
                    <a:pt x="50" y="15"/>
                  </a:cubicBezTo>
                  <a:cubicBezTo>
                    <a:pt x="50" y="10"/>
                    <a:pt x="53" y="6"/>
                    <a:pt x="52" y="1"/>
                  </a:cubicBezTo>
                  <a:cubicBezTo>
                    <a:pt x="53" y="1"/>
                    <a:pt x="53" y="0"/>
                    <a:pt x="53" y="0"/>
                  </a:cubicBezTo>
                  <a:cubicBezTo>
                    <a:pt x="53" y="8"/>
                    <a:pt x="51" y="19"/>
                    <a:pt x="51" y="28"/>
                  </a:cubicBezTo>
                  <a:cubicBezTo>
                    <a:pt x="49" y="27"/>
                    <a:pt x="50" y="30"/>
                    <a:pt x="48" y="29"/>
                  </a:cubicBezTo>
                  <a:cubicBezTo>
                    <a:pt x="48" y="30"/>
                    <a:pt x="49" y="30"/>
                    <a:pt x="50" y="30"/>
                  </a:cubicBezTo>
                  <a:cubicBezTo>
                    <a:pt x="49" y="34"/>
                    <a:pt x="53" y="35"/>
                    <a:pt x="51" y="38"/>
                  </a:cubicBezTo>
                  <a:cubicBezTo>
                    <a:pt x="51" y="40"/>
                    <a:pt x="52" y="40"/>
                    <a:pt x="52" y="41"/>
                  </a:cubicBezTo>
                  <a:cubicBezTo>
                    <a:pt x="54" y="41"/>
                    <a:pt x="53" y="40"/>
                    <a:pt x="54" y="40"/>
                  </a:cubicBezTo>
                  <a:cubicBezTo>
                    <a:pt x="57" y="42"/>
                    <a:pt x="59" y="45"/>
                    <a:pt x="63" y="46"/>
                  </a:cubicBezTo>
                  <a:cubicBezTo>
                    <a:pt x="63" y="47"/>
                    <a:pt x="63" y="48"/>
                    <a:pt x="63" y="49"/>
                  </a:cubicBezTo>
                  <a:cubicBezTo>
                    <a:pt x="64" y="49"/>
                    <a:pt x="64" y="49"/>
                    <a:pt x="65" y="49"/>
                  </a:cubicBezTo>
                  <a:cubicBezTo>
                    <a:pt x="66" y="54"/>
                    <a:pt x="71" y="57"/>
                    <a:pt x="68" y="62"/>
                  </a:cubicBezTo>
                  <a:cubicBezTo>
                    <a:pt x="70" y="63"/>
                    <a:pt x="72" y="65"/>
                    <a:pt x="74" y="65"/>
                  </a:cubicBezTo>
                  <a:cubicBezTo>
                    <a:pt x="71" y="66"/>
                    <a:pt x="69" y="73"/>
                    <a:pt x="73" y="73"/>
                  </a:cubicBezTo>
                  <a:cubicBezTo>
                    <a:pt x="69" y="73"/>
                    <a:pt x="62" y="77"/>
                    <a:pt x="68" y="80"/>
                  </a:cubicBezTo>
                  <a:cubicBezTo>
                    <a:pt x="68" y="81"/>
                    <a:pt x="68" y="81"/>
                    <a:pt x="68" y="82"/>
                  </a:cubicBezTo>
                  <a:cubicBezTo>
                    <a:pt x="78" y="89"/>
                    <a:pt x="90" y="94"/>
                    <a:pt x="101" y="100"/>
                  </a:cubicBezTo>
                  <a:cubicBezTo>
                    <a:pt x="102" y="100"/>
                    <a:pt x="102" y="99"/>
                    <a:pt x="104" y="99"/>
                  </a:cubicBezTo>
                  <a:cubicBezTo>
                    <a:pt x="104" y="100"/>
                    <a:pt x="105" y="100"/>
                    <a:pt x="105" y="100"/>
                  </a:cubicBezTo>
                  <a:cubicBezTo>
                    <a:pt x="105" y="101"/>
                    <a:pt x="104" y="101"/>
                    <a:pt x="104" y="101"/>
                  </a:cubicBezTo>
                  <a:cubicBezTo>
                    <a:pt x="106" y="102"/>
                    <a:pt x="108" y="102"/>
                    <a:pt x="110" y="103"/>
                  </a:cubicBezTo>
                  <a:cubicBezTo>
                    <a:pt x="110" y="104"/>
                    <a:pt x="110" y="104"/>
                    <a:pt x="110" y="105"/>
                  </a:cubicBezTo>
                  <a:cubicBezTo>
                    <a:pt x="110" y="105"/>
                    <a:pt x="110" y="105"/>
                    <a:pt x="110" y="106"/>
                  </a:cubicBezTo>
                  <a:cubicBezTo>
                    <a:pt x="108" y="106"/>
                    <a:pt x="106" y="105"/>
                    <a:pt x="103" y="104"/>
                  </a:cubicBezTo>
                  <a:cubicBezTo>
                    <a:pt x="103" y="103"/>
                    <a:pt x="103" y="103"/>
                    <a:pt x="103" y="103"/>
                  </a:cubicBezTo>
                  <a:cubicBezTo>
                    <a:pt x="103" y="103"/>
                    <a:pt x="103" y="102"/>
                    <a:pt x="103" y="102"/>
                  </a:cubicBezTo>
                  <a:cubicBezTo>
                    <a:pt x="97" y="101"/>
                    <a:pt x="94" y="97"/>
                    <a:pt x="88" y="96"/>
                  </a:cubicBezTo>
                  <a:cubicBezTo>
                    <a:pt x="88" y="95"/>
                    <a:pt x="88" y="94"/>
                    <a:pt x="87" y="94"/>
                  </a:cubicBezTo>
                  <a:cubicBezTo>
                    <a:pt x="86" y="95"/>
                    <a:pt x="86" y="96"/>
                    <a:pt x="85" y="97"/>
                  </a:cubicBezTo>
                  <a:cubicBezTo>
                    <a:pt x="84" y="96"/>
                    <a:pt x="84" y="95"/>
                    <a:pt x="84" y="93"/>
                  </a:cubicBezTo>
                  <a:cubicBezTo>
                    <a:pt x="79" y="90"/>
                    <a:pt x="75" y="87"/>
                    <a:pt x="68" y="85"/>
                  </a:cubicBezTo>
                  <a:cubicBezTo>
                    <a:pt x="70" y="86"/>
                    <a:pt x="75" y="90"/>
                    <a:pt x="70" y="91"/>
                  </a:cubicBezTo>
                  <a:cubicBezTo>
                    <a:pt x="70" y="91"/>
                    <a:pt x="71" y="91"/>
                    <a:pt x="71" y="91"/>
                  </a:cubicBezTo>
                  <a:cubicBezTo>
                    <a:pt x="71" y="100"/>
                    <a:pt x="70" y="107"/>
                    <a:pt x="66" y="112"/>
                  </a:cubicBezTo>
                  <a:cubicBezTo>
                    <a:pt x="66" y="112"/>
                    <a:pt x="65" y="112"/>
                    <a:pt x="64" y="112"/>
                  </a:cubicBezTo>
                  <a:cubicBezTo>
                    <a:pt x="64" y="111"/>
                    <a:pt x="66" y="112"/>
                    <a:pt x="65" y="111"/>
                  </a:cubicBezTo>
                  <a:cubicBezTo>
                    <a:pt x="65" y="110"/>
                    <a:pt x="63" y="111"/>
                    <a:pt x="63" y="110"/>
                  </a:cubicBezTo>
                  <a:cubicBezTo>
                    <a:pt x="63" y="111"/>
                    <a:pt x="63" y="111"/>
                    <a:pt x="63" y="112"/>
                  </a:cubicBezTo>
                  <a:cubicBezTo>
                    <a:pt x="63" y="113"/>
                    <a:pt x="65" y="112"/>
                    <a:pt x="64" y="114"/>
                  </a:cubicBezTo>
                  <a:cubicBezTo>
                    <a:pt x="65" y="114"/>
                    <a:pt x="65" y="114"/>
                    <a:pt x="65" y="114"/>
                  </a:cubicBezTo>
                  <a:cubicBezTo>
                    <a:pt x="65" y="115"/>
                    <a:pt x="65" y="115"/>
                    <a:pt x="65" y="115"/>
                  </a:cubicBezTo>
                  <a:cubicBezTo>
                    <a:pt x="65" y="116"/>
                    <a:pt x="65" y="117"/>
                    <a:pt x="66" y="118"/>
                  </a:cubicBezTo>
                  <a:cubicBezTo>
                    <a:pt x="64" y="119"/>
                    <a:pt x="64" y="119"/>
                    <a:pt x="64" y="119"/>
                  </a:cubicBezTo>
                  <a:cubicBezTo>
                    <a:pt x="63" y="116"/>
                    <a:pt x="60" y="114"/>
                    <a:pt x="58" y="113"/>
                  </a:cubicBezTo>
                  <a:cubicBezTo>
                    <a:pt x="62" y="107"/>
                    <a:pt x="54" y="101"/>
                    <a:pt x="51" y="97"/>
                  </a:cubicBezTo>
                  <a:cubicBezTo>
                    <a:pt x="49" y="96"/>
                    <a:pt x="50" y="98"/>
                    <a:pt x="49" y="98"/>
                  </a:cubicBezTo>
                  <a:cubicBezTo>
                    <a:pt x="51" y="102"/>
                    <a:pt x="49" y="110"/>
                    <a:pt x="50" y="116"/>
                  </a:cubicBezTo>
                  <a:cubicBezTo>
                    <a:pt x="48" y="111"/>
                    <a:pt x="49" y="103"/>
                    <a:pt x="48" y="97"/>
                  </a:cubicBezTo>
                  <a:cubicBezTo>
                    <a:pt x="48" y="96"/>
                    <a:pt x="47" y="96"/>
                    <a:pt x="46" y="96"/>
                  </a:cubicBezTo>
                  <a:cubicBezTo>
                    <a:pt x="45" y="98"/>
                    <a:pt x="48" y="99"/>
                    <a:pt x="46" y="101"/>
                  </a:cubicBezTo>
                  <a:cubicBezTo>
                    <a:pt x="45" y="100"/>
                    <a:pt x="45" y="99"/>
                    <a:pt x="44" y="98"/>
                  </a:cubicBezTo>
                  <a:cubicBezTo>
                    <a:pt x="42" y="98"/>
                    <a:pt x="42" y="99"/>
                    <a:pt x="42" y="101"/>
                  </a:cubicBezTo>
                  <a:cubicBezTo>
                    <a:pt x="41" y="101"/>
                    <a:pt x="40" y="100"/>
                    <a:pt x="40" y="98"/>
                  </a:cubicBezTo>
                  <a:cubicBezTo>
                    <a:pt x="36" y="99"/>
                    <a:pt x="34" y="97"/>
                    <a:pt x="31" y="96"/>
                  </a:cubicBezTo>
                  <a:cubicBezTo>
                    <a:pt x="32" y="95"/>
                    <a:pt x="31" y="93"/>
                    <a:pt x="32" y="93"/>
                  </a:cubicBezTo>
                  <a:cubicBezTo>
                    <a:pt x="32" y="92"/>
                    <a:pt x="30" y="94"/>
                    <a:pt x="29" y="93"/>
                  </a:cubicBezTo>
                  <a:cubicBezTo>
                    <a:pt x="28" y="94"/>
                    <a:pt x="28" y="96"/>
                    <a:pt x="29" y="96"/>
                  </a:cubicBezTo>
                  <a:cubicBezTo>
                    <a:pt x="30" y="96"/>
                    <a:pt x="28" y="96"/>
                    <a:pt x="29" y="95"/>
                  </a:cubicBezTo>
                  <a:cubicBezTo>
                    <a:pt x="30" y="95"/>
                    <a:pt x="29" y="94"/>
                    <a:pt x="31" y="94"/>
                  </a:cubicBezTo>
                  <a:cubicBezTo>
                    <a:pt x="30" y="95"/>
                    <a:pt x="30" y="96"/>
                    <a:pt x="31" y="97"/>
                  </a:cubicBezTo>
                  <a:cubicBezTo>
                    <a:pt x="30" y="99"/>
                    <a:pt x="28" y="100"/>
                    <a:pt x="25" y="101"/>
                  </a:cubicBezTo>
                  <a:cubicBezTo>
                    <a:pt x="25" y="100"/>
                    <a:pt x="25" y="99"/>
                    <a:pt x="25" y="98"/>
                  </a:cubicBezTo>
                  <a:cubicBezTo>
                    <a:pt x="22" y="98"/>
                    <a:pt x="24" y="101"/>
                    <a:pt x="24" y="103"/>
                  </a:cubicBezTo>
                  <a:cubicBezTo>
                    <a:pt x="25" y="105"/>
                    <a:pt x="26" y="109"/>
                    <a:pt x="29" y="110"/>
                  </a:cubicBezTo>
                  <a:cubicBezTo>
                    <a:pt x="25" y="110"/>
                    <a:pt x="23" y="104"/>
                    <a:pt x="22" y="100"/>
                  </a:cubicBezTo>
                  <a:close/>
                  <a:moveTo>
                    <a:pt x="39" y="65"/>
                  </a:moveTo>
                  <a:cubicBezTo>
                    <a:pt x="39" y="66"/>
                    <a:pt x="39" y="66"/>
                    <a:pt x="38" y="66"/>
                  </a:cubicBezTo>
                  <a:cubicBezTo>
                    <a:pt x="37" y="66"/>
                    <a:pt x="36" y="65"/>
                    <a:pt x="36" y="66"/>
                  </a:cubicBezTo>
                  <a:cubicBezTo>
                    <a:pt x="38" y="66"/>
                    <a:pt x="36" y="68"/>
                    <a:pt x="38" y="68"/>
                  </a:cubicBezTo>
                  <a:cubicBezTo>
                    <a:pt x="38" y="67"/>
                    <a:pt x="38" y="66"/>
                    <a:pt x="38" y="66"/>
                  </a:cubicBezTo>
                  <a:cubicBezTo>
                    <a:pt x="39" y="66"/>
                    <a:pt x="39" y="66"/>
                    <a:pt x="39" y="65"/>
                  </a:cubicBezTo>
                  <a:close/>
                  <a:moveTo>
                    <a:pt x="33" y="60"/>
                  </a:moveTo>
                  <a:cubicBezTo>
                    <a:pt x="34" y="60"/>
                    <a:pt x="34" y="56"/>
                    <a:pt x="33" y="57"/>
                  </a:cubicBezTo>
                  <a:cubicBezTo>
                    <a:pt x="33" y="58"/>
                    <a:pt x="33" y="59"/>
                    <a:pt x="33" y="60"/>
                  </a:cubicBezTo>
                  <a:close/>
                  <a:moveTo>
                    <a:pt x="29" y="57"/>
                  </a:moveTo>
                  <a:cubicBezTo>
                    <a:pt x="29" y="57"/>
                    <a:pt x="29" y="57"/>
                    <a:pt x="28" y="57"/>
                  </a:cubicBezTo>
                  <a:cubicBezTo>
                    <a:pt x="29" y="59"/>
                    <a:pt x="27" y="57"/>
                    <a:pt x="27" y="59"/>
                  </a:cubicBezTo>
                  <a:cubicBezTo>
                    <a:pt x="28" y="58"/>
                    <a:pt x="29" y="58"/>
                    <a:pt x="29" y="57"/>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35" name="Freeform 56"/>
            <p:cNvSpPr/>
            <p:nvPr/>
          </p:nvSpPr>
          <p:spPr bwMode="auto">
            <a:xfrm>
              <a:off x="3887" y="1090"/>
              <a:ext cx="39" cy="59"/>
            </a:xfrm>
            <a:custGeom>
              <a:avLst/>
              <a:gdLst>
                <a:gd name="T0" fmla="*/ 2 w 2"/>
                <a:gd name="T1" fmla="*/ 0 h 3"/>
                <a:gd name="T2" fmla="*/ 1 w 2"/>
                <a:gd name="T3" fmla="*/ 2 h 3"/>
                <a:gd name="T4" fmla="*/ 0 w 2"/>
                <a:gd name="T5" fmla="*/ 0 h 3"/>
                <a:gd name="T6" fmla="*/ 2 w 2"/>
                <a:gd name="T7" fmla="*/ 0 h 3"/>
              </a:gdLst>
              <a:ahLst/>
              <a:cxnLst>
                <a:cxn ang="0">
                  <a:pos x="T0" y="T1"/>
                </a:cxn>
                <a:cxn ang="0">
                  <a:pos x="T2" y="T3"/>
                </a:cxn>
                <a:cxn ang="0">
                  <a:pos x="T4" y="T5"/>
                </a:cxn>
                <a:cxn ang="0">
                  <a:pos x="T6" y="T7"/>
                </a:cxn>
              </a:cxnLst>
              <a:rect l="0" t="0" r="r" b="b"/>
              <a:pathLst>
                <a:path w="2" h="3">
                  <a:moveTo>
                    <a:pt x="2" y="0"/>
                  </a:moveTo>
                  <a:cubicBezTo>
                    <a:pt x="1" y="1"/>
                    <a:pt x="2" y="3"/>
                    <a:pt x="1" y="2"/>
                  </a:cubicBezTo>
                  <a:cubicBezTo>
                    <a:pt x="0" y="3"/>
                    <a:pt x="1" y="1"/>
                    <a:pt x="0" y="0"/>
                  </a:cubicBezTo>
                  <a:cubicBezTo>
                    <a:pt x="1"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36" name="Freeform 57"/>
            <p:cNvSpPr/>
            <p:nvPr/>
          </p:nvSpPr>
          <p:spPr bwMode="auto">
            <a:xfrm>
              <a:off x="3809" y="934"/>
              <a:ext cx="98" cy="78"/>
            </a:xfrm>
            <a:custGeom>
              <a:avLst/>
              <a:gdLst>
                <a:gd name="T0" fmla="*/ 4 w 5"/>
                <a:gd name="T1" fmla="*/ 0 h 4"/>
                <a:gd name="T2" fmla="*/ 4 w 5"/>
                <a:gd name="T3" fmla="*/ 3 h 4"/>
                <a:gd name="T4" fmla="*/ 1 w 5"/>
                <a:gd name="T5" fmla="*/ 0 h 4"/>
                <a:gd name="T6" fmla="*/ 4 w 5"/>
                <a:gd name="T7" fmla="*/ 0 h 4"/>
              </a:gdLst>
              <a:ahLst/>
              <a:cxnLst>
                <a:cxn ang="0">
                  <a:pos x="T0" y="T1"/>
                </a:cxn>
                <a:cxn ang="0">
                  <a:pos x="T2" y="T3"/>
                </a:cxn>
                <a:cxn ang="0">
                  <a:pos x="T4" y="T5"/>
                </a:cxn>
                <a:cxn ang="0">
                  <a:pos x="T6" y="T7"/>
                </a:cxn>
              </a:cxnLst>
              <a:rect l="0" t="0" r="r" b="b"/>
              <a:pathLst>
                <a:path w="5" h="4">
                  <a:moveTo>
                    <a:pt x="4" y="0"/>
                  </a:moveTo>
                  <a:cubicBezTo>
                    <a:pt x="3" y="2"/>
                    <a:pt x="5" y="1"/>
                    <a:pt x="4" y="3"/>
                  </a:cubicBezTo>
                  <a:cubicBezTo>
                    <a:pt x="1" y="4"/>
                    <a:pt x="0" y="3"/>
                    <a:pt x="1" y="0"/>
                  </a:cubicBezTo>
                  <a:cubicBezTo>
                    <a:pt x="2" y="0"/>
                    <a:pt x="3" y="0"/>
                    <a:pt x="4"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37" name="Freeform 58"/>
            <p:cNvSpPr/>
            <p:nvPr/>
          </p:nvSpPr>
          <p:spPr bwMode="auto">
            <a:xfrm>
              <a:off x="3828" y="1911"/>
              <a:ext cx="39" cy="39"/>
            </a:xfrm>
            <a:custGeom>
              <a:avLst/>
              <a:gdLst>
                <a:gd name="T0" fmla="*/ 2 w 2"/>
                <a:gd name="T1" fmla="*/ 0 h 2"/>
                <a:gd name="T2" fmla="*/ 2 w 2"/>
                <a:gd name="T3" fmla="*/ 1 h 2"/>
                <a:gd name="T4" fmla="*/ 1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1"/>
                    <a:pt x="2" y="1"/>
                  </a:cubicBezTo>
                  <a:cubicBezTo>
                    <a:pt x="0" y="2"/>
                    <a:pt x="0" y="1"/>
                    <a:pt x="1" y="0"/>
                  </a:cubicBezTo>
                  <a:cubicBezTo>
                    <a:pt x="1"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38" name="Freeform 59"/>
            <p:cNvSpPr/>
            <p:nvPr/>
          </p:nvSpPr>
          <p:spPr bwMode="auto">
            <a:xfrm>
              <a:off x="3770" y="1852"/>
              <a:ext cx="39" cy="20"/>
            </a:xfrm>
            <a:custGeom>
              <a:avLst/>
              <a:gdLst>
                <a:gd name="T0" fmla="*/ 2 w 2"/>
                <a:gd name="T1" fmla="*/ 0 h 1"/>
                <a:gd name="T2" fmla="*/ 2 w 2"/>
                <a:gd name="T3" fmla="*/ 1 h 1"/>
                <a:gd name="T4" fmla="*/ 0 w 2"/>
                <a:gd name="T5" fmla="*/ 1 h 1"/>
                <a:gd name="T6" fmla="*/ 0 w 2"/>
                <a:gd name="T7" fmla="*/ 0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1"/>
                    <a:pt x="2" y="1"/>
                  </a:cubicBezTo>
                  <a:cubicBezTo>
                    <a:pt x="1" y="1"/>
                    <a:pt x="0" y="1"/>
                    <a:pt x="0" y="1"/>
                  </a:cubicBezTo>
                  <a:cubicBezTo>
                    <a:pt x="0" y="1"/>
                    <a:pt x="0" y="0"/>
                    <a:pt x="0" y="0"/>
                  </a:cubicBezTo>
                  <a:cubicBezTo>
                    <a:pt x="0"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39" name="Freeform 60"/>
            <p:cNvSpPr/>
            <p:nvPr/>
          </p:nvSpPr>
          <p:spPr bwMode="auto">
            <a:xfrm>
              <a:off x="3691" y="2771"/>
              <a:ext cx="59" cy="78"/>
            </a:xfrm>
            <a:custGeom>
              <a:avLst/>
              <a:gdLst>
                <a:gd name="T0" fmla="*/ 2 w 3"/>
                <a:gd name="T1" fmla="*/ 0 h 4"/>
                <a:gd name="T2" fmla="*/ 3 w 3"/>
                <a:gd name="T3" fmla="*/ 3 h 4"/>
                <a:gd name="T4" fmla="*/ 1 w 3"/>
                <a:gd name="T5" fmla="*/ 3 h 4"/>
                <a:gd name="T6" fmla="*/ 2 w 3"/>
                <a:gd name="T7" fmla="*/ 0 h 4"/>
              </a:gdLst>
              <a:ahLst/>
              <a:cxnLst>
                <a:cxn ang="0">
                  <a:pos x="T0" y="T1"/>
                </a:cxn>
                <a:cxn ang="0">
                  <a:pos x="T2" y="T3"/>
                </a:cxn>
                <a:cxn ang="0">
                  <a:pos x="T4" y="T5"/>
                </a:cxn>
                <a:cxn ang="0">
                  <a:pos x="T6" y="T7"/>
                </a:cxn>
              </a:cxnLst>
              <a:rect l="0" t="0" r="r" b="b"/>
              <a:pathLst>
                <a:path w="3" h="4">
                  <a:moveTo>
                    <a:pt x="2" y="0"/>
                  </a:moveTo>
                  <a:cubicBezTo>
                    <a:pt x="2" y="1"/>
                    <a:pt x="3" y="2"/>
                    <a:pt x="3" y="3"/>
                  </a:cubicBezTo>
                  <a:cubicBezTo>
                    <a:pt x="2" y="4"/>
                    <a:pt x="2" y="3"/>
                    <a:pt x="1" y="3"/>
                  </a:cubicBezTo>
                  <a:cubicBezTo>
                    <a:pt x="0" y="1"/>
                    <a:pt x="2" y="2"/>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40" name="Freeform 61"/>
            <p:cNvSpPr/>
            <p:nvPr/>
          </p:nvSpPr>
          <p:spPr bwMode="auto">
            <a:xfrm>
              <a:off x="3672" y="211"/>
              <a:ext cx="39" cy="39"/>
            </a:xfrm>
            <a:custGeom>
              <a:avLst/>
              <a:gdLst>
                <a:gd name="T0" fmla="*/ 2 w 2"/>
                <a:gd name="T1" fmla="*/ 0 h 2"/>
                <a:gd name="T2" fmla="*/ 0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1" y="2"/>
                    <a:pt x="0" y="2"/>
                  </a:cubicBezTo>
                  <a:cubicBezTo>
                    <a:pt x="1" y="1"/>
                    <a:pt x="0" y="1"/>
                    <a:pt x="0" y="0"/>
                  </a:cubicBezTo>
                  <a:cubicBezTo>
                    <a:pt x="0"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41" name="Freeform 62"/>
            <p:cNvSpPr/>
            <p:nvPr/>
          </p:nvSpPr>
          <p:spPr bwMode="auto">
            <a:xfrm>
              <a:off x="3593" y="2204"/>
              <a:ext cx="98" cy="137"/>
            </a:xfrm>
            <a:custGeom>
              <a:avLst/>
              <a:gdLst>
                <a:gd name="T0" fmla="*/ 5 w 5"/>
                <a:gd name="T1" fmla="*/ 2 h 7"/>
                <a:gd name="T2" fmla="*/ 5 w 5"/>
                <a:gd name="T3" fmla="*/ 5 h 7"/>
                <a:gd name="T4" fmla="*/ 2 w 5"/>
                <a:gd name="T5" fmla="*/ 7 h 7"/>
                <a:gd name="T6" fmla="*/ 0 w 5"/>
                <a:gd name="T7" fmla="*/ 5 h 7"/>
                <a:gd name="T8" fmla="*/ 4 w 5"/>
                <a:gd name="T9" fmla="*/ 1 h 7"/>
                <a:gd name="T10" fmla="*/ 5 w 5"/>
                <a:gd name="T11" fmla="*/ 2 h 7"/>
              </a:gdLst>
              <a:ahLst/>
              <a:cxnLst>
                <a:cxn ang="0">
                  <a:pos x="T0" y="T1"/>
                </a:cxn>
                <a:cxn ang="0">
                  <a:pos x="T2" y="T3"/>
                </a:cxn>
                <a:cxn ang="0">
                  <a:pos x="T4" y="T5"/>
                </a:cxn>
                <a:cxn ang="0">
                  <a:pos x="T6" y="T7"/>
                </a:cxn>
                <a:cxn ang="0">
                  <a:pos x="T8" y="T9"/>
                </a:cxn>
                <a:cxn ang="0">
                  <a:pos x="T10" y="T11"/>
                </a:cxn>
              </a:cxnLst>
              <a:rect l="0" t="0" r="r" b="b"/>
              <a:pathLst>
                <a:path w="5" h="7">
                  <a:moveTo>
                    <a:pt x="5" y="2"/>
                  </a:moveTo>
                  <a:cubicBezTo>
                    <a:pt x="5" y="4"/>
                    <a:pt x="4" y="3"/>
                    <a:pt x="5" y="5"/>
                  </a:cubicBezTo>
                  <a:cubicBezTo>
                    <a:pt x="4" y="5"/>
                    <a:pt x="3" y="6"/>
                    <a:pt x="2" y="7"/>
                  </a:cubicBezTo>
                  <a:cubicBezTo>
                    <a:pt x="2" y="5"/>
                    <a:pt x="1" y="5"/>
                    <a:pt x="0" y="5"/>
                  </a:cubicBezTo>
                  <a:cubicBezTo>
                    <a:pt x="0" y="2"/>
                    <a:pt x="1" y="0"/>
                    <a:pt x="4" y="1"/>
                  </a:cubicBezTo>
                  <a:cubicBezTo>
                    <a:pt x="4" y="2"/>
                    <a:pt x="5" y="2"/>
                    <a:pt x="5" y="2"/>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42" name="Freeform 63"/>
            <p:cNvSpPr/>
            <p:nvPr/>
          </p:nvSpPr>
          <p:spPr bwMode="auto">
            <a:xfrm>
              <a:off x="3632" y="1364"/>
              <a:ext cx="40" cy="39"/>
            </a:xfrm>
            <a:custGeom>
              <a:avLst/>
              <a:gdLst>
                <a:gd name="T0" fmla="*/ 0 w 2"/>
                <a:gd name="T1" fmla="*/ 0 h 2"/>
                <a:gd name="T2" fmla="*/ 2 w 2"/>
                <a:gd name="T3" fmla="*/ 2 h 2"/>
                <a:gd name="T4" fmla="*/ 0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2" y="0"/>
                    <a:pt x="2" y="0"/>
                    <a:pt x="2" y="2"/>
                  </a:cubicBezTo>
                  <a:cubicBezTo>
                    <a:pt x="1" y="2"/>
                    <a:pt x="1" y="2"/>
                    <a:pt x="0" y="2"/>
                  </a:cubicBezTo>
                  <a:cubicBezTo>
                    <a:pt x="0" y="1"/>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43" name="Freeform 64"/>
            <p:cNvSpPr/>
            <p:nvPr/>
          </p:nvSpPr>
          <p:spPr bwMode="auto">
            <a:xfrm>
              <a:off x="3613" y="1852"/>
              <a:ext cx="78" cy="98"/>
            </a:xfrm>
            <a:custGeom>
              <a:avLst/>
              <a:gdLst>
                <a:gd name="T0" fmla="*/ 2 w 4"/>
                <a:gd name="T1" fmla="*/ 0 h 5"/>
                <a:gd name="T2" fmla="*/ 0 w 4"/>
                <a:gd name="T3" fmla="*/ 5 h 5"/>
                <a:gd name="T4" fmla="*/ 2 w 4"/>
                <a:gd name="T5" fmla="*/ 0 h 5"/>
              </a:gdLst>
              <a:ahLst/>
              <a:cxnLst>
                <a:cxn ang="0">
                  <a:pos x="T0" y="T1"/>
                </a:cxn>
                <a:cxn ang="0">
                  <a:pos x="T2" y="T3"/>
                </a:cxn>
                <a:cxn ang="0">
                  <a:pos x="T4" y="T5"/>
                </a:cxn>
              </a:cxnLst>
              <a:rect l="0" t="0" r="r" b="b"/>
              <a:pathLst>
                <a:path w="4" h="5">
                  <a:moveTo>
                    <a:pt x="2" y="0"/>
                  </a:moveTo>
                  <a:cubicBezTo>
                    <a:pt x="4" y="1"/>
                    <a:pt x="2" y="5"/>
                    <a:pt x="0" y="5"/>
                  </a:cubicBezTo>
                  <a:cubicBezTo>
                    <a:pt x="0" y="2"/>
                    <a:pt x="2" y="2"/>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44" name="Freeform 65"/>
            <p:cNvSpPr/>
            <p:nvPr/>
          </p:nvSpPr>
          <p:spPr bwMode="auto">
            <a:xfrm>
              <a:off x="3339" y="2439"/>
              <a:ext cx="97" cy="58"/>
            </a:xfrm>
            <a:custGeom>
              <a:avLst/>
              <a:gdLst>
                <a:gd name="T0" fmla="*/ 1 w 5"/>
                <a:gd name="T1" fmla="*/ 3 h 3"/>
                <a:gd name="T2" fmla="*/ 4 w 5"/>
                <a:gd name="T3" fmla="*/ 3 h 3"/>
                <a:gd name="T4" fmla="*/ 1 w 5"/>
                <a:gd name="T5" fmla="*/ 3 h 3"/>
              </a:gdLst>
              <a:ahLst/>
              <a:cxnLst>
                <a:cxn ang="0">
                  <a:pos x="T0" y="T1"/>
                </a:cxn>
                <a:cxn ang="0">
                  <a:pos x="T2" y="T3"/>
                </a:cxn>
                <a:cxn ang="0">
                  <a:pos x="T4" y="T5"/>
                </a:cxn>
              </a:cxnLst>
              <a:rect l="0" t="0" r="r" b="b"/>
              <a:pathLst>
                <a:path w="5" h="3">
                  <a:moveTo>
                    <a:pt x="1" y="3"/>
                  </a:moveTo>
                  <a:cubicBezTo>
                    <a:pt x="0" y="0"/>
                    <a:pt x="5" y="0"/>
                    <a:pt x="4" y="3"/>
                  </a:cubicBezTo>
                  <a:cubicBezTo>
                    <a:pt x="3" y="3"/>
                    <a:pt x="2" y="3"/>
                    <a:pt x="1" y="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45" name="Freeform 66"/>
            <p:cNvSpPr/>
            <p:nvPr/>
          </p:nvSpPr>
          <p:spPr bwMode="auto">
            <a:xfrm>
              <a:off x="3299" y="2497"/>
              <a:ext cx="79" cy="78"/>
            </a:xfrm>
            <a:custGeom>
              <a:avLst/>
              <a:gdLst>
                <a:gd name="T0" fmla="*/ 0 w 4"/>
                <a:gd name="T1" fmla="*/ 2 h 4"/>
                <a:gd name="T2" fmla="*/ 3 w 4"/>
                <a:gd name="T3" fmla="*/ 1 h 4"/>
                <a:gd name="T4" fmla="*/ 3 w 4"/>
                <a:gd name="T5" fmla="*/ 4 h 4"/>
                <a:gd name="T6" fmla="*/ 0 w 4"/>
                <a:gd name="T7" fmla="*/ 4 h 4"/>
                <a:gd name="T8" fmla="*/ 0 w 4"/>
                <a:gd name="T9" fmla="*/ 2 h 4"/>
              </a:gdLst>
              <a:ahLst/>
              <a:cxnLst>
                <a:cxn ang="0">
                  <a:pos x="T0" y="T1"/>
                </a:cxn>
                <a:cxn ang="0">
                  <a:pos x="T2" y="T3"/>
                </a:cxn>
                <a:cxn ang="0">
                  <a:pos x="T4" y="T5"/>
                </a:cxn>
                <a:cxn ang="0">
                  <a:pos x="T6" y="T7"/>
                </a:cxn>
                <a:cxn ang="0">
                  <a:pos x="T8" y="T9"/>
                </a:cxn>
              </a:cxnLst>
              <a:rect l="0" t="0" r="r" b="b"/>
              <a:pathLst>
                <a:path w="4" h="4">
                  <a:moveTo>
                    <a:pt x="0" y="2"/>
                  </a:moveTo>
                  <a:cubicBezTo>
                    <a:pt x="2" y="2"/>
                    <a:pt x="2" y="0"/>
                    <a:pt x="3" y="1"/>
                  </a:cubicBezTo>
                  <a:cubicBezTo>
                    <a:pt x="4" y="3"/>
                    <a:pt x="2" y="2"/>
                    <a:pt x="3" y="4"/>
                  </a:cubicBezTo>
                  <a:cubicBezTo>
                    <a:pt x="2" y="4"/>
                    <a:pt x="1" y="4"/>
                    <a:pt x="0" y="4"/>
                  </a:cubicBezTo>
                  <a:cubicBezTo>
                    <a:pt x="0" y="3"/>
                    <a:pt x="0" y="2"/>
                    <a:pt x="0" y="2"/>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46" name="Freeform 67"/>
            <p:cNvSpPr/>
            <p:nvPr/>
          </p:nvSpPr>
          <p:spPr bwMode="auto">
            <a:xfrm>
              <a:off x="3221" y="3181"/>
              <a:ext cx="176" cy="195"/>
            </a:xfrm>
            <a:custGeom>
              <a:avLst/>
              <a:gdLst>
                <a:gd name="T0" fmla="*/ 6 w 9"/>
                <a:gd name="T1" fmla="*/ 1 h 10"/>
                <a:gd name="T2" fmla="*/ 9 w 9"/>
                <a:gd name="T3" fmla="*/ 6 h 10"/>
                <a:gd name="T4" fmla="*/ 2 w 9"/>
                <a:gd name="T5" fmla="*/ 9 h 10"/>
                <a:gd name="T6" fmla="*/ 1 w 9"/>
                <a:gd name="T7" fmla="*/ 2 h 10"/>
                <a:gd name="T8" fmla="*/ 6 w 9"/>
                <a:gd name="T9" fmla="*/ 1 h 10"/>
              </a:gdLst>
              <a:ahLst/>
              <a:cxnLst>
                <a:cxn ang="0">
                  <a:pos x="T0" y="T1"/>
                </a:cxn>
                <a:cxn ang="0">
                  <a:pos x="T2" y="T3"/>
                </a:cxn>
                <a:cxn ang="0">
                  <a:pos x="T4" y="T5"/>
                </a:cxn>
                <a:cxn ang="0">
                  <a:pos x="T6" y="T7"/>
                </a:cxn>
                <a:cxn ang="0">
                  <a:pos x="T8" y="T9"/>
                </a:cxn>
              </a:cxnLst>
              <a:rect l="0" t="0" r="r" b="b"/>
              <a:pathLst>
                <a:path w="9" h="10">
                  <a:moveTo>
                    <a:pt x="6" y="1"/>
                  </a:moveTo>
                  <a:cubicBezTo>
                    <a:pt x="7" y="2"/>
                    <a:pt x="9" y="3"/>
                    <a:pt x="9" y="6"/>
                  </a:cubicBezTo>
                  <a:cubicBezTo>
                    <a:pt x="8" y="8"/>
                    <a:pt x="6" y="10"/>
                    <a:pt x="2" y="9"/>
                  </a:cubicBezTo>
                  <a:cubicBezTo>
                    <a:pt x="0" y="8"/>
                    <a:pt x="0" y="4"/>
                    <a:pt x="1" y="2"/>
                  </a:cubicBezTo>
                  <a:cubicBezTo>
                    <a:pt x="3" y="2"/>
                    <a:pt x="3" y="0"/>
                    <a:pt x="6"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47" name="Freeform 68"/>
            <p:cNvSpPr/>
            <p:nvPr/>
          </p:nvSpPr>
          <p:spPr bwMode="auto">
            <a:xfrm>
              <a:off x="3241" y="1247"/>
              <a:ext cx="19" cy="39"/>
            </a:xfrm>
            <a:custGeom>
              <a:avLst/>
              <a:gdLst>
                <a:gd name="T0" fmla="*/ 1 w 1"/>
                <a:gd name="T1" fmla="*/ 0 h 2"/>
                <a:gd name="T2" fmla="*/ 1 w 1"/>
                <a:gd name="T3" fmla="*/ 2 h 2"/>
                <a:gd name="T4" fmla="*/ 0 w 1"/>
                <a:gd name="T5" fmla="*/ 0 h 2"/>
                <a:gd name="T6" fmla="*/ 1 w 1"/>
                <a:gd name="T7" fmla="*/ 0 h 2"/>
              </a:gdLst>
              <a:ahLst/>
              <a:cxnLst>
                <a:cxn ang="0">
                  <a:pos x="T0" y="T1"/>
                </a:cxn>
                <a:cxn ang="0">
                  <a:pos x="T2" y="T3"/>
                </a:cxn>
                <a:cxn ang="0">
                  <a:pos x="T4" y="T5"/>
                </a:cxn>
                <a:cxn ang="0">
                  <a:pos x="T6" y="T7"/>
                </a:cxn>
              </a:cxnLst>
              <a:rect l="0" t="0" r="r" b="b"/>
              <a:pathLst>
                <a:path w="1" h="2">
                  <a:moveTo>
                    <a:pt x="1" y="0"/>
                  </a:moveTo>
                  <a:cubicBezTo>
                    <a:pt x="1" y="1"/>
                    <a:pt x="1" y="1"/>
                    <a:pt x="1" y="2"/>
                  </a:cubicBezTo>
                  <a:cubicBezTo>
                    <a:pt x="0" y="2"/>
                    <a:pt x="0" y="1"/>
                    <a:pt x="0" y="0"/>
                  </a:cubicBezTo>
                  <a:cubicBezTo>
                    <a:pt x="0"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48" name="Freeform 69"/>
            <p:cNvSpPr/>
            <p:nvPr/>
          </p:nvSpPr>
          <p:spPr bwMode="auto">
            <a:xfrm>
              <a:off x="3201" y="1462"/>
              <a:ext cx="40" cy="39"/>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0" y="2"/>
                    <a:pt x="0" y="1"/>
                    <a:pt x="1" y="0"/>
                  </a:cubicBezTo>
                  <a:cubicBezTo>
                    <a:pt x="2" y="0"/>
                    <a:pt x="2" y="1"/>
                    <a:pt x="2" y="2"/>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49" name="Freeform 70"/>
            <p:cNvSpPr/>
            <p:nvPr/>
          </p:nvSpPr>
          <p:spPr bwMode="auto">
            <a:xfrm>
              <a:off x="3084" y="1911"/>
              <a:ext cx="196" cy="176"/>
            </a:xfrm>
            <a:custGeom>
              <a:avLst/>
              <a:gdLst>
                <a:gd name="T0" fmla="*/ 2 w 10"/>
                <a:gd name="T1" fmla="*/ 3 h 9"/>
                <a:gd name="T2" fmla="*/ 4 w 10"/>
                <a:gd name="T3" fmla="*/ 5 h 9"/>
                <a:gd name="T4" fmla="*/ 4 w 10"/>
                <a:gd name="T5" fmla="*/ 2 h 9"/>
                <a:gd name="T6" fmla="*/ 7 w 10"/>
                <a:gd name="T7" fmla="*/ 9 h 9"/>
                <a:gd name="T8" fmla="*/ 4 w 10"/>
                <a:gd name="T9" fmla="*/ 9 h 9"/>
                <a:gd name="T10" fmla="*/ 2 w 10"/>
                <a:gd name="T11" fmla="*/ 8 h 9"/>
                <a:gd name="T12" fmla="*/ 2 w 10"/>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2" y="3"/>
                  </a:moveTo>
                  <a:cubicBezTo>
                    <a:pt x="2" y="4"/>
                    <a:pt x="2" y="6"/>
                    <a:pt x="4" y="5"/>
                  </a:cubicBezTo>
                  <a:cubicBezTo>
                    <a:pt x="2" y="5"/>
                    <a:pt x="6" y="2"/>
                    <a:pt x="4" y="2"/>
                  </a:cubicBezTo>
                  <a:cubicBezTo>
                    <a:pt x="8" y="0"/>
                    <a:pt x="10" y="7"/>
                    <a:pt x="7" y="9"/>
                  </a:cubicBezTo>
                  <a:cubicBezTo>
                    <a:pt x="6" y="9"/>
                    <a:pt x="5" y="9"/>
                    <a:pt x="4" y="9"/>
                  </a:cubicBezTo>
                  <a:cubicBezTo>
                    <a:pt x="5" y="7"/>
                    <a:pt x="4" y="8"/>
                    <a:pt x="2" y="8"/>
                  </a:cubicBezTo>
                  <a:cubicBezTo>
                    <a:pt x="1" y="7"/>
                    <a:pt x="0" y="5"/>
                    <a:pt x="2" y="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grpSp>
      <p:pic>
        <p:nvPicPr>
          <p:cNvPr id="7171" name="图片 1"/>
          <p:cNvPicPr>
            <a:picLocks noChangeAspect="1"/>
          </p:cNvPicPr>
          <p:nvPr/>
        </p:nvPicPr>
        <p:blipFill>
          <a:blip r:embed="rId1">
            <a:grayscl/>
            <a:extLst>
              <a:ext uri="{28A0092B-C50C-407E-A947-70E740481C1C}">
                <a14:useLocalDpi xmlns:a14="http://schemas.microsoft.com/office/drawing/2010/main" val="0"/>
              </a:ext>
            </a:extLst>
          </a:blip>
          <a:srcRect/>
          <a:stretch>
            <a:fillRect/>
          </a:stretch>
        </p:blipFill>
        <p:spPr bwMode="auto">
          <a:xfrm>
            <a:off x="-255588" y="2489200"/>
            <a:ext cx="5494338"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图片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981700"/>
            <a:ext cx="121920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直接连接符 9"/>
          <p:cNvCxnSpPr/>
          <p:nvPr/>
        </p:nvCxnSpPr>
        <p:spPr>
          <a:xfrm>
            <a:off x="2247900" y="1428750"/>
            <a:ext cx="994410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a:off x="3638550" y="3752850"/>
            <a:ext cx="8553450"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3" name="组合 176"/>
          <p:cNvGrpSpPr/>
          <p:nvPr/>
        </p:nvGrpSpPr>
        <p:grpSpPr bwMode="auto">
          <a:xfrm>
            <a:off x="7681913" y="3806825"/>
            <a:ext cx="3724275" cy="1754188"/>
            <a:chOff x="7682640" y="3634928"/>
            <a:chExt cx="3723199" cy="1754326"/>
          </a:xfrm>
        </p:grpSpPr>
        <p:sp>
          <p:nvSpPr>
            <p:cNvPr id="156" name="矩形 155"/>
            <p:cNvSpPr/>
            <p:nvPr/>
          </p:nvSpPr>
          <p:spPr>
            <a:xfrm flipH="1">
              <a:off x="7682640" y="3634928"/>
              <a:ext cx="323756" cy="830328"/>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点一滴墨</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157" name="矩形 156"/>
            <p:cNvSpPr/>
            <p:nvPr/>
          </p:nvSpPr>
          <p:spPr>
            <a:xfrm flipH="1">
              <a:off x="8060356" y="3634928"/>
              <a:ext cx="323756" cy="830328"/>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倾一世魂</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158" name="矩形 157"/>
            <p:cNvSpPr/>
            <p:nvPr/>
          </p:nvSpPr>
          <p:spPr>
            <a:xfrm flipH="1">
              <a:off x="8438072" y="3634928"/>
              <a:ext cx="323756" cy="1754326"/>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百年沧桑情落梦萦中</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159" name="矩形 158"/>
            <p:cNvSpPr/>
            <p:nvPr/>
          </p:nvSpPr>
          <p:spPr>
            <a:xfrm flipH="1">
              <a:off x="8815788" y="3634928"/>
              <a:ext cx="323756" cy="830328"/>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注一丝情</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160" name="矩形 159"/>
            <p:cNvSpPr/>
            <p:nvPr/>
          </p:nvSpPr>
          <p:spPr>
            <a:xfrm flipH="1">
              <a:off x="9193503" y="3634928"/>
              <a:ext cx="323756" cy="1016080"/>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汇一抹灵气</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161" name="矩形 160"/>
            <p:cNvSpPr/>
            <p:nvPr/>
          </p:nvSpPr>
          <p:spPr>
            <a:xfrm flipH="1">
              <a:off x="9571219" y="3634928"/>
              <a:ext cx="323756" cy="1754326"/>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万千惟妙犹在中国风</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162" name="矩形 161"/>
            <p:cNvSpPr/>
            <p:nvPr/>
          </p:nvSpPr>
          <p:spPr>
            <a:xfrm flipH="1">
              <a:off x="9948935" y="3634928"/>
              <a:ext cx="323756" cy="1384409"/>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剑走风动淋漓致</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163" name="矩形 162"/>
            <p:cNvSpPr/>
            <p:nvPr/>
          </p:nvSpPr>
          <p:spPr>
            <a:xfrm flipH="1">
              <a:off x="10326651" y="3634928"/>
              <a:ext cx="323756" cy="1384409"/>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挥毫泼墨展英姿</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164" name="矩形 163"/>
            <p:cNvSpPr/>
            <p:nvPr/>
          </p:nvSpPr>
          <p:spPr>
            <a:xfrm flipH="1">
              <a:off x="10704367" y="3634928"/>
              <a:ext cx="323756" cy="1384409"/>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自古英雄出少年</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165" name="矩形 164"/>
            <p:cNvSpPr/>
            <p:nvPr/>
          </p:nvSpPr>
          <p:spPr>
            <a:xfrm flipH="1">
              <a:off x="11082083" y="3634928"/>
              <a:ext cx="323756" cy="1384409"/>
            </a:xfrm>
            <a:prstGeom prst="rect">
              <a:avLst/>
            </a:prstGeom>
          </p:spPr>
          <p:txBody>
            <a:bodyPr>
              <a:spAutoFit/>
            </a:bodyPr>
            <a:lstStyle/>
            <a:p>
              <a:pPr algn="ctr" fontAlgn="auto">
                <a:spcBef>
                  <a:spcPts val="0"/>
                </a:spcBef>
                <a:spcAft>
                  <a:spcPts val="0"/>
                </a:spcAft>
                <a:defRPr/>
              </a:pPr>
              <a:r>
                <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江郎才现中国风</a:t>
              </a:r>
              <a:endParaRPr lang="zh-CN" altLang="en-US" sz="12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grpSp>
      <p:grpSp>
        <p:nvGrpSpPr>
          <p:cNvPr id="7211" name="组合 177"/>
          <p:cNvGrpSpPr/>
          <p:nvPr/>
        </p:nvGrpSpPr>
        <p:grpSpPr bwMode="auto">
          <a:xfrm>
            <a:off x="417513" y="0"/>
            <a:ext cx="636587" cy="1440000"/>
            <a:chOff x="417513" y="0"/>
            <a:chExt cx="636587" cy="1440000"/>
          </a:xfrm>
        </p:grpSpPr>
        <p:grpSp>
          <p:nvGrpSpPr>
            <p:cNvPr id="7213" name="组合 178"/>
            <p:cNvGrpSpPr/>
            <p:nvPr/>
          </p:nvGrpSpPr>
          <p:grpSpPr bwMode="auto">
            <a:xfrm>
              <a:off x="442914" y="0"/>
              <a:ext cx="611186" cy="1440000"/>
              <a:chOff x="442913" y="0"/>
              <a:chExt cx="243256" cy="1440000"/>
            </a:xfrm>
          </p:grpSpPr>
          <p:sp>
            <p:nvSpPr>
              <p:cNvPr id="181" name="矩形 180"/>
              <p:cNvSpPr/>
              <p:nvPr/>
            </p:nvSpPr>
            <p:spPr>
              <a:xfrm>
                <a:off x="442913" y="0"/>
                <a:ext cx="204715" cy="14398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82" name="直接连接符 181"/>
              <p:cNvCxnSpPr/>
              <p:nvPr/>
            </p:nvCxnSpPr>
            <p:spPr>
              <a:xfrm>
                <a:off x="686169" y="0"/>
                <a:ext cx="0" cy="143986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7214" name="文本框 179"/>
            <p:cNvSpPr txBox="1">
              <a:spLocks noChangeArrowheads="1"/>
            </p:cNvSpPr>
            <p:nvPr/>
          </p:nvSpPr>
          <p:spPr bwMode="auto">
            <a:xfrm>
              <a:off x="417513" y="39438"/>
              <a:ext cx="553998" cy="130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前</a:t>
              </a:r>
              <a:r>
                <a:rPr lang="en-US" altLang="zh-CN" sz="2400" dirty="0" smtClean="0">
                  <a:solidFill>
                    <a:schemeClr val="bg1"/>
                  </a:solidFill>
                  <a:latin typeface="方正清刻本悦宋简体" panose="02000000000000000000" pitchFamily="2" charset="-122"/>
                  <a:ea typeface="方正清刻本悦宋简体" panose="02000000000000000000" pitchFamily="2" charset="-122"/>
                </a:rPr>
                <a:t>·</a:t>
              </a: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言</a:t>
              </a:r>
              <a:endParaRPr lang="zh-CN" altLang="en-US" sz="2400" dirty="0">
                <a:solidFill>
                  <a:schemeClr val="bg1"/>
                </a:solidFill>
                <a:latin typeface="方正清刻本悦宋简体" panose="02000000000000000000" pitchFamily="2" charset="-122"/>
                <a:ea typeface="方正清刻本悦宋简体" panose="02000000000000000000" pitchFamily="2" charset="-122"/>
              </a:endParaRPr>
            </a:p>
          </p:txBody>
        </p:sp>
      </p:grpSp>
      <p:pic>
        <p:nvPicPr>
          <p:cNvPr id="7212" name="图片 4"/>
          <p:cNvPicPr>
            <a:picLocks noChangeAspect="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10415588" y="0"/>
            <a:ext cx="1776412" cy="193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3048000" y="1527540"/>
            <a:ext cx="8566484" cy="2169825"/>
          </a:xfrm>
          <a:prstGeom prst="rect">
            <a:avLst/>
          </a:prstGeom>
        </p:spPr>
        <p:txBody>
          <a:bodyPr wrap="square">
            <a:spAutoFit/>
          </a:bodyPr>
          <a:lstStyle/>
          <a:p>
            <a:pPr fontAlgn="auto">
              <a:lnSpc>
                <a:spcPct val="150000"/>
              </a:lnSpc>
              <a:spcBef>
                <a:spcPts val="0"/>
              </a:spcBef>
              <a:spcAft>
                <a:spcPts val="0"/>
              </a:spcAft>
            </a:pPr>
            <a:r>
              <a:rPr lang="zh-CN" altLang="en-US" dirty="0">
                <a:solidFill>
                  <a:schemeClr val="tx1">
                    <a:lumMod val="65000"/>
                    <a:lumOff val="35000"/>
                  </a:schemeClr>
                </a:solidFill>
                <a:latin typeface="方正清刻本悦宋简体" panose="02000000000000000000" pitchFamily="2" charset="-122"/>
                <a:ea typeface="方正清刻本悦宋简体" panose="02000000000000000000" pitchFamily="2" charset="-122"/>
                <a:sym typeface="微软雅黑" panose="020B0503020204020204" pitchFamily="34" charset="-122"/>
              </a:rPr>
              <a:t> 回顾这一年的工作，在取得成绩的同时，我们也找到了工作中的不足和问题，主要反映于</a:t>
            </a:r>
            <a:r>
              <a:rPr lang="en-US" altLang="zh-CN" dirty="0">
                <a:solidFill>
                  <a:schemeClr val="tx1">
                    <a:lumMod val="65000"/>
                    <a:lumOff val="35000"/>
                  </a:schemeClr>
                </a:solidFill>
                <a:latin typeface="方正清刻本悦宋简体" panose="02000000000000000000" pitchFamily="2" charset="-122"/>
                <a:ea typeface="方正清刻本悦宋简体" panose="02000000000000000000" pitchFamily="2" charset="-122"/>
                <a:sym typeface="微软雅黑" panose="020B0503020204020204" pitchFamily="34" charset="-122"/>
              </a:rPr>
              <a:t>xx</a:t>
            </a:r>
            <a:r>
              <a:rPr lang="zh-CN" altLang="en-US" dirty="0">
                <a:solidFill>
                  <a:schemeClr val="tx1">
                    <a:lumMod val="65000"/>
                    <a:lumOff val="35000"/>
                  </a:schemeClr>
                </a:solidFill>
                <a:latin typeface="方正清刻本悦宋简体" panose="02000000000000000000" pitchFamily="2" charset="-122"/>
                <a:ea typeface="方正清刻本悦宋简体" panose="02000000000000000000" pitchFamily="2" charset="-122"/>
                <a:sym typeface="微软雅黑" panose="020B0503020204020204" pitchFamily="34" charset="-122"/>
              </a:rPr>
              <a:t>及</a:t>
            </a:r>
            <a:r>
              <a:rPr lang="en-US" altLang="zh-CN" dirty="0">
                <a:solidFill>
                  <a:schemeClr val="tx1">
                    <a:lumMod val="65000"/>
                    <a:lumOff val="35000"/>
                  </a:schemeClr>
                </a:solidFill>
                <a:latin typeface="方正清刻本悦宋简体" panose="02000000000000000000" pitchFamily="2" charset="-122"/>
                <a:ea typeface="方正清刻本悦宋简体" panose="02000000000000000000" pitchFamily="2" charset="-122"/>
                <a:sym typeface="微软雅黑" panose="020B0503020204020204" pitchFamily="34" charset="-122"/>
              </a:rPr>
              <a:t>xxx</a:t>
            </a:r>
            <a:r>
              <a:rPr lang="zh-CN" altLang="en-US" dirty="0">
                <a:solidFill>
                  <a:schemeClr val="tx1">
                    <a:lumMod val="65000"/>
                    <a:lumOff val="35000"/>
                  </a:schemeClr>
                </a:solidFill>
                <a:latin typeface="方正清刻本悦宋简体" panose="02000000000000000000" pitchFamily="2" charset="-122"/>
                <a:ea typeface="方正清刻本悦宋简体" panose="02000000000000000000" pitchFamily="2" charset="-122"/>
                <a:sym typeface="微软雅黑" panose="020B0503020204020204" pitchFamily="34" charset="-122"/>
              </a:rPr>
              <a:t>的风格、定型还有待进一步探索，尤其是网上的公司产品库充分体现我们</a:t>
            </a:r>
            <a:r>
              <a:rPr lang="en-US" altLang="zh-CN" dirty="0" err="1">
                <a:solidFill>
                  <a:schemeClr val="tx1">
                    <a:lumMod val="65000"/>
                    <a:lumOff val="35000"/>
                  </a:schemeClr>
                </a:solidFill>
                <a:latin typeface="方正清刻本悦宋简体" panose="02000000000000000000" pitchFamily="2" charset="-122"/>
                <a:ea typeface="方正清刻本悦宋简体" panose="02000000000000000000" pitchFamily="2" charset="-122"/>
                <a:sym typeface="微软雅黑" panose="020B0503020204020204" pitchFamily="34" charset="-122"/>
              </a:rPr>
              <a:t>xxxxx</a:t>
            </a:r>
            <a:r>
              <a:rPr lang="zh-CN" altLang="en-US" dirty="0">
                <a:solidFill>
                  <a:schemeClr val="tx1">
                    <a:lumMod val="65000"/>
                    <a:lumOff val="35000"/>
                  </a:schemeClr>
                </a:solidFill>
                <a:latin typeface="方正清刻本悦宋简体" panose="02000000000000000000" pitchFamily="2" charset="-122"/>
                <a:ea typeface="方正清刻本悦宋简体" panose="02000000000000000000" pitchFamily="2"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r>
              <a:rPr lang="en-US" altLang="zh-CN"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201x</a:t>
            </a:r>
            <a:r>
              <a:rPr lang="zh-CN" altLang="en-US"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我们所向披靡，</a:t>
            </a:r>
            <a:r>
              <a:rPr lang="en-US" altLang="zh-CN"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201X</a:t>
            </a:r>
            <a:r>
              <a:rPr lang="zh-CN" altLang="en-US"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我们勇往直前！</a:t>
            </a:r>
            <a:endParaRPr lang="zh-CN" altLang="en-US" dirty="0">
              <a:solidFill>
                <a:schemeClr val="tx1">
                  <a:lumMod val="65000"/>
                  <a:lumOff val="35000"/>
                </a:schemeClr>
              </a:solidFill>
              <a:latin typeface="方正清刻本悦宋简体" panose="02000000000000000000" pitchFamily="2" charset="-122"/>
              <a:ea typeface="方正清刻本悦宋简体" panose="02000000000000000000" pitchFamily="2"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7211"/>
                                        </p:tgtEl>
                                        <p:attrNameLst>
                                          <p:attrName>style.visibility</p:attrName>
                                        </p:attrNameLst>
                                      </p:cBhvr>
                                      <p:to>
                                        <p:strVal val="visible"/>
                                      </p:to>
                                    </p:set>
                                    <p:animEffect transition="in" filter="fade">
                                      <p:cBhvr>
                                        <p:cTn id="7" dur="1000"/>
                                        <p:tgtEl>
                                          <p:spTgt spid="7211"/>
                                        </p:tgtEl>
                                      </p:cBhvr>
                                    </p:animEffect>
                                    <p:anim calcmode="lin" valueType="num">
                                      <p:cBhvr>
                                        <p:cTn id="8" dur="1000" fill="hold"/>
                                        <p:tgtEl>
                                          <p:spTgt spid="7211"/>
                                        </p:tgtEl>
                                        <p:attrNameLst>
                                          <p:attrName>ppt_x</p:attrName>
                                        </p:attrNameLst>
                                      </p:cBhvr>
                                      <p:tavLst>
                                        <p:tav tm="0">
                                          <p:val>
                                            <p:strVal val="#ppt_x"/>
                                          </p:val>
                                        </p:tav>
                                        <p:tav tm="100000">
                                          <p:val>
                                            <p:strVal val="#ppt_x"/>
                                          </p:val>
                                        </p:tav>
                                      </p:tavLst>
                                    </p:anim>
                                    <p:anim calcmode="lin" valueType="num">
                                      <p:cBhvr>
                                        <p:cTn id="9" dur="1000" fill="hold"/>
                                        <p:tgtEl>
                                          <p:spTgt spid="72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750"/>
                                        <p:tgtEl>
                                          <p:spTgt spid="3"/>
                                        </p:tgtEl>
                                      </p:cBhvr>
                                    </p:animEffect>
                                  </p:childTnLst>
                                </p:cTn>
                              </p:par>
                              <p:par>
                                <p:cTn id="14" presetID="6" presetClass="entr" presetSubtype="32"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circle(out)">
                                      <p:cBhvr>
                                        <p:cTn id="16" dur="2000"/>
                                        <p:tgtEl>
                                          <p:spTgt spid="2"/>
                                        </p:tgtEl>
                                      </p:cBhvr>
                                    </p:animEffect>
                                  </p:childTnLst>
                                </p:cTn>
                              </p:par>
                              <p:par>
                                <p:cTn id="17" presetID="42" presetClass="entr" presetSubtype="0" fill="hold" nodeType="withEffect">
                                  <p:stCondLst>
                                    <p:cond delay="500"/>
                                  </p:stCondLst>
                                  <p:childTnLst>
                                    <p:set>
                                      <p:cBhvr>
                                        <p:cTn id="18" dur="1" fill="hold">
                                          <p:stCondLst>
                                            <p:cond delay="0"/>
                                          </p:stCondLst>
                                        </p:cTn>
                                        <p:tgtEl>
                                          <p:spTgt spid="7171"/>
                                        </p:tgtEl>
                                        <p:attrNameLst>
                                          <p:attrName>style.visibility</p:attrName>
                                        </p:attrNameLst>
                                      </p:cBhvr>
                                      <p:to>
                                        <p:strVal val="visible"/>
                                      </p:to>
                                    </p:set>
                                    <p:animEffect transition="in" filter="fade">
                                      <p:cBhvr>
                                        <p:cTn id="19" dur="1000"/>
                                        <p:tgtEl>
                                          <p:spTgt spid="7171"/>
                                        </p:tgtEl>
                                      </p:cBhvr>
                                    </p:animEffect>
                                    <p:anim calcmode="lin" valueType="num">
                                      <p:cBhvr>
                                        <p:cTn id="20" dur="1000" fill="hold"/>
                                        <p:tgtEl>
                                          <p:spTgt spid="7171"/>
                                        </p:tgtEl>
                                        <p:attrNameLst>
                                          <p:attrName>ppt_x</p:attrName>
                                        </p:attrNameLst>
                                      </p:cBhvr>
                                      <p:tavLst>
                                        <p:tav tm="0">
                                          <p:val>
                                            <p:strVal val="#ppt_x"/>
                                          </p:val>
                                        </p:tav>
                                        <p:tav tm="100000">
                                          <p:val>
                                            <p:strVal val="#ppt_x"/>
                                          </p:val>
                                        </p:tav>
                                      </p:tavLst>
                                    </p:anim>
                                    <p:anim calcmode="lin" valueType="num">
                                      <p:cBhvr>
                                        <p:cTn id="21" dur="1000" fill="hold"/>
                                        <p:tgtEl>
                                          <p:spTgt spid="7171"/>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900"/>
                                  </p:stCondLst>
                                  <p:childTnLst>
                                    <p:set>
                                      <p:cBhvr>
                                        <p:cTn id="23" dur="1" fill="hold">
                                          <p:stCondLst>
                                            <p:cond delay="0"/>
                                          </p:stCondLst>
                                        </p:cTn>
                                        <p:tgtEl>
                                          <p:spTgt spid="7212"/>
                                        </p:tgtEl>
                                        <p:attrNameLst>
                                          <p:attrName>style.visibility</p:attrName>
                                        </p:attrNameLst>
                                      </p:cBhvr>
                                      <p:to>
                                        <p:strVal val="visible"/>
                                      </p:to>
                                    </p:set>
                                    <p:animEffect transition="in" filter="fade">
                                      <p:cBhvr>
                                        <p:cTn id="24" dur="1000"/>
                                        <p:tgtEl>
                                          <p:spTgt spid="7212"/>
                                        </p:tgtEl>
                                      </p:cBhvr>
                                    </p:animEffect>
                                    <p:anim calcmode="lin" valueType="num">
                                      <p:cBhvr>
                                        <p:cTn id="25" dur="1000" fill="hold"/>
                                        <p:tgtEl>
                                          <p:spTgt spid="7212"/>
                                        </p:tgtEl>
                                        <p:attrNameLst>
                                          <p:attrName>ppt_x</p:attrName>
                                        </p:attrNameLst>
                                      </p:cBhvr>
                                      <p:tavLst>
                                        <p:tav tm="0">
                                          <p:val>
                                            <p:strVal val="#ppt_x"/>
                                          </p:val>
                                        </p:tav>
                                        <p:tav tm="100000">
                                          <p:val>
                                            <p:strVal val="#ppt_x"/>
                                          </p:val>
                                        </p:tav>
                                      </p:tavLst>
                                    </p:anim>
                                    <p:anim calcmode="lin" valueType="num">
                                      <p:cBhvr>
                                        <p:cTn id="26" dur="1000" fill="hold"/>
                                        <p:tgtEl>
                                          <p:spTgt spid="7212"/>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2" presetClass="entr" presetSubtype="2"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right)">
                                      <p:cBhvr>
                                        <p:cTn id="30" dur="750"/>
                                        <p:tgtEl>
                                          <p:spTgt spid="10"/>
                                        </p:tgtEl>
                                      </p:cBhvr>
                                    </p:animEffect>
                                  </p:childTnLst>
                                </p:cTn>
                              </p:par>
                              <p:par>
                                <p:cTn id="31" presetID="22" presetClass="entr" presetSubtype="2" fill="hold" nodeType="withEffect">
                                  <p:stCondLst>
                                    <p:cond delay="0"/>
                                  </p:stCondLst>
                                  <p:childTnLst>
                                    <p:set>
                                      <p:cBhvr>
                                        <p:cTn id="32" dur="1" fill="hold">
                                          <p:stCondLst>
                                            <p:cond delay="0"/>
                                          </p:stCondLst>
                                        </p:cTn>
                                        <p:tgtEl>
                                          <p:spTgt spid="65"/>
                                        </p:tgtEl>
                                        <p:attrNameLst>
                                          <p:attrName>style.visibility</p:attrName>
                                        </p:attrNameLst>
                                      </p:cBhvr>
                                      <p:to>
                                        <p:strVal val="visible"/>
                                      </p:to>
                                    </p:set>
                                    <p:animEffect transition="in" filter="wipe(right)">
                                      <p:cBhvr>
                                        <p:cTn id="33" dur="750"/>
                                        <p:tgtEl>
                                          <p:spTgt spid="65"/>
                                        </p:tgtEl>
                                      </p:cBhvr>
                                    </p:animEffect>
                                  </p:childTnLst>
                                </p:cTn>
                              </p:par>
                            </p:childTnLst>
                          </p:cTn>
                        </p:par>
                        <p:par>
                          <p:cTn id="34" fill="hold">
                            <p:stCondLst>
                              <p:cond delay="3000"/>
                            </p:stCondLst>
                            <p:childTnLst>
                              <p:par>
                                <p:cTn id="35" presetID="22" presetClass="entr" presetSubtype="8" fill="hold" grpId="0" nodeType="afterEffect">
                                  <p:stCondLst>
                                    <p:cond delay="0"/>
                                  </p:stCondLst>
                                  <p:iterate type="lt">
                                    <p:tmPct val="5000"/>
                                  </p:iterate>
                                  <p:childTnLst>
                                    <p:set>
                                      <p:cBhvr>
                                        <p:cTn id="36" dur="1" fill="hold">
                                          <p:stCondLst>
                                            <p:cond delay="0"/>
                                          </p:stCondLst>
                                        </p:cTn>
                                        <p:tgtEl>
                                          <p:spTgt spid="4"/>
                                        </p:tgtEl>
                                        <p:attrNameLst>
                                          <p:attrName>style.visibility</p:attrName>
                                        </p:attrNameLst>
                                      </p:cBhvr>
                                      <p:to>
                                        <p:strVal val="visible"/>
                                      </p:to>
                                    </p:set>
                                    <p:animEffect transition="in" filter="wipe(left)">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077918" y="1616074"/>
            <a:ext cx="800219" cy="3821113"/>
          </a:xfrm>
          <a:prstGeom prst="rect">
            <a:avLst/>
          </a:prstGeom>
        </p:spPr>
        <p:txBody>
          <a:bodyPr vert="eaVert" wrap="square">
            <a:spAutoFit/>
          </a:bodyPr>
          <a:lstStyle/>
          <a:p>
            <a:pPr fontAlgn="auto">
              <a:spcBef>
                <a:spcPts val="0"/>
              </a:spcBef>
              <a:spcAft>
                <a:spcPts val="0"/>
              </a:spcAft>
              <a:defRPr/>
            </a:pPr>
            <a:r>
              <a:rPr lang="en-US" altLang="zh-CN" sz="40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cs typeface="Times New Roman" panose="02020603050405020304" pitchFamily="18" charset="0"/>
              </a:rPr>
              <a:t>CONTENTS</a:t>
            </a:r>
            <a:endParaRPr lang="zh-CN" altLang="en-US" sz="40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endParaRPr>
          </a:p>
        </p:txBody>
      </p:sp>
      <p:sp>
        <p:nvSpPr>
          <p:cNvPr id="8" name="矩形 7"/>
          <p:cNvSpPr/>
          <p:nvPr/>
        </p:nvSpPr>
        <p:spPr>
          <a:xfrm>
            <a:off x="2835359" y="1616075"/>
            <a:ext cx="696913" cy="1569660"/>
          </a:xfrm>
          <a:prstGeom prst="rect">
            <a:avLst/>
          </a:prstGeom>
        </p:spPr>
        <p:txBody>
          <a:bodyPr>
            <a:spAutoFit/>
          </a:bodyPr>
          <a:lstStyle/>
          <a:p>
            <a:pPr algn="ctr" fontAlgn="auto">
              <a:spcBef>
                <a:spcPts val="0"/>
              </a:spcBef>
              <a:spcAft>
                <a:spcPts val="0"/>
              </a:spcAft>
              <a:defRPr/>
            </a:pPr>
            <a:r>
              <a:rPr lang="zh-CN" altLang="en-US" sz="4800" dirty="0" smtClean="0">
                <a:solidFill>
                  <a:schemeClr val="tx1">
                    <a:lumMod val="75000"/>
                    <a:lumOff val="25000"/>
                  </a:schemeClr>
                </a:solidFill>
                <a:latin typeface="方正清刻本悦宋简体" panose="02000000000000000000" pitchFamily="2" charset="-122"/>
                <a:ea typeface="方正清刻本悦宋简体" panose="02000000000000000000" pitchFamily="2" charset="-122"/>
              </a:rPr>
              <a:t>目录</a:t>
            </a:r>
            <a:endParaRPr lang="zh-CN" altLang="en-US" sz="4800" dirty="0">
              <a:solidFill>
                <a:schemeClr val="tx1">
                  <a:lumMod val="75000"/>
                  <a:lumOff val="25000"/>
                </a:schemeClr>
              </a:solidFill>
              <a:latin typeface="方正清刻本悦宋简体" panose="02000000000000000000" pitchFamily="2" charset="-122"/>
              <a:ea typeface="方正清刻本悦宋简体" panose="02000000000000000000" pitchFamily="2" charset="-122"/>
            </a:endParaRPr>
          </a:p>
        </p:txBody>
      </p:sp>
      <p:cxnSp>
        <p:nvCxnSpPr>
          <p:cNvPr id="13" name="直接连接符 12"/>
          <p:cNvCxnSpPr/>
          <p:nvPr/>
        </p:nvCxnSpPr>
        <p:spPr>
          <a:xfrm>
            <a:off x="2784559" y="1735138"/>
            <a:ext cx="0" cy="37893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组合 28"/>
          <p:cNvGrpSpPr/>
          <p:nvPr/>
        </p:nvGrpSpPr>
        <p:grpSpPr bwMode="auto">
          <a:xfrm>
            <a:off x="0" y="2046288"/>
            <a:ext cx="1962150" cy="3216275"/>
            <a:chOff x="-2" y="1068530"/>
            <a:chExt cx="3138337" cy="5142331"/>
          </a:xfrm>
        </p:grpSpPr>
        <p:pic>
          <p:nvPicPr>
            <p:cNvPr id="5138" name="图片 21"/>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 y="3279028"/>
              <a:ext cx="3138334" cy="2736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9" name="图片 2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 y="1068530"/>
              <a:ext cx="3138332" cy="5142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组合 2"/>
          <p:cNvGrpSpPr/>
          <p:nvPr/>
        </p:nvGrpSpPr>
        <p:grpSpPr bwMode="auto">
          <a:xfrm>
            <a:off x="-1049271" y="404665"/>
            <a:ext cx="6106978" cy="6048672"/>
            <a:chOff x="-388653" y="217475"/>
            <a:chExt cx="6484653" cy="6423051"/>
          </a:xfrm>
        </p:grpSpPr>
        <p:sp>
          <p:nvSpPr>
            <p:cNvPr id="26" name="椭圆 25"/>
            <p:cNvSpPr/>
            <p:nvPr/>
          </p:nvSpPr>
          <p:spPr>
            <a:xfrm>
              <a:off x="-388653" y="217475"/>
              <a:ext cx="6422744" cy="6423051"/>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nvGrpSpPr>
            <p:cNvPr id="5135" name="组合 1"/>
            <p:cNvGrpSpPr/>
            <p:nvPr/>
          </p:nvGrpSpPr>
          <p:grpSpPr bwMode="auto">
            <a:xfrm>
              <a:off x="1082172" y="646315"/>
              <a:ext cx="5013828" cy="2836685"/>
              <a:chOff x="1082172" y="646315"/>
              <a:chExt cx="5013828" cy="2836685"/>
            </a:xfrm>
          </p:grpSpPr>
          <p:sp>
            <p:nvSpPr>
              <p:cNvPr id="28" name="椭圆 27"/>
              <p:cNvSpPr/>
              <p:nvPr/>
            </p:nvSpPr>
            <p:spPr>
              <a:xfrm>
                <a:off x="5988055" y="3375025"/>
                <a:ext cx="107945" cy="107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3" name="椭圆 42"/>
              <p:cNvSpPr/>
              <p:nvPr/>
            </p:nvSpPr>
            <p:spPr>
              <a:xfrm>
                <a:off x="1082895" y="646102"/>
                <a:ext cx="107945" cy="107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grpSp>
        <p:nvGrpSpPr>
          <p:cNvPr id="9" name="组合 26"/>
          <p:cNvGrpSpPr/>
          <p:nvPr/>
        </p:nvGrpSpPr>
        <p:grpSpPr bwMode="auto">
          <a:xfrm>
            <a:off x="8077200" y="2536825"/>
            <a:ext cx="4752975" cy="4356100"/>
            <a:chOff x="5625419" y="60885"/>
            <a:chExt cx="7415674" cy="6797116"/>
          </a:xfrm>
        </p:grpSpPr>
        <p:pic>
          <p:nvPicPr>
            <p:cNvPr id="5132" name="图片 2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25419" y="60885"/>
              <a:ext cx="7415674" cy="6746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图片 2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31914" y="848018"/>
              <a:ext cx="5160086" cy="6009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4" name="矩形 33"/>
          <p:cNvSpPr/>
          <p:nvPr/>
        </p:nvSpPr>
        <p:spPr bwMode="auto">
          <a:xfrm>
            <a:off x="1676400" y="5310188"/>
            <a:ext cx="185737" cy="254000"/>
          </a:xfrm>
          <a:prstGeom prst="rect">
            <a:avLst/>
          </a:prstGeom>
        </p:spPr>
        <p:txBody>
          <a:bodyPr wrap="none">
            <a:spAutoFit/>
          </a:bodyPr>
          <a:lstStyle/>
          <a:p>
            <a:pPr algn="ctr" fontAlgn="auto">
              <a:spcBef>
                <a:spcPts val="0"/>
              </a:spcBef>
              <a:spcAft>
                <a:spcPts val="0"/>
              </a:spcAft>
              <a:defRPr/>
            </a:pPr>
            <a:endParaRPr lang="zh-CN" altLang="en-US" sz="1050" dirty="0">
              <a:solidFill>
                <a:prstClr val="white"/>
              </a:solidFill>
              <a:latin typeface="方正隶变_GBK" panose="03000509000000000000" pitchFamily="65" charset="-122"/>
              <a:ea typeface="方正隶变_GBK" panose="03000509000000000000" pitchFamily="65" charset="-122"/>
            </a:endParaRPr>
          </a:p>
        </p:txBody>
      </p:sp>
      <p:sp>
        <p:nvSpPr>
          <p:cNvPr id="58" name="椭圆 57"/>
          <p:cNvSpPr/>
          <p:nvPr/>
        </p:nvSpPr>
        <p:spPr>
          <a:xfrm>
            <a:off x="3800982" y="851186"/>
            <a:ext cx="653051" cy="65313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a:latin typeface="Arial" panose="020B0604020202020204" pitchFamily="34" charset="0"/>
                <a:cs typeface="Arial" panose="020B0604020202020204" pitchFamily="34" charset="0"/>
              </a:rPr>
              <a:t>1</a:t>
            </a:r>
            <a:endParaRPr lang="zh-CN" altLang="en-US" sz="3200" dirty="0">
              <a:latin typeface="Arial" panose="020B0604020202020204" pitchFamily="34" charset="0"/>
              <a:cs typeface="Arial" panose="020B0604020202020204" pitchFamily="34" charset="0"/>
            </a:endParaRPr>
          </a:p>
        </p:txBody>
      </p:sp>
      <p:sp>
        <p:nvSpPr>
          <p:cNvPr id="59" name="椭圆 58"/>
          <p:cNvSpPr/>
          <p:nvPr/>
        </p:nvSpPr>
        <p:spPr>
          <a:xfrm>
            <a:off x="4376355" y="1747268"/>
            <a:ext cx="653051" cy="6531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a:latin typeface="Arial" panose="020B0604020202020204" pitchFamily="34" charset="0"/>
                <a:cs typeface="Arial" panose="020B0604020202020204" pitchFamily="34" charset="0"/>
              </a:rPr>
              <a:t>2</a:t>
            </a:r>
            <a:endParaRPr lang="zh-CN" altLang="en-US" sz="3200" dirty="0">
              <a:latin typeface="Arial" panose="020B0604020202020204" pitchFamily="34" charset="0"/>
              <a:cs typeface="Arial" panose="020B0604020202020204" pitchFamily="34" charset="0"/>
            </a:endParaRPr>
          </a:p>
        </p:txBody>
      </p:sp>
      <p:sp>
        <p:nvSpPr>
          <p:cNvPr id="60" name="椭圆 59"/>
          <p:cNvSpPr/>
          <p:nvPr/>
        </p:nvSpPr>
        <p:spPr>
          <a:xfrm>
            <a:off x="4677213" y="2818574"/>
            <a:ext cx="653051" cy="65313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a:latin typeface="Arial" panose="020B0604020202020204" pitchFamily="34" charset="0"/>
                <a:cs typeface="Arial" panose="020B0604020202020204" pitchFamily="34" charset="0"/>
              </a:rPr>
              <a:t>3</a:t>
            </a:r>
            <a:endParaRPr lang="zh-CN" altLang="en-US" sz="3200" dirty="0">
              <a:latin typeface="Arial" panose="020B0604020202020204" pitchFamily="34" charset="0"/>
              <a:cs typeface="Arial" panose="020B0604020202020204" pitchFamily="34" charset="0"/>
            </a:endParaRPr>
          </a:p>
        </p:txBody>
      </p:sp>
      <p:sp>
        <p:nvSpPr>
          <p:cNvPr id="61" name="椭圆 60"/>
          <p:cNvSpPr/>
          <p:nvPr/>
        </p:nvSpPr>
        <p:spPr>
          <a:xfrm>
            <a:off x="4499864" y="3994348"/>
            <a:ext cx="653051" cy="65313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a:latin typeface="Arial" panose="020B0604020202020204" pitchFamily="34" charset="0"/>
                <a:cs typeface="Arial" panose="020B0604020202020204" pitchFamily="34" charset="0"/>
              </a:rPr>
              <a:t>4</a:t>
            </a:r>
            <a:endParaRPr lang="zh-CN" altLang="en-US" sz="3200" dirty="0">
              <a:latin typeface="Arial" panose="020B0604020202020204" pitchFamily="34" charset="0"/>
              <a:cs typeface="Arial" panose="020B0604020202020204" pitchFamily="34" charset="0"/>
            </a:endParaRPr>
          </a:p>
        </p:txBody>
      </p:sp>
      <p:sp>
        <p:nvSpPr>
          <p:cNvPr id="62" name="TextBox 61"/>
          <p:cNvSpPr txBox="1"/>
          <p:nvPr/>
        </p:nvSpPr>
        <p:spPr>
          <a:xfrm>
            <a:off x="4572779" y="875082"/>
            <a:ext cx="5838024" cy="533480"/>
          </a:xfrm>
          <a:prstGeom prst="rect">
            <a:avLst/>
          </a:prstGeom>
          <a:noFill/>
        </p:spPr>
        <p:txBody>
          <a:bodyPr wrap="square" lIns="121917" tIns="60958" rIns="121917" bIns="60958" rtlCol="0">
            <a:spAutoFit/>
          </a:bodyPr>
          <a:lstStyle/>
          <a:p>
            <a:r>
              <a:rPr lang="zh-CN" altLang="en-US" sz="2700" dirty="0">
                <a:solidFill>
                  <a:srgbClr val="C00000"/>
                </a:solidFill>
                <a:latin typeface="方正清刻本悦宋简体" panose="02000000000000000000" pitchFamily="2" charset="-122"/>
                <a:ea typeface="方正清刻本悦宋简体" panose="02000000000000000000" pitchFamily="2" charset="-122"/>
              </a:rPr>
              <a:t>年终工作</a:t>
            </a:r>
            <a:r>
              <a:rPr lang="zh-CN" altLang="en-US" sz="2700" dirty="0" smtClean="0">
                <a:solidFill>
                  <a:srgbClr val="C00000"/>
                </a:solidFill>
                <a:latin typeface="方正清刻本悦宋简体" panose="02000000000000000000" pitchFamily="2" charset="-122"/>
                <a:ea typeface="方正清刻本悦宋简体" panose="02000000000000000000" pitchFamily="2" charset="-122"/>
              </a:rPr>
              <a:t>概述</a:t>
            </a:r>
            <a:endParaRPr lang="zh-CN" altLang="en-US" sz="2100" dirty="0">
              <a:solidFill>
                <a:srgbClr val="C00000"/>
              </a:solidFill>
              <a:latin typeface="方正清刻本悦宋简体" panose="02000000000000000000" pitchFamily="2" charset="-122"/>
              <a:ea typeface="方正清刻本悦宋简体" panose="02000000000000000000" pitchFamily="2" charset="-122"/>
            </a:endParaRPr>
          </a:p>
        </p:txBody>
      </p:sp>
      <p:sp>
        <p:nvSpPr>
          <p:cNvPr id="63" name="TextBox 62"/>
          <p:cNvSpPr txBox="1"/>
          <p:nvPr/>
        </p:nvSpPr>
        <p:spPr>
          <a:xfrm>
            <a:off x="5114975" y="1816789"/>
            <a:ext cx="5838024" cy="533480"/>
          </a:xfrm>
          <a:prstGeom prst="rect">
            <a:avLst/>
          </a:prstGeom>
          <a:noFill/>
        </p:spPr>
        <p:txBody>
          <a:bodyPr wrap="square" lIns="121917" tIns="60958" rIns="121917" bIns="60958" rtlCol="0">
            <a:spAutoFit/>
          </a:bodyPr>
          <a:lstStyle/>
          <a:p>
            <a:r>
              <a:rPr lang="zh-CN" altLang="en-US" sz="27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工作完成</a:t>
            </a:r>
            <a:r>
              <a:rPr lang="zh-CN" altLang="en-US" sz="2700" dirty="0" smtClean="0">
                <a:solidFill>
                  <a:schemeClr val="tx1">
                    <a:lumMod val="65000"/>
                    <a:lumOff val="35000"/>
                  </a:schemeClr>
                </a:solidFill>
                <a:latin typeface="方正清刻本悦宋简体" panose="02000000000000000000" pitchFamily="2" charset="-122"/>
                <a:ea typeface="方正清刻本悦宋简体" panose="02000000000000000000" pitchFamily="2" charset="-122"/>
              </a:rPr>
              <a:t>情况</a:t>
            </a:r>
            <a:endParaRPr lang="zh-CN" altLang="en-US" sz="21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64" name="TextBox 63"/>
          <p:cNvSpPr txBox="1"/>
          <p:nvPr/>
        </p:nvSpPr>
        <p:spPr>
          <a:xfrm>
            <a:off x="5355438" y="2890102"/>
            <a:ext cx="5838024" cy="533480"/>
          </a:xfrm>
          <a:prstGeom prst="rect">
            <a:avLst/>
          </a:prstGeom>
          <a:noFill/>
        </p:spPr>
        <p:txBody>
          <a:bodyPr wrap="square" lIns="121917" tIns="60958" rIns="121917" bIns="60958" rtlCol="0">
            <a:spAutoFit/>
          </a:bodyPr>
          <a:lstStyle/>
          <a:p>
            <a:r>
              <a:rPr lang="zh-CN" altLang="en-US" sz="2700" dirty="0">
                <a:solidFill>
                  <a:srgbClr val="C00000"/>
                </a:solidFill>
                <a:latin typeface="方正清刻本悦宋简体" panose="02000000000000000000" pitchFamily="2" charset="-122"/>
                <a:ea typeface="方正清刻本悦宋简体" panose="02000000000000000000" pitchFamily="2" charset="-122"/>
              </a:rPr>
              <a:t>成功项目</a:t>
            </a:r>
            <a:r>
              <a:rPr lang="zh-CN" altLang="en-US" sz="2700" dirty="0" smtClean="0">
                <a:solidFill>
                  <a:srgbClr val="C00000"/>
                </a:solidFill>
                <a:latin typeface="方正清刻本悦宋简体" panose="02000000000000000000" pitchFamily="2" charset="-122"/>
                <a:ea typeface="方正清刻本悦宋简体" panose="02000000000000000000" pitchFamily="2" charset="-122"/>
              </a:rPr>
              <a:t>展示</a:t>
            </a:r>
            <a:endParaRPr lang="zh-CN" altLang="en-US" sz="2100" dirty="0">
              <a:solidFill>
                <a:srgbClr val="C00000"/>
              </a:solidFill>
              <a:latin typeface="方正清刻本悦宋简体" panose="02000000000000000000" pitchFamily="2" charset="-122"/>
              <a:ea typeface="方正清刻本悦宋简体" panose="02000000000000000000" pitchFamily="2" charset="-122"/>
            </a:endParaRPr>
          </a:p>
        </p:txBody>
      </p:sp>
      <p:sp>
        <p:nvSpPr>
          <p:cNvPr id="65" name="TextBox 64"/>
          <p:cNvSpPr txBox="1"/>
          <p:nvPr/>
        </p:nvSpPr>
        <p:spPr>
          <a:xfrm>
            <a:off x="5227383" y="4058516"/>
            <a:ext cx="5838024" cy="533480"/>
          </a:xfrm>
          <a:prstGeom prst="rect">
            <a:avLst/>
          </a:prstGeom>
          <a:noFill/>
        </p:spPr>
        <p:txBody>
          <a:bodyPr wrap="square" lIns="121917" tIns="60958" rIns="121917" bIns="60958" rtlCol="0">
            <a:spAutoFit/>
          </a:bodyPr>
          <a:lstStyle/>
          <a:p>
            <a:r>
              <a:rPr lang="zh-CN" altLang="en-US" sz="27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rPr>
              <a:t>工作不足之</a:t>
            </a:r>
            <a:r>
              <a:rPr lang="zh-CN" altLang="en-US" sz="2700" dirty="0" smtClean="0">
                <a:solidFill>
                  <a:schemeClr val="tx1">
                    <a:lumMod val="65000"/>
                    <a:lumOff val="35000"/>
                  </a:schemeClr>
                </a:solidFill>
                <a:latin typeface="方正清刻本悦宋简体" panose="02000000000000000000" pitchFamily="2" charset="-122"/>
                <a:ea typeface="方正清刻本悦宋简体" panose="02000000000000000000" pitchFamily="2" charset="-122"/>
              </a:rPr>
              <a:t>处</a:t>
            </a:r>
            <a:endParaRPr lang="zh-CN" altLang="en-US" sz="2100" dirty="0">
              <a:solidFill>
                <a:schemeClr val="tx1">
                  <a:lumMod val="65000"/>
                  <a:lumOff val="35000"/>
                </a:schemeClr>
              </a:solidFill>
              <a:latin typeface="方正清刻本悦宋简体" panose="02000000000000000000" pitchFamily="2" charset="-122"/>
              <a:ea typeface="方正清刻本悦宋简体" panose="02000000000000000000" pitchFamily="2" charset="-122"/>
            </a:endParaRPr>
          </a:p>
        </p:txBody>
      </p:sp>
      <p:sp>
        <p:nvSpPr>
          <p:cNvPr id="66" name="椭圆 65"/>
          <p:cNvSpPr/>
          <p:nvPr/>
        </p:nvSpPr>
        <p:spPr>
          <a:xfrm>
            <a:off x="3885727" y="5104849"/>
            <a:ext cx="653051" cy="65313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sz="3200" dirty="0">
                <a:latin typeface="Arial" panose="020B0604020202020204" pitchFamily="34" charset="0"/>
                <a:cs typeface="Arial" panose="020B0604020202020204" pitchFamily="34" charset="0"/>
              </a:rPr>
              <a:t>5</a:t>
            </a:r>
            <a:endParaRPr lang="zh-CN" altLang="en-US" sz="3200" dirty="0">
              <a:latin typeface="Arial" panose="020B0604020202020204" pitchFamily="34" charset="0"/>
              <a:cs typeface="Arial" panose="020B0604020202020204" pitchFamily="34" charset="0"/>
            </a:endParaRPr>
          </a:p>
        </p:txBody>
      </p:sp>
      <p:sp>
        <p:nvSpPr>
          <p:cNvPr id="67" name="TextBox 66"/>
          <p:cNvSpPr txBox="1"/>
          <p:nvPr/>
        </p:nvSpPr>
        <p:spPr>
          <a:xfrm>
            <a:off x="4770617" y="5179163"/>
            <a:ext cx="5838024" cy="533480"/>
          </a:xfrm>
          <a:prstGeom prst="rect">
            <a:avLst/>
          </a:prstGeom>
          <a:noFill/>
        </p:spPr>
        <p:txBody>
          <a:bodyPr wrap="square" lIns="121917" tIns="60958" rIns="121917" bIns="60958" rtlCol="0">
            <a:spAutoFit/>
          </a:bodyPr>
          <a:lstStyle/>
          <a:p>
            <a:r>
              <a:rPr lang="zh-CN" altLang="en-US" sz="2700" dirty="0">
                <a:solidFill>
                  <a:srgbClr val="C00000"/>
                </a:solidFill>
                <a:latin typeface="方正清刻本悦宋简体" panose="02000000000000000000" pitchFamily="2" charset="-122"/>
                <a:ea typeface="方正清刻本悦宋简体" panose="02000000000000000000" pitchFamily="2" charset="-122"/>
              </a:rPr>
              <a:t>明年工作</a:t>
            </a:r>
            <a:r>
              <a:rPr lang="zh-CN" altLang="en-US" sz="2700" dirty="0" smtClean="0">
                <a:solidFill>
                  <a:srgbClr val="C00000"/>
                </a:solidFill>
                <a:latin typeface="方正清刻本悦宋简体" panose="02000000000000000000" pitchFamily="2" charset="-122"/>
                <a:ea typeface="方正清刻本悦宋简体" panose="02000000000000000000" pitchFamily="2" charset="-122"/>
              </a:rPr>
              <a:t>计划</a:t>
            </a:r>
            <a:endParaRPr lang="zh-CN" altLang="en-US" sz="2100" dirty="0">
              <a:solidFill>
                <a:srgbClr val="C00000"/>
              </a:solidFill>
              <a:latin typeface="方正清刻本悦宋简体" panose="02000000000000000000" pitchFamily="2" charset="-122"/>
              <a:ea typeface="方正清刻本悦宋简体" panose="02000000000000000000" pitchFamily="2" charset="-122"/>
            </a:endParaRPr>
          </a:p>
        </p:txBody>
      </p:sp>
      <p:grpSp>
        <p:nvGrpSpPr>
          <p:cNvPr id="68" name="组合 11"/>
          <p:cNvGrpSpPr/>
          <p:nvPr/>
        </p:nvGrpSpPr>
        <p:grpSpPr bwMode="auto">
          <a:xfrm flipH="1">
            <a:off x="8438147" y="-1"/>
            <a:ext cx="3753853" cy="3037859"/>
            <a:chOff x="0" y="-190500"/>
            <a:chExt cx="2895600" cy="2343151"/>
          </a:xfrm>
        </p:grpSpPr>
        <p:pic>
          <p:nvPicPr>
            <p:cNvPr id="69" name="图片 9"/>
            <p:cNvPicPr>
              <a:picLocks noChangeAspect="1"/>
            </p:cNvPicPr>
            <p:nvPr/>
          </p:nvPicPr>
          <p:blipFill>
            <a:blip r:embed="rId5">
              <a:extLst>
                <a:ext uri="{28A0092B-C50C-407E-A947-70E740481C1C}">
                  <a14:useLocalDpi xmlns:a14="http://schemas.microsoft.com/office/drawing/2010/main" val="0"/>
                </a:ext>
              </a:extLst>
            </a:blip>
            <a:srcRect r="49432" b="71381"/>
            <a:stretch>
              <a:fillRect/>
            </a:stretch>
          </p:blipFill>
          <p:spPr bwMode="auto">
            <a:xfrm>
              <a:off x="0" y="-19050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0" name="图片 10"/>
            <p:cNvPicPr>
              <a:picLocks noChangeAspect="1"/>
            </p:cNvPicPr>
            <p:nvPr/>
          </p:nvPicPr>
          <p:blipFill>
            <a:blip r:embed="rId6">
              <a:extLst>
                <a:ext uri="{28A0092B-C50C-407E-A947-70E740481C1C}">
                  <a14:useLocalDpi xmlns:a14="http://schemas.microsoft.com/office/drawing/2010/main" val="0"/>
                </a:ext>
              </a:extLst>
            </a:blip>
            <a:srcRect l="40341" t="12794" r="33902"/>
            <a:stretch>
              <a:fillRect/>
            </a:stretch>
          </p:blipFill>
          <p:spPr bwMode="auto">
            <a:xfrm>
              <a:off x="213028" y="2286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out)">
                                      <p:cBhvr>
                                        <p:cTn id="7" dur="1500"/>
                                        <p:tgtEl>
                                          <p:spTgt spid="9"/>
                                        </p:tgtEl>
                                      </p:cBhvr>
                                    </p:animEffect>
                                  </p:childTnLst>
                                </p:cTn>
                              </p:par>
                            </p:childTnLst>
                          </p:cTn>
                        </p:par>
                        <p:par>
                          <p:cTn id="8" fill="hold">
                            <p:stCondLst>
                              <p:cond delay="1500"/>
                            </p:stCondLst>
                            <p:childTnLst>
                              <p:par>
                                <p:cTn id="9" presetID="49" presetClass="entr" presetSubtype="0" decel="10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500" fill="hold"/>
                                        <p:tgtEl>
                                          <p:spTgt spid="3"/>
                                        </p:tgtEl>
                                        <p:attrNameLst>
                                          <p:attrName>ppt_w</p:attrName>
                                        </p:attrNameLst>
                                      </p:cBhvr>
                                      <p:tavLst>
                                        <p:tav tm="0">
                                          <p:val>
                                            <p:fltVal val="0"/>
                                          </p:val>
                                        </p:tav>
                                        <p:tav tm="100000">
                                          <p:val>
                                            <p:strVal val="#ppt_w"/>
                                          </p:val>
                                        </p:tav>
                                      </p:tavLst>
                                    </p:anim>
                                    <p:anim calcmode="lin" valueType="num">
                                      <p:cBhvr>
                                        <p:cTn id="12" dur="1500" fill="hold"/>
                                        <p:tgtEl>
                                          <p:spTgt spid="3"/>
                                        </p:tgtEl>
                                        <p:attrNameLst>
                                          <p:attrName>ppt_h</p:attrName>
                                        </p:attrNameLst>
                                      </p:cBhvr>
                                      <p:tavLst>
                                        <p:tav tm="0">
                                          <p:val>
                                            <p:fltVal val="0"/>
                                          </p:val>
                                        </p:tav>
                                        <p:tav tm="100000">
                                          <p:val>
                                            <p:strVal val="#ppt_h"/>
                                          </p:val>
                                        </p:tav>
                                      </p:tavLst>
                                    </p:anim>
                                    <p:anim calcmode="lin" valueType="num">
                                      <p:cBhvr>
                                        <p:cTn id="13" dur="1500" fill="hold"/>
                                        <p:tgtEl>
                                          <p:spTgt spid="3"/>
                                        </p:tgtEl>
                                        <p:attrNameLst>
                                          <p:attrName>style.rotation</p:attrName>
                                        </p:attrNameLst>
                                      </p:cBhvr>
                                      <p:tavLst>
                                        <p:tav tm="0">
                                          <p:val>
                                            <p:fltVal val="360"/>
                                          </p:val>
                                        </p:tav>
                                        <p:tav tm="100000">
                                          <p:val>
                                            <p:fltVal val="0"/>
                                          </p:val>
                                        </p:tav>
                                      </p:tavLst>
                                    </p:anim>
                                    <p:animEffect transition="in" filter="fade">
                                      <p:cBhvr>
                                        <p:cTn id="14" dur="1500"/>
                                        <p:tgtEl>
                                          <p:spTgt spid="3"/>
                                        </p:tgtEl>
                                      </p:cBhvr>
                                    </p:animEffect>
                                  </p:childTnLst>
                                </p:cTn>
                              </p:par>
                              <p:par>
                                <p:cTn id="15" presetID="2" presetClass="entr" presetSubtype="8" fill="hold" nodeType="withEffect">
                                  <p:stCondLst>
                                    <p:cond delay="25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3000"/>
                            </p:stCondLst>
                            <p:childTnLst>
                              <p:par>
                                <p:cTn id="20" presetID="2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750"/>
                                        <p:tgtEl>
                                          <p:spTgt spid="8"/>
                                        </p:tgtEl>
                                      </p:cBhvr>
                                    </p:animEffect>
                                  </p:childTnLst>
                                </p:cTn>
                              </p:par>
                            </p:childTnLst>
                          </p:cTn>
                        </p:par>
                        <p:par>
                          <p:cTn id="23" fill="hold">
                            <p:stCondLst>
                              <p:cond delay="4000"/>
                            </p:stCondLst>
                            <p:childTnLst>
                              <p:par>
                                <p:cTn id="24" presetID="10"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par>
                          <p:cTn id="27" fill="hold">
                            <p:stCondLst>
                              <p:cond delay="4500"/>
                            </p:stCondLst>
                            <p:childTnLst>
                              <p:par>
                                <p:cTn id="28" presetID="22" presetClass="entr" presetSubtype="1"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up)">
                                      <p:cBhvr>
                                        <p:cTn id="30" dur="750"/>
                                        <p:tgtEl>
                                          <p:spTgt spid="6"/>
                                        </p:tgtEl>
                                      </p:cBhvr>
                                    </p:animEffect>
                                  </p:childTnLst>
                                </p:cTn>
                              </p:par>
                            </p:childTnLst>
                          </p:cTn>
                        </p:par>
                        <p:par>
                          <p:cTn id="31" fill="hold">
                            <p:stCondLst>
                              <p:cond delay="5500"/>
                            </p:stCondLst>
                            <p:childTnLst>
                              <p:par>
                                <p:cTn id="32" presetID="53" presetClass="entr" presetSubtype="16" fill="hold" grpId="0" nodeType="afterEffect">
                                  <p:stCondLst>
                                    <p:cond delay="0"/>
                                  </p:stCondLst>
                                  <p:childTnLst>
                                    <p:set>
                                      <p:cBhvr>
                                        <p:cTn id="33" dur="1" fill="hold">
                                          <p:stCondLst>
                                            <p:cond delay="0"/>
                                          </p:stCondLst>
                                        </p:cTn>
                                        <p:tgtEl>
                                          <p:spTgt spid="58"/>
                                        </p:tgtEl>
                                        <p:attrNameLst>
                                          <p:attrName>style.visibility</p:attrName>
                                        </p:attrNameLst>
                                      </p:cBhvr>
                                      <p:to>
                                        <p:strVal val="visible"/>
                                      </p:to>
                                    </p:set>
                                    <p:anim calcmode="lin" valueType="num">
                                      <p:cBhvr>
                                        <p:cTn id="34" dur="500" fill="hold"/>
                                        <p:tgtEl>
                                          <p:spTgt spid="58"/>
                                        </p:tgtEl>
                                        <p:attrNameLst>
                                          <p:attrName>ppt_w</p:attrName>
                                        </p:attrNameLst>
                                      </p:cBhvr>
                                      <p:tavLst>
                                        <p:tav tm="0">
                                          <p:val>
                                            <p:fltVal val="0"/>
                                          </p:val>
                                        </p:tav>
                                        <p:tav tm="100000">
                                          <p:val>
                                            <p:strVal val="#ppt_w"/>
                                          </p:val>
                                        </p:tav>
                                      </p:tavLst>
                                    </p:anim>
                                    <p:anim calcmode="lin" valueType="num">
                                      <p:cBhvr>
                                        <p:cTn id="35" dur="500" fill="hold"/>
                                        <p:tgtEl>
                                          <p:spTgt spid="58"/>
                                        </p:tgtEl>
                                        <p:attrNameLst>
                                          <p:attrName>ppt_h</p:attrName>
                                        </p:attrNameLst>
                                      </p:cBhvr>
                                      <p:tavLst>
                                        <p:tav tm="0">
                                          <p:val>
                                            <p:fltVal val="0"/>
                                          </p:val>
                                        </p:tav>
                                        <p:tav tm="100000">
                                          <p:val>
                                            <p:strVal val="#ppt_h"/>
                                          </p:val>
                                        </p:tav>
                                      </p:tavLst>
                                    </p:anim>
                                    <p:animEffect transition="in" filter="fade">
                                      <p:cBhvr>
                                        <p:cTn id="36" dur="500"/>
                                        <p:tgtEl>
                                          <p:spTgt spid="5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p:cTn id="39" dur="500" fill="hold"/>
                                        <p:tgtEl>
                                          <p:spTgt spid="59"/>
                                        </p:tgtEl>
                                        <p:attrNameLst>
                                          <p:attrName>ppt_w</p:attrName>
                                        </p:attrNameLst>
                                      </p:cBhvr>
                                      <p:tavLst>
                                        <p:tav tm="0">
                                          <p:val>
                                            <p:fltVal val="0"/>
                                          </p:val>
                                        </p:tav>
                                        <p:tav tm="100000">
                                          <p:val>
                                            <p:strVal val="#ppt_w"/>
                                          </p:val>
                                        </p:tav>
                                      </p:tavLst>
                                    </p:anim>
                                    <p:anim calcmode="lin" valueType="num">
                                      <p:cBhvr>
                                        <p:cTn id="40" dur="500" fill="hold"/>
                                        <p:tgtEl>
                                          <p:spTgt spid="59"/>
                                        </p:tgtEl>
                                        <p:attrNameLst>
                                          <p:attrName>ppt_h</p:attrName>
                                        </p:attrNameLst>
                                      </p:cBhvr>
                                      <p:tavLst>
                                        <p:tav tm="0">
                                          <p:val>
                                            <p:fltVal val="0"/>
                                          </p:val>
                                        </p:tav>
                                        <p:tav tm="100000">
                                          <p:val>
                                            <p:strVal val="#ppt_h"/>
                                          </p:val>
                                        </p:tav>
                                      </p:tavLst>
                                    </p:anim>
                                    <p:animEffect transition="in" filter="fade">
                                      <p:cBhvr>
                                        <p:cTn id="41" dur="500"/>
                                        <p:tgtEl>
                                          <p:spTgt spid="59"/>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60"/>
                                        </p:tgtEl>
                                        <p:attrNameLst>
                                          <p:attrName>style.visibility</p:attrName>
                                        </p:attrNameLst>
                                      </p:cBhvr>
                                      <p:to>
                                        <p:strVal val="visible"/>
                                      </p:to>
                                    </p:set>
                                    <p:anim calcmode="lin" valueType="num">
                                      <p:cBhvr>
                                        <p:cTn id="44" dur="500" fill="hold"/>
                                        <p:tgtEl>
                                          <p:spTgt spid="60"/>
                                        </p:tgtEl>
                                        <p:attrNameLst>
                                          <p:attrName>ppt_w</p:attrName>
                                        </p:attrNameLst>
                                      </p:cBhvr>
                                      <p:tavLst>
                                        <p:tav tm="0">
                                          <p:val>
                                            <p:fltVal val="0"/>
                                          </p:val>
                                        </p:tav>
                                        <p:tav tm="100000">
                                          <p:val>
                                            <p:strVal val="#ppt_w"/>
                                          </p:val>
                                        </p:tav>
                                      </p:tavLst>
                                    </p:anim>
                                    <p:anim calcmode="lin" valueType="num">
                                      <p:cBhvr>
                                        <p:cTn id="45" dur="500" fill="hold"/>
                                        <p:tgtEl>
                                          <p:spTgt spid="60"/>
                                        </p:tgtEl>
                                        <p:attrNameLst>
                                          <p:attrName>ppt_h</p:attrName>
                                        </p:attrNameLst>
                                      </p:cBhvr>
                                      <p:tavLst>
                                        <p:tav tm="0">
                                          <p:val>
                                            <p:fltVal val="0"/>
                                          </p:val>
                                        </p:tav>
                                        <p:tav tm="100000">
                                          <p:val>
                                            <p:strVal val="#ppt_h"/>
                                          </p:val>
                                        </p:tav>
                                      </p:tavLst>
                                    </p:anim>
                                    <p:animEffect transition="in" filter="fade">
                                      <p:cBhvr>
                                        <p:cTn id="46" dur="500"/>
                                        <p:tgtEl>
                                          <p:spTgt spid="60"/>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61"/>
                                        </p:tgtEl>
                                        <p:attrNameLst>
                                          <p:attrName>style.visibility</p:attrName>
                                        </p:attrNameLst>
                                      </p:cBhvr>
                                      <p:to>
                                        <p:strVal val="visible"/>
                                      </p:to>
                                    </p:set>
                                    <p:anim calcmode="lin" valueType="num">
                                      <p:cBhvr>
                                        <p:cTn id="49" dur="500" fill="hold"/>
                                        <p:tgtEl>
                                          <p:spTgt spid="61"/>
                                        </p:tgtEl>
                                        <p:attrNameLst>
                                          <p:attrName>ppt_w</p:attrName>
                                        </p:attrNameLst>
                                      </p:cBhvr>
                                      <p:tavLst>
                                        <p:tav tm="0">
                                          <p:val>
                                            <p:fltVal val="0"/>
                                          </p:val>
                                        </p:tav>
                                        <p:tav tm="100000">
                                          <p:val>
                                            <p:strVal val="#ppt_w"/>
                                          </p:val>
                                        </p:tav>
                                      </p:tavLst>
                                    </p:anim>
                                    <p:anim calcmode="lin" valueType="num">
                                      <p:cBhvr>
                                        <p:cTn id="50" dur="500" fill="hold"/>
                                        <p:tgtEl>
                                          <p:spTgt spid="61"/>
                                        </p:tgtEl>
                                        <p:attrNameLst>
                                          <p:attrName>ppt_h</p:attrName>
                                        </p:attrNameLst>
                                      </p:cBhvr>
                                      <p:tavLst>
                                        <p:tav tm="0">
                                          <p:val>
                                            <p:fltVal val="0"/>
                                          </p:val>
                                        </p:tav>
                                        <p:tav tm="100000">
                                          <p:val>
                                            <p:strVal val="#ppt_h"/>
                                          </p:val>
                                        </p:tav>
                                      </p:tavLst>
                                    </p:anim>
                                    <p:animEffect transition="in" filter="fade">
                                      <p:cBhvr>
                                        <p:cTn id="51" dur="500"/>
                                        <p:tgtEl>
                                          <p:spTgt spid="61"/>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p:cTn id="54" dur="500" fill="hold"/>
                                        <p:tgtEl>
                                          <p:spTgt spid="66"/>
                                        </p:tgtEl>
                                        <p:attrNameLst>
                                          <p:attrName>ppt_w</p:attrName>
                                        </p:attrNameLst>
                                      </p:cBhvr>
                                      <p:tavLst>
                                        <p:tav tm="0">
                                          <p:val>
                                            <p:fltVal val="0"/>
                                          </p:val>
                                        </p:tav>
                                        <p:tav tm="100000">
                                          <p:val>
                                            <p:strVal val="#ppt_w"/>
                                          </p:val>
                                        </p:tav>
                                      </p:tavLst>
                                    </p:anim>
                                    <p:anim calcmode="lin" valueType="num">
                                      <p:cBhvr>
                                        <p:cTn id="55" dur="500" fill="hold"/>
                                        <p:tgtEl>
                                          <p:spTgt spid="66"/>
                                        </p:tgtEl>
                                        <p:attrNameLst>
                                          <p:attrName>ppt_h</p:attrName>
                                        </p:attrNameLst>
                                      </p:cBhvr>
                                      <p:tavLst>
                                        <p:tav tm="0">
                                          <p:val>
                                            <p:fltVal val="0"/>
                                          </p:val>
                                        </p:tav>
                                        <p:tav tm="100000">
                                          <p:val>
                                            <p:strVal val="#ppt_h"/>
                                          </p:val>
                                        </p:tav>
                                      </p:tavLst>
                                    </p:anim>
                                    <p:animEffect transition="in" filter="fade">
                                      <p:cBhvr>
                                        <p:cTn id="56" dur="500"/>
                                        <p:tgtEl>
                                          <p:spTgt spid="66"/>
                                        </p:tgtEl>
                                      </p:cBhvr>
                                    </p:animEffect>
                                  </p:childTnLst>
                                </p:cTn>
                              </p:par>
                              <p:par>
                                <p:cTn id="57" presetID="42" presetClass="path" presetSubtype="0" accel="50000" decel="50000" fill="hold" grpId="1" nodeType="withEffect">
                                  <p:stCondLst>
                                    <p:cond delay="0"/>
                                  </p:stCondLst>
                                  <p:childTnLst>
                                    <p:animMotion origin="layout" path="M -0.18346 0.27005 L -2.08333E-7 3.23699E-6 " pathEditMode="relative" rAng="0" ptsTypes="AA">
                                      <p:cBhvr>
                                        <p:cTn id="58" dur="1000" fill="hold"/>
                                        <p:tgtEl>
                                          <p:spTgt spid="58"/>
                                        </p:tgtEl>
                                        <p:attrNameLst>
                                          <p:attrName>ppt_x</p:attrName>
                                          <p:attrName>ppt_y</p:attrName>
                                        </p:attrNameLst>
                                      </p:cBhvr>
                                      <p:rCtr x="9167" y="-13503"/>
                                    </p:animMotion>
                                  </p:childTnLst>
                                </p:cTn>
                              </p:par>
                              <p:par>
                                <p:cTn id="59" presetID="42" presetClass="path" presetSubtype="0" accel="50000" decel="50000" fill="hold" grpId="1" nodeType="withEffect">
                                  <p:stCondLst>
                                    <p:cond delay="0"/>
                                  </p:stCondLst>
                                  <p:childTnLst>
                                    <p:animMotion origin="layout" path="M -0.22526 0.14659 L -3.33333E-6 4.33526E-6 " pathEditMode="relative" rAng="0" ptsTypes="AA">
                                      <p:cBhvr>
                                        <p:cTn id="60" dur="1000" fill="hold"/>
                                        <p:tgtEl>
                                          <p:spTgt spid="59"/>
                                        </p:tgtEl>
                                        <p:attrNameLst>
                                          <p:attrName>ppt_x</p:attrName>
                                          <p:attrName>ppt_y</p:attrName>
                                        </p:attrNameLst>
                                      </p:cBhvr>
                                      <p:rCtr x="11263" y="-7329"/>
                                    </p:animMotion>
                                  </p:childTnLst>
                                </p:cTn>
                              </p:par>
                              <p:par>
                                <p:cTn id="61" presetID="42" presetClass="path" presetSubtype="0" accel="50000" decel="50000" fill="hold" grpId="1" nodeType="withEffect">
                                  <p:stCondLst>
                                    <p:cond delay="0"/>
                                  </p:stCondLst>
                                  <p:childTnLst>
                                    <p:animMotion origin="layout" path="M -0.23958 -0.00347 L 6.25E-7 -2.25434E-6 " pathEditMode="relative" rAng="0" ptsTypes="AA">
                                      <p:cBhvr>
                                        <p:cTn id="62" dur="1000" fill="hold"/>
                                        <p:tgtEl>
                                          <p:spTgt spid="60"/>
                                        </p:tgtEl>
                                        <p:attrNameLst>
                                          <p:attrName>ppt_x</p:attrName>
                                          <p:attrName>ppt_y</p:attrName>
                                        </p:attrNameLst>
                                      </p:cBhvr>
                                      <p:rCtr x="11979" y="162"/>
                                    </p:animMotion>
                                  </p:childTnLst>
                                </p:cTn>
                              </p:par>
                              <p:par>
                                <p:cTn id="63" presetID="42" presetClass="path" presetSubtype="0" accel="50000" decel="50000" fill="hold" grpId="1" nodeType="withEffect">
                                  <p:stCondLst>
                                    <p:cond delay="0"/>
                                  </p:stCondLst>
                                  <p:childTnLst>
                                    <p:animMotion origin="layout" path="M -0.21693 -0.19862 L -1.45833E-6 4.27746E-6 " pathEditMode="relative" rAng="0" ptsTypes="AA">
                                      <p:cBhvr>
                                        <p:cTn id="64" dur="1000" fill="hold"/>
                                        <p:tgtEl>
                                          <p:spTgt spid="61"/>
                                        </p:tgtEl>
                                        <p:attrNameLst>
                                          <p:attrName>ppt_x</p:attrName>
                                          <p:attrName>ppt_y</p:attrName>
                                        </p:attrNameLst>
                                      </p:cBhvr>
                                      <p:rCtr x="10846" y="9919"/>
                                    </p:animMotion>
                                  </p:childTnLst>
                                </p:cTn>
                              </p:par>
                              <p:par>
                                <p:cTn id="65" presetID="42" presetClass="path" presetSubtype="0" accel="50000" decel="50000" fill="hold" grpId="1" nodeType="withEffect">
                                  <p:stCondLst>
                                    <p:cond delay="0"/>
                                  </p:stCondLst>
                                  <p:childTnLst>
                                    <p:animMotion origin="layout" path="M -0.15156 -0.29596 L -4.16667E-6 3.64162E-6 " pathEditMode="relative" rAng="0" ptsTypes="AA">
                                      <p:cBhvr>
                                        <p:cTn id="66" dur="1000" fill="hold"/>
                                        <p:tgtEl>
                                          <p:spTgt spid="66"/>
                                        </p:tgtEl>
                                        <p:attrNameLst>
                                          <p:attrName>ppt_x</p:attrName>
                                          <p:attrName>ppt_y</p:attrName>
                                        </p:attrNameLst>
                                      </p:cBhvr>
                                      <p:rCtr x="7578" y="14798"/>
                                    </p:animMotion>
                                  </p:childTnLst>
                                </p:cTn>
                              </p:par>
                            </p:childTnLst>
                          </p:cTn>
                        </p:par>
                        <p:par>
                          <p:cTn id="67" fill="hold">
                            <p:stCondLst>
                              <p:cond delay="6000"/>
                            </p:stCondLst>
                            <p:childTnLst>
                              <p:par>
                                <p:cTn id="68" presetID="10" presetClass="entr" presetSubtype="0" fill="hold" grpId="0" nodeType="after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fade">
                                      <p:cBhvr>
                                        <p:cTn id="70" dur="1000"/>
                                        <p:tgtEl>
                                          <p:spTgt spid="62"/>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63"/>
                                        </p:tgtEl>
                                        <p:attrNameLst>
                                          <p:attrName>style.visibility</p:attrName>
                                        </p:attrNameLst>
                                      </p:cBhvr>
                                      <p:to>
                                        <p:strVal val="visible"/>
                                      </p:to>
                                    </p:set>
                                    <p:animEffect transition="in" filter="fade">
                                      <p:cBhvr>
                                        <p:cTn id="73" dur="1000"/>
                                        <p:tgtEl>
                                          <p:spTgt spid="6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fade">
                                      <p:cBhvr>
                                        <p:cTn id="76" dur="1000"/>
                                        <p:tgtEl>
                                          <p:spTgt spid="64"/>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65"/>
                                        </p:tgtEl>
                                        <p:attrNameLst>
                                          <p:attrName>style.visibility</p:attrName>
                                        </p:attrNameLst>
                                      </p:cBhvr>
                                      <p:to>
                                        <p:strVal val="visible"/>
                                      </p:to>
                                    </p:set>
                                    <p:animEffect transition="in" filter="fade">
                                      <p:cBhvr>
                                        <p:cTn id="79" dur="1000"/>
                                        <p:tgtEl>
                                          <p:spTgt spid="6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67"/>
                                        </p:tgtEl>
                                        <p:attrNameLst>
                                          <p:attrName>style.visibility</p:attrName>
                                        </p:attrNameLst>
                                      </p:cBhvr>
                                      <p:to>
                                        <p:strVal val="visible"/>
                                      </p:to>
                                    </p:set>
                                    <p:animEffect transition="in" filter="fade">
                                      <p:cBhvr>
                                        <p:cTn id="82" dur="1000"/>
                                        <p:tgtEl>
                                          <p:spTgt spid="67"/>
                                        </p:tgtEl>
                                      </p:cBhvr>
                                    </p:animEffect>
                                  </p:childTnLst>
                                </p:cTn>
                              </p:par>
                            </p:childTnLst>
                          </p:cTn>
                        </p:par>
                        <p:par>
                          <p:cTn id="83" fill="hold">
                            <p:stCondLst>
                              <p:cond delay="7000"/>
                            </p:stCondLst>
                            <p:childTnLst>
                              <p:par>
                                <p:cTn id="84" presetID="26" presetClass="emph" presetSubtype="0" fill="hold" grpId="2" nodeType="afterEffect">
                                  <p:stCondLst>
                                    <p:cond delay="0"/>
                                  </p:stCondLst>
                                  <p:childTnLst>
                                    <p:animEffect transition="out" filter="fade">
                                      <p:cBhvr>
                                        <p:cTn id="85" dur="500" tmFilter="0, 0; .2, .5; .8, .5; 1, 0"/>
                                        <p:tgtEl>
                                          <p:spTgt spid="58"/>
                                        </p:tgtEl>
                                      </p:cBhvr>
                                    </p:animEffect>
                                    <p:animScale>
                                      <p:cBhvr>
                                        <p:cTn id="86" dur="250" autoRev="1" fill="hold"/>
                                        <p:tgtEl>
                                          <p:spTgt spid="58"/>
                                        </p:tgtEl>
                                      </p:cBhvr>
                                      <p:by x="105000" y="105000"/>
                                    </p:animScale>
                                  </p:childTnLst>
                                </p:cTn>
                              </p:par>
                              <p:par>
                                <p:cTn id="87" presetID="26" presetClass="emph" presetSubtype="0" fill="hold" grpId="1" nodeType="withEffect">
                                  <p:stCondLst>
                                    <p:cond delay="0"/>
                                  </p:stCondLst>
                                  <p:childTnLst>
                                    <p:animEffect transition="out" filter="fade">
                                      <p:cBhvr>
                                        <p:cTn id="88" dur="500" tmFilter="0, 0; .2, .5; .8, .5; 1, 0"/>
                                        <p:tgtEl>
                                          <p:spTgt spid="62"/>
                                        </p:tgtEl>
                                      </p:cBhvr>
                                    </p:animEffect>
                                    <p:animScale>
                                      <p:cBhvr>
                                        <p:cTn id="89" dur="250" autoRev="1" fill="hold"/>
                                        <p:tgtEl>
                                          <p:spTgt spid="62"/>
                                        </p:tgtEl>
                                      </p:cBhvr>
                                      <p:by x="105000" y="105000"/>
                                    </p:animScale>
                                  </p:childTnLst>
                                </p:cTn>
                              </p:par>
                            </p:childTnLst>
                          </p:cTn>
                        </p:par>
                        <p:par>
                          <p:cTn id="90" fill="hold">
                            <p:stCondLst>
                              <p:cond delay="7500"/>
                            </p:stCondLst>
                            <p:childTnLst>
                              <p:par>
                                <p:cTn id="91" presetID="26" presetClass="emph" presetSubtype="0" fill="hold" grpId="2" nodeType="afterEffect">
                                  <p:stCondLst>
                                    <p:cond delay="0"/>
                                  </p:stCondLst>
                                  <p:childTnLst>
                                    <p:animEffect transition="out" filter="fade">
                                      <p:cBhvr>
                                        <p:cTn id="92" dur="500" tmFilter="0, 0; .2, .5; .8, .5; 1, 0"/>
                                        <p:tgtEl>
                                          <p:spTgt spid="59"/>
                                        </p:tgtEl>
                                      </p:cBhvr>
                                    </p:animEffect>
                                    <p:animScale>
                                      <p:cBhvr>
                                        <p:cTn id="93" dur="250" autoRev="1" fill="hold"/>
                                        <p:tgtEl>
                                          <p:spTgt spid="59"/>
                                        </p:tgtEl>
                                      </p:cBhvr>
                                      <p:by x="105000" y="105000"/>
                                    </p:animScale>
                                  </p:childTnLst>
                                </p:cTn>
                              </p:par>
                              <p:par>
                                <p:cTn id="94" presetID="26" presetClass="emph" presetSubtype="0" fill="hold" grpId="1" nodeType="withEffect">
                                  <p:stCondLst>
                                    <p:cond delay="0"/>
                                  </p:stCondLst>
                                  <p:childTnLst>
                                    <p:animEffect transition="out" filter="fade">
                                      <p:cBhvr>
                                        <p:cTn id="95" dur="500" tmFilter="0, 0; .2, .5; .8, .5; 1, 0"/>
                                        <p:tgtEl>
                                          <p:spTgt spid="63"/>
                                        </p:tgtEl>
                                      </p:cBhvr>
                                    </p:animEffect>
                                    <p:animScale>
                                      <p:cBhvr>
                                        <p:cTn id="96" dur="250" autoRev="1" fill="hold"/>
                                        <p:tgtEl>
                                          <p:spTgt spid="63"/>
                                        </p:tgtEl>
                                      </p:cBhvr>
                                      <p:by x="105000" y="105000"/>
                                    </p:animScale>
                                  </p:childTnLst>
                                </p:cTn>
                              </p:par>
                            </p:childTnLst>
                          </p:cTn>
                        </p:par>
                        <p:par>
                          <p:cTn id="97" fill="hold">
                            <p:stCondLst>
                              <p:cond delay="8000"/>
                            </p:stCondLst>
                            <p:childTnLst>
                              <p:par>
                                <p:cTn id="98" presetID="26" presetClass="emph" presetSubtype="0" fill="hold" grpId="2" nodeType="afterEffect">
                                  <p:stCondLst>
                                    <p:cond delay="0"/>
                                  </p:stCondLst>
                                  <p:childTnLst>
                                    <p:animEffect transition="out" filter="fade">
                                      <p:cBhvr>
                                        <p:cTn id="99" dur="500" tmFilter="0, 0; .2, .5; .8, .5; 1, 0"/>
                                        <p:tgtEl>
                                          <p:spTgt spid="60"/>
                                        </p:tgtEl>
                                      </p:cBhvr>
                                    </p:animEffect>
                                    <p:animScale>
                                      <p:cBhvr>
                                        <p:cTn id="100" dur="250" autoRev="1" fill="hold"/>
                                        <p:tgtEl>
                                          <p:spTgt spid="60"/>
                                        </p:tgtEl>
                                      </p:cBhvr>
                                      <p:by x="105000" y="105000"/>
                                    </p:animScale>
                                  </p:childTnLst>
                                </p:cTn>
                              </p:par>
                              <p:par>
                                <p:cTn id="101" presetID="26" presetClass="emph" presetSubtype="0" fill="hold" grpId="1" nodeType="withEffect">
                                  <p:stCondLst>
                                    <p:cond delay="0"/>
                                  </p:stCondLst>
                                  <p:childTnLst>
                                    <p:animEffect transition="out" filter="fade">
                                      <p:cBhvr>
                                        <p:cTn id="102" dur="500" tmFilter="0, 0; .2, .5; .8, .5; 1, 0"/>
                                        <p:tgtEl>
                                          <p:spTgt spid="64"/>
                                        </p:tgtEl>
                                      </p:cBhvr>
                                    </p:animEffect>
                                    <p:animScale>
                                      <p:cBhvr>
                                        <p:cTn id="103" dur="250" autoRev="1" fill="hold"/>
                                        <p:tgtEl>
                                          <p:spTgt spid="64"/>
                                        </p:tgtEl>
                                      </p:cBhvr>
                                      <p:by x="105000" y="105000"/>
                                    </p:animScale>
                                  </p:childTnLst>
                                </p:cTn>
                              </p:par>
                            </p:childTnLst>
                          </p:cTn>
                        </p:par>
                        <p:par>
                          <p:cTn id="104" fill="hold">
                            <p:stCondLst>
                              <p:cond delay="8500"/>
                            </p:stCondLst>
                            <p:childTnLst>
                              <p:par>
                                <p:cTn id="105" presetID="26" presetClass="emph" presetSubtype="0" fill="hold" grpId="2" nodeType="afterEffect">
                                  <p:stCondLst>
                                    <p:cond delay="0"/>
                                  </p:stCondLst>
                                  <p:childTnLst>
                                    <p:animEffect transition="out" filter="fade">
                                      <p:cBhvr>
                                        <p:cTn id="106" dur="500" tmFilter="0, 0; .2, .5; .8, .5; 1, 0"/>
                                        <p:tgtEl>
                                          <p:spTgt spid="61"/>
                                        </p:tgtEl>
                                      </p:cBhvr>
                                    </p:animEffect>
                                    <p:animScale>
                                      <p:cBhvr>
                                        <p:cTn id="107" dur="250" autoRev="1" fill="hold"/>
                                        <p:tgtEl>
                                          <p:spTgt spid="61"/>
                                        </p:tgtEl>
                                      </p:cBhvr>
                                      <p:by x="105000" y="105000"/>
                                    </p:animScale>
                                  </p:childTnLst>
                                </p:cTn>
                              </p:par>
                              <p:par>
                                <p:cTn id="108" presetID="26" presetClass="emph" presetSubtype="0" fill="hold" grpId="1" nodeType="withEffect">
                                  <p:stCondLst>
                                    <p:cond delay="0"/>
                                  </p:stCondLst>
                                  <p:childTnLst>
                                    <p:animEffect transition="out" filter="fade">
                                      <p:cBhvr>
                                        <p:cTn id="109" dur="500" tmFilter="0, 0; .2, .5; .8, .5; 1, 0"/>
                                        <p:tgtEl>
                                          <p:spTgt spid="65"/>
                                        </p:tgtEl>
                                      </p:cBhvr>
                                    </p:animEffect>
                                    <p:animScale>
                                      <p:cBhvr>
                                        <p:cTn id="110" dur="250" autoRev="1" fill="hold"/>
                                        <p:tgtEl>
                                          <p:spTgt spid="65"/>
                                        </p:tgtEl>
                                      </p:cBhvr>
                                      <p:by x="105000" y="105000"/>
                                    </p:animScale>
                                  </p:childTnLst>
                                </p:cTn>
                              </p:par>
                            </p:childTnLst>
                          </p:cTn>
                        </p:par>
                        <p:par>
                          <p:cTn id="111" fill="hold">
                            <p:stCondLst>
                              <p:cond delay="9000"/>
                            </p:stCondLst>
                            <p:childTnLst>
                              <p:par>
                                <p:cTn id="112" presetID="26" presetClass="emph" presetSubtype="0" fill="hold" grpId="2" nodeType="afterEffect">
                                  <p:stCondLst>
                                    <p:cond delay="0"/>
                                  </p:stCondLst>
                                  <p:childTnLst>
                                    <p:animEffect transition="out" filter="fade">
                                      <p:cBhvr>
                                        <p:cTn id="113" dur="500" tmFilter="0, 0; .2, .5; .8, .5; 1, 0"/>
                                        <p:tgtEl>
                                          <p:spTgt spid="66"/>
                                        </p:tgtEl>
                                      </p:cBhvr>
                                    </p:animEffect>
                                    <p:animScale>
                                      <p:cBhvr>
                                        <p:cTn id="114" dur="250" autoRev="1" fill="hold"/>
                                        <p:tgtEl>
                                          <p:spTgt spid="66"/>
                                        </p:tgtEl>
                                      </p:cBhvr>
                                      <p:by x="105000" y="105000"/>
                                    </p:animScale>
                                  </p:childTnLst>
                                </p:cTn>
                              </p:par>
                              <p:par>
                                <p:cTn id="115" presetID="26" presetClass="emph" presetSubtype="0" fill="hold" grpId="1" nodeType="withEffect">
                                  <p:stCondLst>
                                    <p:cond delay="0"/>
                                  </p:stCondLst>
                                  <p:childTnLst>
                                    <p:animEffect transition="out" filter="fade">
                                      <p:cBhvr>
                                        <p:cTn id="116" dur="500" tmFilter="0, 0; .2, .5; .8, .5; 1, 0"/>
                                        <p:tgtEl>
                                          <p:spTgt spid="67"/>
                                        </p:tgtEl>
                                      </p:cBhvr>
                                    </p:animEffect>
                                    <p:animScale>
                                      <p:cBhvr>
                                        <p:cTn id="117" dur="250" autoRev="1" fill="hold"/>
                                        <p:tgtEl>
                                          <p:spTgt spid="67"/>
                                        </p:tgtEl>
                                      </p:cBhvr>
                                      <p:by x="105000" y="105000"/>
                                    </p:animScale>
                                  </p:childTnLst>
                                </p:cTn>
                              </p:par>
                            </p:childTnLst>
                          </p:cTn>
                        </p:par>
                        <p:par>
                          <p:cTn id="118" fill="hold">
                            <p:stCondLst>
                              <p:cond delay="9500"/>
                            </p:stCondLst>
                            <p:childTnLst>
                              <p:par>
                                <p:cTn id="119" presetID="22" presetClass="entr" presetSubtype="1" fill="hold" nodeType="afterEffect">
                                  <p:stCondLst>
                                    <p:cond delay="0"/>
                                  </p:stCondLst>
                                  <p:childTnLst>
                                    <p:set>
                                      <p:cBhvr>
                                        <p:cTn id="120" dur="1" fill="hold">
                                          <p:stCondLst>
                                            <p:cond delay="0"/>
                                          </p:stCondLst>
                                        </p:cTn>
                                        <p:tgtEl>
                                          <p:spTgt spid="68"/>
                                        </p:tgtEl>
                                        <p:attrNameLst>
                                          <p:attrName>style.visibility</p:attrName>
                                        </p:attrNameLst>
                                      </p:cBhvr>
                                      <p:to>
                                        <p:strVal val="visible"/>
                                      </p:to>
                                    </p:set>
                                    <p:animEffect transition="in" filter="wipe(up)">
                                      <p:cBhvr>
                                        <p:cTn id="121" dur="1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58" grpId="0" animBg="1"/>
      <p:bldP spid="58" grpId="1" animBg="1"/>
      <p:bldP spid="58" grpId="2" animBg="1"/>
      <p:bldP spid="59" grpId="0" animBg="1"/>
      <p:bldP spid="59" grpId="1" animBg="1"/>
      <p:bldP spid="59" grpId="2" animBg="1"/>
      <p:bldP spid="60" grpId="0" animBg="1"/>
      <p:bldP spid="60" grpId="1" animBg="1"/>
      <p:bldP spid="60" grpId="2" animBg="1"/>
      <p:bldP spid="61" grpId="0" animBg="1"/>
      <p:bldP spid="61" grpId="1" animBg="1"/>
      <p:bldP spid="61" grpId="2" animBg="1"/>
      <p:bldP spid="62" grpId="0"/>
      <p:bldP spid="62" grpId="1"/>
      <p:bldP spid="63" grpId="0"/>
      <p:bldP spid="63" grpId="1"/>
      <p:bldP spid="64" grpId="0"/>
      <p:bldP spid="64" grpId="1"/>
      <p:bldP spid="65" grpId="0"/>
      <p:bldP spid="65" grpId="1"/>
      <p:bldP spid="66" grpId="0" animBg="1"/>
      <p:bldP spid="66" grpId="1" animBg="1"/>
      <p:bldP spid="66" grpId="2" animBg="1"/>
      <p:bldP spid="67" grpId="0"/>
      <p:bldP spid="67"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357313" y="1638300"/>
            <a:ext cx="4229100" cy="4229100"/>
            <a:chOff x="1357313" y="1638300"/>
            <a:chExt cx="4229100" cy="4229100"/>
          </a:xfrm>
        </p:grpSpPr>
        <p:sp>
          <p:nvSpPr>
            <p:cNvPr id="17" name="椭圆 16"/>
            <p:cNvSpPr/>
            <p:nvPr/>
          </p:nvSpPr>
          <p:spPr bwMode="auto">
            <a:xfrm>
              <a:off x="1357313" y="1638300"/>
              <a:ext cx="4229100" cy="42291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01" name="椭圆 100"/>
            <p:cNvSpPr/>
            <p:nvPr/>
          </p:nvSpPr>
          <p:spPr bwMode="auto">
            <a:xfrm>
              <a:off x="1446213" y="1727200"/>
              <a:ext cx="4051300" cy="405130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cxnSp>
        <p:nvCxnSpPr>
          <p:cNvPr id="109" name="直接连接符 108"/>
          <p:cNvCxnSpPr/>
          <p:nvPr/>
        </p:nvCxnSpPr>
        <p:spPr>
          <a:xfrm flipH="1">
            <a:off x="285750" y="5589588"/>
            <a:ext cx="1697038" cy="187801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166" name="矩形 11"/>
          <p:cNvSpPr>
            <a:spLocks noChangeArrowheads="1"/>
          </p:cNvSpPr>
          <p:nvPr/>
        </p:nvSpPr>
        <p:spPr bwMode="auto">
          <a:xfrm>
            <a:off x="1876926" y="3106519"/>
            <a:ext cx="31683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600" dirty="0" smtClean="0">
                <a:solidFill>
                  <a:schemeClr val="bg1"/>
                </a:solidFill>
                <a:latin typeface="方正清刻本悦宋简体" panose="02000000000000000000" pitchFamily="2" charset="-122"/>
                <a:ea typeface="方正清刻本悦宋简体" panose="02000000000000000000" pitchFamily="2" charset="-122"/>
              </a:rPr>
              <a:t>年度工作概述</a:t>
            </a:r>
            <a:endParaRPr lang="zh-CN" altLang="en-US" sz="3600" dirty="0">
              <a:solidFill>
                <a:schemeClr val="bg1"/>
              </a:solidFill>
              <a:latin typeface="方正清刻本悦宋简体" panose="02000000000000000000" pitchFamily="2" charset="-122"/>
              <a:ea typeface="方正清刻本悦宋简体" panose="02000000000000000000" pitchFamily="2" charset="-122"/>
            </a:endParaRPr>
          </a:p>
        </p:txBody>
      </p:sp>
      <p:pic>
        <p:nvPicPr>
          <p:cNvPr id="6148" name="图片 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5981700"/>
            <a:ext cx="1219200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 name="Group 4"/>
          <p:cNvGrpSpPr>
            <a:grpSpLocks noChangeAspect="1"/>
          </p:cNvGrpSpPr>
          <p:nvPr/>
        </p:nvGrpSpPr>
        <p:grpSpPr bwMode="auto">
          <a:xfrm>
            <a:off x="7639051" y="-285750"/>
            <a:ext cx="5562599" cy="6398345"/>
            <a:chOff x="3084" y="172"/>
            <a:chExt cx="3075" cy="3537"/>
          </a:xfrm>
          <a:solidFill>
            <a:schemeClr val="tx1">
              <a:lumMod val="85000"/>
              <a:lumOff val="15000"/>
              <a:alpha val="85000"/>
            </a:schemeClr>
          </a:solidFill>
        </p:grpSpPr>
        <p:sp>
          <p:nvSpPr>
            <p:cNvPr id="5" name="Freeform 5"/>
            <p:cNvSpPr/>
            <p:nvPr/>
          </p:nvSpPr>
          <p:spPr bwMode="auto">
            <a:xfrm>
              <a:off x="5317" y="3005"/>
              <a:ext cx="39" cy="59"/>
            </a:xfrm>
            <a:custGeom>
              <a:avLst/>
              <a:gdLst>
                <a:gd name="T0" fmla="*/ 1 w 2"/>
                <a:gd name="T1" fmla="*/ 3 h 3"/>
                <a:gd name="T2" fmla="*/ 1 w 2"/>
                <a:gd name="T3" fmla="*/ 0 h 3"/>
                <a:gd name="T4" fmla="*/ 2 w 2"/>
                <a:gd name="T5" fmla="*/ 0 h 3"/>
                <a:gd name="T6" fmla="*/ 1 w 2"/>
                <a:gd name="T7" fmla="*/ 3 h 3"/>
              </a:gdLst>
              <a:ahLst/>
              <a:cxnLst>
                <a:cxn ang="0">
                  <a:pos x="T0" y="T1"/>
                </a:cxn>
                <a:cxn ang="0">
                  <a:pos x="T2" y="T3"/>
                </a:cxn>
                <a:cxn ang="0">
                  <a:pos x="T4" y="T5"/>
                </a:cxn>
                <a:cxn ang="0">
                  <a:pos x="T6" y="T7"/>
                </a:cxn>
              </a:cxnLst>
              <a:rect l="0" t="0" r="r" b="b"/>
              <a:pathLst>
                <a:path w="2" h="3">
                  <a:moveTo>
                    <a:pt x="1" y="3"/>
                  </a:moveTo>
                  <a:cubicBezTo>
                    <a:pt x="0" y="3"/>
                    <a:pt x="1" y="1"/>
                    <a:pt x="1" y="0"/>
                  </a:cubicBezTo>
                  <a:cubicBezTo>
                    <a:pt x="1" y="0"/>
                    <a:pt x="1" y="0"/>
                    <a:pt x="2" y="0"/>
                  </a:cubicBezTo>
                  <a:cubicBezTo>
                    <a:pt x="2" y="1"/>
                    <a:pt x="2" y="2"/>
                    <a:pt x="1" y="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 name="Freeform 6"/>
            <p:cNvSpPr/>
            <p:nvPr/>
          </p:nvSpPr>
          <p:spPr bwMode="auto">
            <a:xfrm>
              <a:off x="4867" y="3005"/>
              <a:ext cx="39" cy="39"/>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2" y="1"/>
                    <a:pt x="2" y="2"/>
                  </a:cubicBezTo>
                  <a:cubicBezTo>
                    <a:pt x="0" y="2"/>
                    <a:pt x="0" y="1"/>
                    <a:pt x="0" y="0"/>
                  </a:cubicBezTo>
                  <a:cubicBezTo>
                    <a:pt x="1"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 name="Freeform 7"/>
            <p:cNvSpPr/>
            <p:nvPr/>
          </p:nvSpPr>
          <p:spPr bwMode="auto">
            <a:xfrm>
              <a:off x="4161" y="2067"/>
              <a:ext cx="59" cy="39"/>
            </a:xfrm>
            <a:custGeom>
              <a:avLst/>
              <a:gdLst>
                <a:gd name="T0" fmla="*/ 1 w 3"/>
                <a:gd name="T1" fmla="*/ 0 h 2"/>
                <a:gd name="T2" fmla="*/ 2 w 3"/>
                <a:gd name="T3" fmla="*/ 2 h 2"/>
                <a:gd name="T4" fmla="*/ 0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2" y="0"/>
                    <a:pt x="3" y="0"/>
                    <a:pt x="2" y="2"/>
                  </a:cubicBezTo>
                  <a:cubicBezTo>
                    <a:pt x="2" y="2"/>
                    <a:pt x="1" y="2"/>
                    <a:pt x="0" y="2"/>
                  </a:cubicBezTo>
                  <a:cubicBezTo>
                    <a:pt x="0" y="1"/>
                    <a:pt x="0"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 name="Freeform 8"/>
            <p:cNvSpPr/>
            <p:nvPr/>
          </p:nvSpPr>
          <p:spPr bwMode="auto">
            <a:xfrm>
              <a:off x="4318" y="1559"/>
              <a:ext cx="39" cy="59"/>
            </a:xfrm>
            <a:custGeom>
              <a:avLst/>
              <a:gdLst>
                <a:gd name="T0" fmla="*/ 2 w 2"/>
                <a:gd name="T1" fmla="*/ 1 h 3"/>
                <a:gd name="T2" fmla="*/ 2 w 2"/>
                <a:gd name="T3" fmla="*/ 3 h 3"/>
                <a:gd name="T4" fmla="*/ 0 w 2"/>
                <a:gd name="T5" fmla="*/ 1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2" y="2"/>
                    <a:pt x="2" y="3"/>
                  </a:cubicBezTo>
                  <a:cubicBezTo>
                    <a:pt x="0" y="3"/>
                    <a:pt x="2" y="1"/>
                    <a:pt x="0" y="1"/>
                  </a:cubicBezTo>
                  <a:cubicBezTo>
                    <a:pt x="0" y="0"/>
                    <a:pt x="1" y="1"/>
                    <a:pt x="2"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 name="Freeform 9"/>
            <p:cNvSpPr/>
            <p:nvPr/>
          </p:nvSpPr>
          <p:spPr bwMode="auto">
            <a:xfrm>
              <a:off x="4259" y="1383"/>
              <a:ext cx="20" cy="79"/>
            </a:xfrm>
            <a:custGeom>
              <a:avLst/>
              <a:gdLst>
                <a:gd name="T0" fmla="*/ 0 w 1"/>
                <a:gd name="T1" fmla="*/ 1 h 4"/>
                <a:gd name="T2" fmla="*/ 0 w 1"/>
                <a:gd name="T3" fmla="*/ 4 h 4"/>
                <a:gd name="T4" fmla="*/ 0 w 1"/>
                <a:gd name="T5" fmla="*/ 1 h 4"/>
              </a:gdLst>
              <a:ahLst/>
              <a:cxnLst>
                <a:cxn ang="0">
                  <a:pos x="T0" y="T1"/>
                </a:cxn>
                <a:cxn ang="0">
                  <a:pos x="T2" y="T3"/>
                </a:cxn>
                <a:cxn ang="0">
                  <a:pos x="T4" y="T5"/>
                </a:cxn>
              </a:cxnLst>
              <a:rect l="0" t="0" r="r" b="b"/>
              <a:pathLst>
                <a:path w="1" h="4">
                  <a:moveTo>
                    <a:pt x="0" y="1"/>
                  </a:moveTo>
                  <a:cubicBezTo>
                    <a:pt x="1" y="0"/>
                    <a:pt x="1" y="4"/>
                    <a:pt x="0" y="4"/>
                  </a:cubicBezTo>
                  <a:cubicBezTo>
                    <a:pt x="0" y="3"/>
                    <a:pt x="0" y="2"/>
                    <a:pt x="0"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0" name="Freeform 10"/>
            <p:cNvSpPr/>
            <p:nvPr/>
          </p:nvSpPr>
          <p:spPr bwMode="auto">
            <a:xfrm>
              <a:off x="4142" y="1403"/>
              <a:ext cx="39" cy="39"/>
            </a:xfrm>
            <a:custGeom>
              <a:avLst/>
              <a:gdLst>
                <a:gd name="T0" fmla="*/ 1 w 2"/>
                <a:gd name="T1" fmla="*/ 0 h 2"/>
                <a:gd name="T2" fmla="*/ 2 w 2"/>
                <a:gd name="T3" fmla="*/ 0 h 2"/>
                <a:gd name="T4" fmla="*/ 0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2" y="0"/>
                    <a:pt x="2" y="0"/>
                    <a:pt x="2" y="0"/>
                  </a:cubicBezTo>
                  <a:cubicBezTo>
                    <a:pt x="2" y="1"/>
                    <a:pt x="1" y="1"/>
                    <a:pt x="0" y="2"/>
                  </a:cubicBezTo>
                  <a:cubicBezTo>
                    <a:pt x="0" y="0"/>
                    <a:pt x="2" y="2"/>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1" name="Freeform 11"/>
            <p:cNvSpPr/>
            <p:nvPr/>
          </p:nvSpPr>
          <p:spPr bwMode="auto">
            <a:xfrm>
              <a:off x="5807" y="2106"/>
              <a:ext cx="352" cy="391"/>
            </a:xfrm>
            <a:custGeom>
              <a:avLst/>
              <a:gdLst>
                <a:gd name="T0" fmla="*/ 7 w 18"/>
                <a:gd name="T1" fmla="*/ 0 h 20"/>
                <a:gd name="T2" fmla="*/ 13 w 18"/>
                <a:gd name="T3" fmla="*/ 0 h 20"/>
                <a:gd name="T4" fmla="*/ 17 w 18"/>
                <a:gd name="T5" fmla="*/ 4 h 20"/>
                <a:gd name="T6" fmla="*/ 15 w 18"/>
                <a:gd name="T7" fmla="*/ 11 h 20"/>
                <a:gd name="T8" fmla="*/ 18 w 18"/>
                <a:gd name="T9" fmla="*/ 16 h 20"/>
                <a:gd name="T10" fmla="*/ 12 w 18"/>
                <a:gd name="T11" fmla="*/ 14 h 20"/>
                <a:gd name="T12" fmla="*/ 7 w 18"/>
                <a:gd name="T13" fmla="*/ 10 h 20"/>
                <a:gd name="T14" fmla="*/ 6 w 18"/>
                <a:gd name="T15" fmla="*/ 11 h 20"/>
                <a:gd name="T16" fmla="*/ 7 w 18"/>
                <a:gd name="T17" fmla="*/ 17 h 20"/>
                <a:gd name="T18" fmla="*/ 2 w 18"/>
                <a:gd name="T19" fmla="*/ 15 h 20"/>
                <a:gd name="T20" fmla="*/ 1 w 18"/>
                <a:gd name="T21" fmla="*/ 14 h 20"/>
                <a:gd name="T22" fmla="*/ 1 w 18"/>
                <a:gd name="T23" fmla="*/ 12 h 20"/>
                <a:gd name="T24" fmla="*/ 0 w 18"/>
                <a:gd name="T25" fmla="*/ 6 h 20"/>
                <a:gd name="T26" fmla="*/ 6 w 18"/>
                <a:gd name="T27" fmla="*/ 0 h 20"/>
                <a:gd name="T28" fmla="*/ 7 w 18"/>
                <a:gd name="T29" fmla="*/ 3 h 20"/>
                <a:gd name="T30" fmla="*/ 7 w 18"/>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 h="20">
                  <a:moveTo>
                    <a:pt x="7" y="0"/>
                  </a:moveTo>
                  <a:cubicBezTo>
                    <a:pt x="9" y="0"/>
                    <a:pt x="10" y="1"/>
                    <a:pt x="13" y="0"/>
                  </a:cubicBezTo>
                  <a:cubicBezTo>
                    <a:pt x="13" y="3"/>
                    <a:pt x="15" y="3"/>
                    <a:pt x="17" y="4"/>
                  </a:cubicBezTo>
                  <a:cubicBezTo>
                    <a:pt x="15" y="6"/>
                    <a:pt x="17" y="10"/>
                    <a:pt x="15" y="11"/>
                  </a:cubicBezTo>
                  <a:cubicBezTo>
                    <a:pt x="15" y="13"/>
                    <a:pt x="16" y="14"/>
                    <a:pt x="18" y="16"/>
                  </a:cubicBezTo>
                  <a:cubicBezTo>
                    <a:pt x="15" y="16"/>
                    <a:pt x="15" y="14"/>
                    <a:pt x="12" y="14"/>
                  </a:cubicBezTo>
                  <a:cubicBezTo>
                    <a:pt x="10" y="20"/>
                    <a:pt x="5" y="16"/>
                    <a:pt x="7" y="10"/>
                  </a:cubicBezTo>
                  <a:cubicBezTo>
                    <a:pt x="7" y="10"/>
                    <a:pt x="7" y="11"/>
                    <a:pt x="6" y="11"/>
                  </a:cubicBezTo>
                  <a:cubicBezTo>
                    <a:pt x="7" y="12"/>
                    <a:pt x="7" y="14"/>
                    <a:pt x="7" y="17"/>
                  </a:cubicBezTo>
                  <a:cubicBezTo>
                    <a:pt x="5" y="16"/>
                    <a:pt x="4" y="15"/>
                    <a:pt x="2" y="15"/>
                  </a:cubicBezTo>
                  <a:cubicBezTo>
                    <a:pt x="2" y="15"/>
                    <a:pt x="2" y="14"/>
                    <a:pt x="1" y="14"/>
                  </a:cubicBezTo>
                  <a:cubicBezTo>
                    <a:pt x="1" y="14"/>
                    <a:pt x="1" y="13"/>
                    <a:pt x="1" y="12"/>
                  </a:cubicBezTo>
                  <a:cubicBezTo>
                    <a:pt x="1" y="10"/>
                    <a:pt x="1" y="8"/>
                    <a:pt x="0" y="6"/>
                  </a:cubicBezTo>
                  <a:cubicBezTo>
                    <a:pt x="2" y="4"/>
                    <a:pt x="4" y="2"/>
                    <a:pt x="6" y="0"/>
                  </a:cubicBezTo>
                  <a:cubicBezTo>
                    <a:pt x="8" y="0"/>
                    <a:pt x="6" y="2"/>
                    <a:pt x="7" y="3"/>
                  </a:cubicBezTo>
                  <a:cubicBezTo>
                    <a:pt x="8" y="3"/>
                    <a:pt x="7" y="1"/>
                    <a:pt x="7"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8" name="Freeform 12"/>
            <p:cNvSpPr/>
            <p:nvPr/>
          </p:nvSpPr>
          <p:spPr bwMode="auto">
            <a:xfrm>
              <a:off x="5885" y="2497"/>
              <a:ext cx="59" cy="39"/>
            </a:xfrm>
            <a:custGeom>
              <a:avLst/>
              <a:gdLst>
                <a:gd name="T0" fmla="*/ 3 w 3"/>
                <a:gd name="T1" fmla="*/ 0 h 2"/>
                <a:gd name="T2" fmla="*/ 2 w 3"/>
                <a:gd name="T3" fmla="*/ 2 h 2"/>
                <a:gd name="T4" fmla="*/ 0 w 3"/>
                <a:gd name="T5" fmla="*/ 1 h 2"/>
                <a:gd name="T6" fmla="*/ 3 w 3"/>
                <a:gd name="T7" fmla="*/ 0 h 2"/>
              </a:gdLst>
              <a:ahLst/>
              <a:cxnLst>
                <a:cxn ang="0">
                  <a:pos x="T0" y="T1"/>
                </a:cxn>
                <a:cxn ang="0">
                  <a:pos x="T2" y="T3"/>
                </a:cxn>
                <a:cxn ang="0">
                  <a:pos x="T4" y="T5"/>
                </a:cxn>
                <a:cxn ang="0">
                  <a:pos x="T6" y="T7"/>
                </a:cxn>
              </a:cxnLst>
              <a:rect l="0" t="0" r="r" b="b"/>
              <a:pathLst>
                <a:path w="3" h="2">
                  <a:moveTo>
                    <a:pt x="3" y="0"/>
                  </a:moveTo>
                  <a:cubicBezTo>
                    <a:pt x="2" y="1"/>
                    <a:pt x="2" y="1"/>
                    <a:pt x="2" y="2"/>
                  </a:cubicBezTo>
                  <a:cubicBezTo>
                    <a:pt x="1" y="2"/>
                    <a:pt x="0" y="2"/>
                    <a:pt x="0" y="1"/>
                  </a:cubicBezTo>
                  <a:cubicBezTo>
                    <a:pt x="1" y="1"/>
                    <a:pt x="1"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25" name="Freeform 13"/>
            <p:cNvSpPr/>
            <p:nvPr/>
          </p:nvSpPr>
          <p:spPr bwMode="auto">
            <a:xfrm>
              <a:off x="5866" y="3220"/>
              <a:ext cx="19" cy="39"/>
            </a:xfrm>
            <a:custGeom>
              <a:avLst/>
              <a:gdLst>
                <a:gd name="T0" fmla="*/ 1 w 1"/>
                <a:gd name="T1" fmla="*/ 0 h 2"/>
                <a:gd name="T2" fmla="*/ 1 w 1"/>
                <a:gd name="T3" fmla="*/ 1 h 2"/>
                <a:gd name="T4" fmla="*/ 0 w 1"/>
                <a:gd name="T5" fmla="*/ 0 h 2"/>
                <a:gd name="T6" fmla="*/ 1 w 1"/>
                <a:gd name="T7" fmla="*/ 0 h 2"/>
              </a:gdLst>
              <a:ahLst/>
              <a:cxnLst>
                <a:cxn ang="0">
                  <a:pos x="T0" y="T1"/>
                </a:cxn>
                <a:cxn ang="0">
                  <a:pos x="T2" y="T3"/>
                </a:cxn>
                <a:cxn ang="0">
                  <a:pos x="T4" y="T5"/>
                </a:cxn>
                <a:cxn ang="0">
                  <a:pos x="T6" y="T7"/>
                </a:cxn>
              </a:cxnLst>
              <a:rect l="0" t="0" r="r" b="b"/>
              <a:pathLst>
                <a:path w="1" h="2">
                  <a:moveTo>
                    <a:pt x="1" y="0"/>
                  </a:moveTo>
                  <a:cubicBezTo>
                    <a:pt x="1" y="0"/>
                    <a:pt x="1" y="1"/>
                    <a:pt x="1" y="1"/>
                  </a:cubicBezTo>
                  <a:cubicBezTo>
                    <a:pt x="0" y="2"/>
                    <a:pt x="0" y="1"/>
                    <a:pt x="0" y="0"/>
                  </a:cubicBezTo>
                  <a:cubicBezTo>
                    <a:pt x="0"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36" name="Freeform 14"/>
            <p:cNvSpPr/>
            <p:nvPr/>
          </p:nvSpPr>
          <p:spPr bwMode="auto">
            <a:xfrm>
              <a:off x="5768" y="2849"/>
              <a:ext cx="98" cy="39"/>
            </a:xfrm>
            <a:custGeom>
              <a:avLst/>
              <a:gdLst>
                <a:gd name="T0" fmla="*/ 5 w 5"/>
                <a:gd name="T1" fmla="*/ 0 h 2"/>
                <a:gd name="T2" fmla="*/ 5 w 5"/>
                <a:gd name="T3" fmla="*/ 2 h 2"/>
                <a:gd name="T4" fmla="*/ 0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5" y="1"/>
                    <a:pt x="5" y="2"/>
                    <a:pt x="5" y="2"/>
                  </a:cubicBezTo>
                  <a:cubicBezTo>
                    <a:pt x="3" y="2"/>
                    <a:pt x="2" y="2"/>
                    <a:pt x="0" y="2"/>
                  </a:cubicBezTo>
                  <a:cubicBezTo>
                    <a:pt x="1" y="1"/>
                    <a:pt x="3" y="0"/>
                    <a:pt x="5"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37" name="Freeform 15"/>
            <p:cNvSpPr/>
            <p:nvPr/>
          </p:nvSpPr>
          <p:spPr bwMode="auto">
            <a:xfrm>
              <a:off x="5846" y="1618"/>
              <a:ext cx="78" cy="39"/>
            </a:xfrm>
            <a:custGeom>
              <a:avLst/>
              <a:gdLst>
                <a:gd name="T0" fmla="*/ 0 w 4"/>
                <a:gd name="T1" fmla="*/ 0 h 2"/>
                <a:gd name="T2" fmla="*/ 2 w 4"/>
                <a:gd name="T3" fmla="*/ 0 h 2"/>
                <a:gd name="T4" fmla="*/ 3 w 4"/>
                <a:gd name="T5" fmla="*/ 1 h 2"/>
                <a:gd name="T6" fmla="*/ 2 w 4"/>
                <a:gd name="T7" fmla="*/ 2 h 2"/>
                <a:gd name="T8" fmla="*/ 0 w 4"/>
                <a:gd name="T9" fmla="*/ 2 h 2"/>
                <a:gd name="T10" fmla="*/ 0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0" y="0"/>
                  </a:moveTo>
                  <a:cubicBezTo>
                    <a:pt x="1" y="0"/>
                    <a:pt x="2" y="0"/>
                    <a:pt x="2" y="0"/>
                  </a:cubicBezTo>
                  <a:cubicBezTo>
                    <a:pt x="2" y="1"/>
                    <a:pt x="3" y="1"/>
                    <a:pt x="3" y="1"/>
                  </a:cubicBezTo>
                  <a:cubicBezTo>
                    <a:pt x="4" y="2"/>
                    <a:pt x="2" y="1"/>
                    <a:pt x="2" y="2"/>
                  </a:cubicBezTo>
                  <a:cubicBezTo>
                    <a:pt x="2" y="2"/>
                    <a:pt x="1" y="1"/>
                    <a:pt x="0" y="2"/>
                  </a:cubicBezTo>
                  <a:cubicBezTo>
                    <a:pt x="0" y="1"/>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46" name="Freeform 16"/>
            <p:cNvSpPr/>
            <p:nvPr/>
          </p:nvSpPr>
          <p:spPr bwMode="auto">
            <a:xfrm>
              <a:off x="5826" y="2458"/>
              <a:ext cx="20" cy="39"/>
            </a:xfrm>
            <a:custGeom>
              <a:avLst/>
              <a:gdLst>
                <a:gd name="T0" fmla="*/ 1 w 1"/>
                <a:gd name="T1" fmla="*/ 0 h 2"/>
                <a:gd name="T2" fmla="*/ 1 w 1"/>
                <a:gd name="T3" fmla="*/ 1 h 2"/>
                <a:gd name="T4" fmla="*/ 0 w 1"/>
                <a:gd name="T5" fmla="*/ 1 h 2"/>
                <a:gd name="T6" fmla="*/ 0 w 1"/>
                <a:gd name="T7" fmla="*/ 0 h 2"/>
                <a:gd name="T8" fmla="*/ 1 w 1"/>
                <a:gd name="T9" fmla="*/ 0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cubicBezTo>
                    <a:pt x="1" y="0"/>
                    <a:pt x="1" y="1"/>
                    <a:pt x="1" y="1"/>
                  </a:cubicBezTo>
                  <a:cubicBezTo>
                    <a:pt x="1" y="2"/>
                    <a:pt x="0" y="2"/>
                    <a:pt x="0" y="1"/>
                  </a:cubicBezTo>
                  <a:cubicBezTo>
                    <a:pt x="0" y="1"/>
                    <a:pt x="0" y="0"/>
                    <a:pt x="0" y="0"/>
                  </a:cubicBezTo>
                  <a:cubicBezTo>
                    <a:pt x="0" y="0"/>
                    <a:pt x="1" y="0"/>
                    <a:pt x="1" y="0"/>
                  </a:cubicBezTo>
                  <a:cubicBezTo>
                    <a:pt x="1"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47" name="Freeform 17"/>
            <p:cNvSpPr/>
            <p:nvPr/>
          </p:nvSpPr>
          <p:spPr bwMode="auto">
            <a:xfrm>
              <a:off x="5768" y="2947"/>
              <a:ext cx="78" cy="58"/>
            </a:xfrm>
            <a:custGeom>
              <a:avLst/>
              <a:gdLst>
                <a:gd name="T0" fmla="*/ 3 w 4"/>
                <a:gd name="T1" fmla="*/ 1 h 3"/>
                <a:gd name="T2" fmla="*/ 0 w 4"/>
                <a:gd name="T3" fmla="*/ 2 h 3"/>
                <a:gd name="T4" fmla="*/ 3 w 4"/>
                <a:gd name="T5" fmla="*/ 1 h 3"/>
              </a:gdLst>
              <a:ahLst/>
              <a:cxnLst>
                <a:cxn ang="0">
                  <a:pos x="T0" y="T1"/>
                </a:cxn>
                <a:cxn ang="0">
                  <a:pos x="T2" y="T3"/>
                </a:cxn>
                <a:cxn ang="0">
                  <a:pos x="T4" y="T5"/>
                </a:cxn>
              </a:cxnLst>
              <a:rect l="0" t="0" r="r" b="b"/>
              <a:pathLst>
                <a:path w="4" h="3">
                  <a:moveTo>
                    <a:pt x="3" y="1"/>
                  </a:moveTo>
                  <a:cubicBezTo>
                    <a:pt x="4" y="3"/>
                    <a:pt x="1" y="3"/>
                    <a:pt x="0" y="2"/>
                  </a:cubicBezTo>
                  <a:cubicBezTo>
                    <a:pt x="0" y="0"/>
                    <a:pt x="3" y="1"/>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48" name="Freeform 18"/>
            <p:cNvSpPr/>
            <p:nvPr/>
          </p:nvSpPr>
          <p:spPr bwMode="auto">
            <a:xfrm>
              <a:off x="5787" y="2771"/>
              <a:ext cx="39" cy="39"/>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0"/>
                    <a:pt x="2" y="2"/>
                  </a:cubicBezTo>
                  <a:cubicBezTo>
                    <a:pt x="1" y="2"/>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49" name="Freeform 19"/>
            <p:cNvSpPr/>
            <p:nvPr/>
          </p:nvSpPr>
          <p:spPr bwMode="auto">
            <a:xfrm>
              <a:off x="5768" y="993"/>
              <a:ext cx="58" cy="58"/>
            </a:xfrm>
            <a:custGeom>
              <a:avLst/>
              <a:gdLst>
                <a:gd name="T0" fmla="*/ 3 w 3"/>
                <a:gd name="T1" fmla="*/ 1 h 3"/>
                <a:gd name="T2" fmla="*/ 2 w 3"/>
                <a:gd name="T3" fmla="*/ 2 h 3"/>
                <a:gd name="T4" fmla="*/ 0 w 3"/>
                <a:gd name="T5" fmla="*/ 2 h 3"/>
                <a:gd name="T6" fmla="*/ 1 w 3"/>
                <a:gd name="T7" fmla="*/ 0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3" y="2"/>
                    <a:pt x="2" y="2"/>
                    <a:pt x="2" y="2"/>
                  </a:cubicBezTo>
                  <a:cubicBezTo>
                    <a:pt x="1" y="3"/>
                    <a:pt x="2" y="1"/>
                    <a:pt x="0" y="2"/>
                  </a:cubicBezTo>
                  <a:cubicBezTo>
                    <a:pt x="1" y="1"/>
                    <a:pt x="1" y="1"/>
                    <a:pt x="1" y="0"/>
                  </a:cubicBezTo>
                  <a:cubicBezTo>
                    <a:pt x="3" y="0"/>
                    <a:pt x="2" y="2"/>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0" name="Freeform 20"/>
            <p:cNvSpPr/>
            <p:nvPr/>
          </p:nvSpPr>
          <p:spPr bwMode="auto">
            <a:xfrm>
              <a:off x="5689" y="2517"/>
              <a:ext cx="216" cy="195"/>
            </a:xfrm>
            <a:custGeom>
              <a:avLst/>
              <a:gdLst>
                <a:gd name="T0" fmla="*/ 5 w 11"/>
                <a:gd name="T1" fmla="*/ 0 h 10"/>
                <a:gd name="T2" fmla="*/ 6 w 11"/>
                <a:gd name="T3" fmla="*/ 0 h 10"/>
                <a:gd name="T4" fmla="*/ 5 w 11"/>
                <a:gd name="T5" fmla="*/ 1 h 10"/>
                <a:gd name="T6" fmla="*/ 6 w 11"/>
                <a:gd name="T7" fmla="*/ 2 h 10"/>
                <a:gd name="T8" fmla="*/ 7 w 11"/>
                <a:gd name="T9" fmla="*/ 0 h 10"/>
                <a:gd name="T10" fmla="*/ 10 w 11"/>
                <a:gd name="T11" fmla="*/ 7 h 10"/>
                <a:gd name="T12" fmla="*/ 4 w 11"/>
                <a:gd name="T13" fmla="*/ 9 h 10"/>
                <a:gd name="T14" fmla="*/ 3 w 11"/>
                <a:gd name="T15" fmla="*/ 9 h 10"/>
                <a:gd name="T16" fmla="*/ 5 w 1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0">
                  <a:moveTo>
                    <a:pt x="5" y="0"/>
                  </a:moveTo>
                  <a:cubicBezTo>
                    <a:pt x="5" y="0"/>
                    <a:pt x="6" y="0"/>
                    <a:pt x="6" y="0"/>
                  </a:cubicBezTo>
                  <a:cubicBezTo>
                    <a:pt x="6" y="1"/>
                    <a:pt x="5" y="0"/>
                    <a:pt x="5" y="1"/>
                  </a:cubicBezTo>
                  <a:cubicBezTo>
                    <a:pt x="6" y="1"/>
                    <a:pt x="6" y="2"/>
                    <a:pt x="6" y="2"/>
                  </a:cubicBezTo>
                  <a:cubicBezTo>
                    <a:pt x="8" y="2"/>
                    <a:pt x="6" y="0"/>
                    <a:pt x="7" y="0"/>
                  </a:cubicBezTo>
                  <a:cubicBezTo>
                    <a:pt x="10" y="1"/>
                    <a:pt x="11" y="4"/>
                    <a:pt x="10" y="7"/>
                  </a:cubicBezTo>
                  <a:cubicBezTo>
                    <a:pt x="8" y="7"/>
                    <a:pt x="7" y="10"/>
                    <a:pt x="4" y="9"/>
                  </a:cubicBezTo>
                  <a:cubicBezTo>
                    <a:pt x="4" y="9"/>
                    <a:pt x="4" y="9"/>
                    <a:pt x="3" y="9"/>
                  </a:cubicBezTo>
                  <a:cubicBezTo>
                    <a:pt x="0" y="7"/>
                    <a:pt x="0" y="0"/>
                    <a:pt x="5"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1" name="Freeform 21"/>
            <p:cNvSpPr/>
            <p:nvPr/>
          </p:nvSpPr>
          <p:spPr bwMode="auto">
            <a:xfrm>
              <a:off x="5689" y="1481"/>
              <a:ext cx="39" cy="39"/>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2" y="1"/>
                    <a:pt x="2" y="2"/>
                  </a:cubicBezTo>
                  <a:cubicBezTo>
                    <a:pt x="1" y="2"/>
                    <a:pt x="0" y="2"/>
                    <a:pt x="0" y="0"/>
                  </a:cubicBezTo>
                  <a:cubicBezTo>
                    <a:pt x="1" y="0"/>
                    <a:pt x="2"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2" name="Freeform 22"/>
            <p:cNvSpPr/>
            <p:nvPr/>
          </p:nvSpPr>
          <p:spPr bwMode="auto">
            <a:xfrm>
              <a:off x="5631" y="2653"/>
              <a:ext cx="117" cy="118"/>
            </a:xfrm>
            <a:custGeom>
              <a:avLst/>
              <a:gdLst>
                <a:gd name="T0" fmla="*/ 2 w 6"/>
                <a:gd name="T1" fmla="*/ 6 h 6"/>
                <a:gd name="T2" fmla="*/ 5 w 6"/>
                <a:gd name="T3" fmla="*/ 2 h 6"/>
                <a:gd name="T4" fmla="*/ 5 w 6"/>
                <a:gd name="T5" fmla="*/ 2 h 6"/>
                <a:gd name="T6" fmla="*/ 3 w 6"/>
                <a:gd name="T7" fmla="*/ 6 h 6"/>
                <a:gd name="T8" fmla="*/ 2 w 6"/>
                <a:gd name="T9" fmla="*/ 6 h 6"/>
              </a:gdLst>
              <a:ahLst/>
              <a:cxnLst>
                <a:cxn ang="0">
                  <a:pos x="T0" y="T1"/>
                </a:cxn>
                <a:cxn ang="0">
                  <a:pos x="T2" y="T3"/>
                </a:cxn>
                <a:cxn ang="0">
                  <a:pos x="T4" y="T5"/>
                </a:cxn>
                <a:cxn ang="0">
                  <a:pos x="T6" y="T7"/>
                </a:cxn>
                <a:cxn ang="0">
                  <a:pos x="T8" y="T9"/>
                </a:cxn>
              </a:cxnLst>
              <a:rect l="0" t="0" r="r" b="b"/>
              <a:pathLst>
                <a:path w="6" h="6">
                  <a:moveTo>
                    <a:pt x="2" y="6"/>
                  </a:moveTo>
                  <a:cubicBezTo>
                    <a:pt x="0" y="4"/>
                    <a:pt x="2" y="0"/>
                    <a:pt x="5" y="2"/>
                  </a:cubicBezTo>
                  <a:cubicBezTo>
                    <a:pt x="5" y="2"/>
                    <a:pt x="5" y="2"/>
                    <a:pt x="5" y="2"/>
                  </a:cubicBezTo>
                  <a:cubicBezTo>
                    <a:pt x="6" y="5"/>
                    <a:pt x="5" y="6"/>
                    <a:pt x="3" y="6"/>
                  </a:cubicBezTo>
                  <a:cubicBezTo>
                    <a:pt x="3" y="6"/>
                    <a:pt x="2" y="6"/>
                    <a:pt x="2" y="6"/>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3" name="Freeform 23"/>
            <p:cNvSpPr/>
            <p:nvPr/>
          </p:nvSpPr>
          <p:spPr bwMode="auto">
            <a:xfrm>
              <a:off x="5650" y="3083"/>
              <a:ext cx="59" cy="39"/>
            </a:xfrm>
            <a:custGeom>
              <a:avLst/>
              <a:gdLst>
                <a:gd name="T0" fmla="*/ 1 w 3"/>
                <a:gd name="T1" fmla="*/ 1 h 2"/>
                <a:gd name="T2" fmla="*/ 3 w 3"/>
                <a:gd name="T3" fmla="*/ 1 h 2"/>
                <a:gd name="T4" fmla="*/ 1 w 3"/>
                <a:gd name="T5" fmla="*/ 1 h 2"/>
              </a:gdLst>
              <a:ahLst/>
              <a:cxnLst>
                <a:cxn ang="0">
                  <a:pos x="T0" y="T1"/>
                </a:cxn>
                <a:cxn ang="0">
                  <a:pos x="T2" y="T3"/>
                </a:cxn>
                <a:cxn ang="0">
                  <a:pos x="T4" y="T5"/>
                </a:cxn>
              </a:cxnLst>
              <a:rect l="0" t="0" r="r" b="b"/>
              <a:pathLst>
                <a:path w="3" h="2">
                  <a:moveTo>
                    <a:pt x="1" y="1"/>
                  </a:moveTo>
                  <a:cubicBezTo>
                    <a:pt x="3" y="0"/>
                    <a:pt x="2" y="2"/>
                    <a:pt x="3" y="1"/>
                  </a:cubicBezTo>
                  <a:cubicBezTo>
                    <a:pt x="3" y="2"/>
                    <a:pt x="0" y="2"/>
                    <a:pt x="1"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4" name="Freeform 24"/>
            <p:cNvSpPr/>
            <p:nvPr/>
          </p:nvSpPr>
          <p:spPr bwMode="auto">
            <a:xfrm>
              <a:off x="5650" y="2829"/>
              <a:ext cx="98" cy="78"/>
            </a:xfrm>
            <a:custGeom>
              <a:avLst/>
              <a:gdLst>
                <a:gd name="T0" fmla="*/ 3 w 5"/>
                <a:gd name="T1" fmla="*/ 0 h 4"/>
                <a:gd name="T2" fmla="*/ 4 w 5"/>
                <a:gd name="T3" fmla="*/ 0 h 4"/>
                <a:gd name="T4" fmla="*/ 4 w 5"/>
                <a:gd name="T5" fmla="*/ 0 h 4"/>
                <a:gd name="T6" fmla="*/ 4 w 5"/>
                <a:gd name="T7" fmla="*/ 3 h 4"/>
                <a:gd name="T8" fmla="*/ 2 w 5"/>
                <a:gd name="T9" fmla="*/ 4 h 4"/>
                <a:gd name="T10" fmla="*/ 0 w 5"/>
                <a:gd name="T11" fmla="*/ 3 h 4"/>
                <a:gd name="T12" fmla="*/ 3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3" y="0"/>
                  </a:moveTo>
                  <a:cubicBezTo>
                    <a:pt x="3" y="0"/>
                    <a:pt x="4" y="0"/>
                    <a:pt x="4" y="0"/>
                  </a:cubicBezTo>
                  <a:cubicBezTo>
                    <a:pt x="4" y="0"/>
                    <a:pt x="4" y="0"/>
                    <a:pt x="4" y="0"/>
                  </a:cubicBezTo>
                  <a:cubicBezTo>
                    <a:pt x="3" y="1"/>
                    <a:pt x="5" y="1"/>
                    <a:pt x="4" y="3"/>
                  </a:cubicBezTo>
                  <a:cubicBezTo>
                    <a:pt x="4" y="3"/>
                    <a:pt x="2" y="3"/>
                    <a:pt x="2" y="4"/>
                  </a:cubicBezTo>
                  <a:cubicBezTo>
                    <a:pt x="1" y="4"/>
                    <a:pt x="2" y="3"/>
                    <a:pt x="0" y="3"/>
                  </a:cubicBezTo>
                  <a:cubicBezTo>
                    <a:pt x="1" y="2"/>
                    <a:pt x="1"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5" name="Freeform 25"/>
            <p:cNvSpPr/>
            <p:nvPr/>
          </p:nvSpPr>
          <p:spPr bwMode="auto">
            <a:xfrm>
              <a:off x="5552" y="1540"/>
              <a:ext cx="59" cy="78"/>
            </a:xfrm>
            <a:custGeom>
              <a:avLst/>
              <a:gdLst>
                <a:gd name="T0" fmla="*/ 3 w 3"/>
                <a:gd name="T1" fmla="*/ 1 h 4"/>
                <a:gd name="T2" fmla="*/ 2 w 3"/>
                <a:gd name="T3" fmla="*/ 4 h 4"/>
                <a:gd name="T4" fmla="*/ 1 w 3"/>
                <a:gd name="T5" fmla="*/ 4 h 4"/>
                <a:gd name="T6" fmla="*/ 3 w 3"/>
                <a:gd name="T7" fmla="*/ 1 h 4"/>
              </a:gdLst>
              <a:ahLst/>
              <a:cxnLst>
                <a:cxn ang="0">
                  <a:pos x="T0" y="T1"/>
                </a:cxn>
                <a:cxn ang="0">
                  <a:pos x="T2" y="T3"/>
                </a:cxn>
                <a:cxn ang="0">
                  <a:pos x="T4" y="T5"/>
                </a:cxn>
                <a:cxn ang="0">
                  <a:pos x="T6" y="T7"/>
                </a:cxn>
              </a:cxnLst>
              <a:rect l="0" t="0" r="r" b="b"/>
              <a:pathLst>
                <a:path w="3" h="4">
                  <a:moveTo>
                    <a:pt x="3" y="1"/>
                  </a:moveTo>
                  <a:cubicBezTo>
                    <a:pt x="3" y="2"/>
                    <a:pt x="2" y="2"/>
                    <a:pt x="2" y="4"/>
                  </a:cubicBezTo>
                  <a:cubicBezTo>
                    <a:pt x="2" y="4"/>
                    <a:pt x="1" y="4"/>
                    <a:pt x="1" y="4"/>
                  </a:cubicBezTo>
                  <a:cubicBezTo>
                    <a:pt x="0" y="2"/>
                    <a:pt x="1" y="0"/>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6" name="Freeform 26"/>
            <p:cNvSpPr/>
            <p:nvPr/>
          </p:nvSpPr>
          <p:spPr bwMode="auto">
            <a:xfrm>
              <a:off x="5552" y="3025"/>
              <a:ext cx="59" cy="58"/>
            </a:xfrm>
            <a:custGeom>
              <a:avLst/>
              <a:gdLst>
                <a:gd name="T0" fmla="*/ 1 w 3"/>
                <a:gd name="T1" fmla="*/ 0 h 3"/>
                <a:gd name="T2" fmla="*/ 3 w 3"/>
                <a:gd name="T3" fmla="*/ 2 h 3"/>
                <a:gd name="T4" fmla="*/ 0 w 3"/>
                <a:gd name="T5" fmla="*/ 2 h 3"/>
                <a:gd name="T6" fmla="*/ 1 w 3"/>
                <a:gd name="T7" fmla="*/ 0 h 3"/>
              </a:gdLst>
              <a:ahLst/>
              <a:cxnLst>
                <a:cxn ang="0">
                  <a:pos x="T0" y="T1"/>
                </a:cxn>
                <a:cxn ang="0">
                  <a:pos x="T2" y="T3"/>
                </a:cxn>
                <a:cxn ang="0">
                  <a:pos x="T4" y="T5"/>
                </a:cxn>
                <a:cxn ang="0">
                  <a:pos x="T6" y="T7"/>
                </a:cxn>
              </a:cxnLst>
              <a:rect l="0" t="0" r="r" b="b"/>
              <a:pathLst>
                <a:path w="3" h="3">
                  <a:moveTo>
                    <a:pt x="1" y="0"/>
                  </a:moveTo>
                  <a:cubicBezTo>
                    <a:pt x="2" y="0"/>
                    <a:pt x="3" y="1"/>
                    <a:pt x="3" y="2"/>
                  </a:cubicBezTo>
                  <a:cubicBezTo>
                    <a:pt x="2" y="2"/>
                    <a:pt x="1" y="3"/>
                    <a:pt x="0" y="2"/>
                  </a:cubicBezTo>
                  <a:cubicBezTo>
                    <a:pt x="0" y="0"/>
                    <a:pt x="2" y="1"/>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7" name="Freeform 27"/>
            <p:cNvSpPr/>
            <p:nvPr/>
          </p:nvSpPr>
          <p:spPr bwMode="auto">
            <a:xfrm>
              <a:off x="5533" y="2302"/>
              <a:ext cx="78" cy="58"/>
            </a:xfrm>
            <a:custGeom>
              <a:avLst/>
              <a:gdLst>
                <a:gd name="T0" fmla="*/ 0 w 4"/>
                <a:gd name="T1" fmla="*/ 3 h 3"/>
                <a:gd name="T2" fmla="*/ 2 w 4"/>
                <a:gd name="T3" fmla="*/ 0 h 3"/>
                <a:gd name="T4" fmla="*/ 4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1" y="2"/>
                    <a:pt x="2" y="1"/>
                    <a:pt x="2" y="0"/>
                  </a:cubicBezTo>
                  <a:cubicBezTo>
                    <a:pt x="2" y="0"/>
                    <a:pt x="3" y="0"/>
                    <a:pt x="4" y="0"/>
                  </a:cubicBezTo>
                  <a:cubicBezTo>
                    <a:pt x="4" y="2"/>
                    <a:pt x="3" y="3"/>
                    <a:pt x="0" y="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8" name="Freeform 28"/>
            <p:cNvSpPr/>
            <p:nvPr/>
          </p:nvSpPr>
          <p:spPr bwMode="auto">
            <a:xfrm>
              <a:off x="5513" y="3161"/>
              <a:ext cx="59" cy="40"/>
            </a:xfrm>
            <a:custGeom>
              <a:avLst/>
              <a:gdLst>
                <a:gd name="T0" fmla="*/ 2 w 3"/>
                <a:gd name="T1" fmla="*/ 0 h 2"/>
                <a:gd name="T2" fmla="*/ 2 w 3"/>
                <a:gd name="T3" fmla="*/ 2 h 2"/>
                <a:gd name="T4" fmla="*/ 1 w 3"/>
                <a:gd name="T5" fmla="*/ 0 h 2"/>
                <a:gd name="T6" fmla="*/ 2 w 3"/>
                <a:gd name="T7" fmla="*/ 0 h 2"/>
              </a:gdLst>
              <a:ahLst/>
              <a:cxnLst>
                <a:cxn ang="0">
                  <a:pos x="T0" y="T1"/>
                </a:cxn>
                <a:cxn ang="0">
                  <a:pos x="T2" y="T3"/>
                </a:cxn>
                <a:cxn ang="0">
                  <a:pos x="T4" y="T5"/>
                </a:cxn>
                <a:cxn ang="0">
                  <a:pos x="T6" y="T7"/>
                </a:cxn>
              </a:cxnLst>
              <a:rect l="0" t="0" r="r" b="b"/>
              <a:pathLst>
                <a:path w="3" h="2">
                  <a:moveTo>
                    <a:pt x="2" y="0"/>
                  </a:moveTo>
                  <a:cubicBezTo>
                    <a:pt x="3" y="1"/>
                    <a:pt x="3" y="1"/>
                    <a:pt x="2" y="2"/>
                  </a:cubicBezTo>
                  <a:cubicBezTo>
                    <a:pt x="1" y="2"/>
                    <a:pt x="0" y="2"/>
                    <a:pt x="1" y="0"/>
                  </a:cubicBezTo>
                  <a:cubicBezTo>
                    <a:pt x="1" y="0"/>
                    <a:pt x="2"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9" name="Freeform 29"/>
            <p:cNvSpPr/>
            <p:nvPr/>
          </p:nvSpPr>
          <p:spPr bwMode="auto">
            <a:xfrm>
              <a:off x="5493" y="1227"/>
              <a:ext cx="59" cy="59"/>
            </a:xfrm>
            <a:custGeom>
              <a:avLst/>
              <a:gdLst>
                <a:gd name="T0" fmla="*/ 3 w 3"/>
                <a:gd name="T1" fmla="*/ 0 h 3"/>
                <a:gd name="T2" fmla="*/ 3 w 3"/>
                <a:gd name="T3" fmla="*/ 3 h 3"/>
                <a:gd name="T4" fmla="*/ 1 w 3"/>
                <a:gd name="T5" fmla="*/ 3 h 3"/>
                <a:gd name="T6" fmla="*/ 0 w 3"/>
                <a:gd name="T7" fmla="*/ 0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3" y="1"/>
                    <a:pt x="3" y="2"/>
                    <a:pt x="3" y="3"/>
                  </a:cubicBezTo>
                  <a:cubicBezTo>
                    <a:pt x="2" y="3"/>
                    <a:pt x="2" y="3"/>
                    <a:pt x="1" y="3"/>
                  </a:cubicBezTo>
                  <a:cubicBezTo>
                    <a:pt x="1" y="2"/>
                    <a:pt x="0" y="1"/>
                    <a:pt x="0" y="0"/>
                  </a:cubicBezTo>
                  <a:cubicBezTo>
                    <a:pt x="1" y="0"/>
                    <a:pt x="2"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0" name="Freeform 30"/>
            <p:cNvSpPr/>
            <p:nvPr/>
          </p:nvSpPr>
          <p:spPr bwMode="auto">
            <a:xfrm>
              <a:off x="5454" y="1188"/>
              <a:ext cx="59" cy="39"/>
            </a:xfrm>
            <a:custGeom>
              <a:avLst/>
              <a:gdLst>
                <a:gd name="T0" fmla="*/ 3 w 3"/>
                <a:gd name="T1" fmla="*/ 0 h 2"/>
                <a:gd name="T2" fmla="*/ 3 w 3"/>
                <a:gd name="T3" fmla="*/ 2 h 2"/>
                <a:gd name="T4" fmla="*/ 1 w 3"/>
                <a:gd name="T5" fmla="*/ 0 h 2"/>
                <a:gd name="T6" fmla="*/ 3 w 3"/>
                <a:gd name="T7" fmla="*/ 0 h 2"/>
              </a:gdLst>
              <a:ahLst/>
              <a:cxnLst>
                <a:cxn ang="0">
                  <a:pos x="T0" y="T1"/>
                </a:cxn>
                <a:cxn ang="0">
                  <a:pos x="T2" y="T3"/>
                </a:cxn>
                <a:cxn ang="0">
                  <a:pos x="T4" y="T5"/>
                </a:cxn>
                <a:cxn ang="0">
                  <a:pos x="T6" y="T7"/>
                </a:cxn>
              </a:cxnLst>
              <a:rect l="0" t="0" r="r" b="b"/>
              <a:pathLst>
                <a:path w="3" h="2">
                  <a:moveTo>
                    <a:pt x="3" y="0"/>
                  </a:moveTo>
                  <a:cubicBezTo>
                    <a:pt x="3" y="0"/>
                    <a:pt x="3" y="1"/>
                    <a:pt x="3" y="2"/>
                  </a:cubicBezTo>
                  <a:cubicBezTo>
                    <a:pt x="1" y="2"/>
                    <a:pt x="0" y="1"/>
                    <a:pt x="1" y="0"/>
                  </a:cubicBezTo>
                  <a:cubicBezTo>
                    <a:pt x="1" y="0"/>
                    <a:pt x="2"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1" name="Freeform 31"/>
            <p:cNvSpPr/>
            <p:nvPr/>
          </p:nvSpPr>
          <p:spPr bwMode="auto">
            <a:xfrm>
              <a:off x="5435" y="1931"/>
              <a:ext cx="58" cy="78"/>
            </a:xfrm>
            <a:custGeom>
              <a:avLst/>
              <a:gdLst>
                <a:gd name="T0" fmla="*/ 0 w 3"/>
                <a:gd name="T1" fmla="*/ 1 h 4"/>
                <a:gd name="T2" fmla="*/ 2 w 3"/>
                <a:gd name="T3" fmla="*/ 3 h 4"/>
                <a:gd name="T4" fmla="*/ 0 w 3"/>
                <a:gd name="T5" fmla="*/ 1 h 4"/>
              </a:gdLst>
              <a:ahLst/>
              <a:cxnLst>
                <a:cxn ang="0">
                  <a:pos x="T0" y="T1"/>
                </a:cxn>
                <a:cxn ang="0">
                  <a:pos x="T2" y="T3"/>
                </a:cxn>
                <a:cxn ang="0">
                  <a:pos x="T4" y="T5"/>
                </a:cxn>
              </a:cxnLst>
              <a:rect l="0" t="0" r="r" b="b"/>
              <a:pathLst>
                <a:path w="3" h="4">
                  <a:moveTo>
                    <a:pt x="0" y="1"/>
                  </a:moveTo>
                  <a:cubicBezTo>
                    <a:pt x="0" y="0"/>
                    <a:pt x="3" y="1"/>
                    <a:pt x="2" y="3"/>
                  </a:cubicBezTo>
                  <a:cubicBezTo>
                    <a:pt x="0" y="4"/>
                    <a:pt x="1" y="1"/>
                    <a:pt x="0"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2" name="Freeform 32"/>
            <p:cNvSpPr/>
            <p:nvPr/>
          </p:nvSpPr>
          <p:spPr bwMode="auto">
            <a:xfrm>
              <a:off x="5454" y="778"/>
              <a:ext cx="39" cy="19"/>
            </a:xfrm>
            <a:custGeom>
              <a:avLst/>
              <a:gdLst>
                <a:gd name="T0" fmla="*/ 1 w 2"/>
                <a:gd name="T1" fmla="*/ 0 h 1"/>
                <a:gd name="T2" fmla="*/ 0 w 2"/>
                <a:gd name="T3" fmla="*/ 1 h 1"/>
                <a:gd name="T4" fmla="*/ 0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2" y="1"/>
                    <a:pt x="1" y="1"/>
                    <a:pt x="0" y="1"/>
                  </a:cubicBezTo>
                  <a:cubicBezTo>
                    <a:pt x="0" y="1"/>
                    <a:pt x="0" y="0"/>
                    <a:pt x="0" y="0"/>
                  </a:cubicBezTo>
                  <a:cubicBezTo>
                    <a:pt x="0"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3" name="Freeform 33"/>
            <p:cNvSpPr/>
            <p:nvPr/>
          </p:nvSpPr>
          <p:spPr bwMode="auto">
            <a:xfrm>
              <a:off x="5415" y="2966"/>
              <a:ext cx="20" cy="39"/>
            </a:xfrm>
            <a:custGeom>
              <a:avLst/>
              <a:gdLst>
                <a:gd name="T0" fmla="*/ 0 w 1"/>
                <a:gd name="T1" fmla="*/ 0 h 2"/>
                <a:gd name="T2" fmla="*/ 1 w 1"/>
                <a:gd name="T3" fmla="*/ 2 h 2"/>
                <a:gd name="T4" fmla="*/ 0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1" y="0"/>
                    <a:pt x="1" y="1"/>
                    <a:pt x="1" y="2"/>
                  </a:cubicBezTo>
                  <a:cubicBezTo>
                    <a:pt x="1" y="2"/>
                    <a:pt x="0" y="2"/>
                    <a:pt x="0" y="2"/>
                  </a:cubicBezTo>
                  <a:cubicBezTo>
                    <a:pt x="0" y="1"/>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4" name="Freeform 34"/>
            <p:cNvSpPr/>
            <p:nvPr/>
          </p:nvSpPr>
          <p:spPr bwMode="auto">
            <a:xfrm>
              <a:off x="5395" y="3025"/>
              <a:ext cx="40" cy="39"/>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1"/>
                    <a:pt x="2" y="2"/>
                  </a:cubicBezTo>
                  <a:cubicBezTo>
                    <a:pt x="0" y="2"/>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5" name="Freeform 35"/>
            <p:cNvSpPr/>
            <p:nvPr/>
          </p:nvSpPr>
          <p:spPr bwMode="auto">
            <a:xfrm>
              <a:off x="5376" y="1012"/>
              <a:ext cx="59" cy="59"/>
            </a:xfrm>
            <a:custGeom>
              <a:avLst/>
              <a:gdLst>
                <a:gd name="T0" fmla="*/ 3 w 3"/>
                <a:gd name="T1" fmla="*/ 1 h 3"/>
                <a:gd name="T2" fmla="*/ 0 w 3"/>
                <a:gd name="T3" fmla="*/ 3 h 3"/>
                <a:gd name="T4" fmla="*/ 1 w 3"/>
                <a:gd name="T5" fmla="*/ 0 h 3"/>
                <a:gd name="T6" fmla="*/ 3 w 3"/>
                <a:gd name="T7" fmla="*/ 1 h 3"/>
              </a:gdLst>
              <a:ahLst/>
              <a:cxnLst>
                <a:cxn ang="0">
                  <a:pos x="T0" y="T1"/>
                </a:cxn>
                <a:cxn ang="0">
                  <a:pos x="T2" y="T3"/>
                </a:cxn>
                <a:cxn ang="0">
                  <a:pos x="T4" y="T5"/>
                </a:cxn>
                <a:cxn ang="0">
                  <a:pos x="T6" y="T7"/>
                </a:cxn>
              </a:cxnLst>
              <a:rect l="0" t="0" r="r" b="b"/>
              <a:pathLst>
                <a:path w="3" h="3">
                  <a:moveTo>
                    <a:pt x="3" y="1"/>
                  </a:moveTo>
                  <a:cubicBezTo>
                    <a:pt x="3" y="2"/>
                    <a:pt x="2" y="3"/>
                    <a:pt x="0" y="3"/>
                  </a:cubicBezTo>
                  <a:cubicBezTo>
                    <a:pt x="0" y="2"/>
                    <a:pt x="0" y="1"/>
                    <a:pt x="1" y="0"/>
                  </a:cubicBezTo>
                  <a:cubicBezTo>
                    <a:pt x="2" y="0"/>
                    <a:pt x="2" y="1"/>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6" name="Freeform 36"/>
            <p:cNvSpPr>
              <a:spLocks noEditPoints="1"/>
            </p:cNvSpPr>
            <p:nvPr/>
          </p:nvSpPr>
          <p:spPr bwMode="auto">
            <a:xfrm>
              <a:off x="4671" y="2282"/>
              <a:ext cx="979" cy="1290"/>
            </a:xfrm>
            <a:custGeom>
              <a:avLst/>
              <a:gdLst>
                <a:gd name="T0" fmla="*/ 34 w 50"/>
                <a:gd name="T1" fmla="*/ 37 h 66"/>
                <a:gd name="T2" fmla="*/ 34 w 50"/>
                <a:gd name="T3" fmla="*/ 40 h 66"/>
                <a:gd name="T4" fmla="*/ 35 w 50"/>
                <a:gd name="T5" fmla="*/ 37 h 66"/>
                <a:gd name="T6" fmla="*/ 34 w 50"/>
                <a:gd name="T7" fmla="*/ 37 h 66"/>
                <a:gd name="T8" fmla="*/ 10 w 50"/>
                <a:gd name="T9" fmla="*/ 21 h 66"/>
                <a:gd name="T10" fmla="*/ 10 w 50"/>
                <a:gd name="T11" fmla="*/ 17 h 66"/>
                <a:gd name="T12" fmla="*/ 12 w 50"/>
                <a:gd name="T13" fmla="*/ 16 h 66"/>
                <a:gd name="T14" fmla="*/ 14 w 50"/>
                <a:gd name="T15" fmla="*/ 20 h 66"/>
                <a:gd name="T16" fmla="*/ 11 w 50"/>
                <a:gd name="T17" fmla="*/ 13 h 66"/>
                <a:gd name="T18" fmla="*/ 11 w 50"/>
                <a:gd name="T19" fmla="*/ 12 h 66"/>
                <a:gd name="T20" fmla="*/ 16 w 50"/>
                <a:gd name="T21" fmla="*/ 12 h 66"/>
                <a:gd name="T22" fmla="*/ 16 w 50"/>
                <a:gd name="T23" fmla="*/ 4 h 66"/>
                <a:gd name="T24" fmla="*/ 19 w 50"/>
                <a:gd name="T25" fmla="*/ 5 h 66"/>
                <a:gd name="T26" fmla="*/ 25 w 50"/>
                <a:gd name="T27" fmla="*/ 0 h 66"/>
                <a:gd name="T28" fmla="*/ 28 w 50"/>
                <a:gd name="T29" fmla="*/ 2 h 66"/>
                <a:gd name="T30" fmla="*/ 41 w 50"/>
                <a:gd name="T31" fmla="*/ 8 h 66"/>
                <a:gd name="T32" fmla="*/ 45 w 50"/>
                <a:gd name="T33" fmla="*/ 6 h 66"/>
                <a:gd name="T34" fmla="*/ 46 w 50"/>
                <a:gd name="T35" fmla="*/ 8 h 66"/>
                <a:gd name="T36" fmla="*/ 44 w 50"/>
                <a:gd name="T37" fmla="*/ 9 h 66"/>
                <a:gd name="T38" fmla="*/ 48 w 50"/>
                <a:gd name="T39" fmla="*/ 17 h 66"/>
                <a:gd name="T40" fmla="*/ 45 w 50"/>
                <a:gd name="T41" fmla="*/ 25 h 66"/>
                <a:gd name="T42" fmla="*/ 49 w 50"/>
                <a:gd name="T43" fmla="*/ 31 h 66"/>
                <a:gd name="T44" fmla="*/ 48 w 50"/>
                <a:gd name="T45" fmla="*/ 33 h 66"/>
                <a:gd name="T46" fmla="*/ 45 w 50"/>
                <a:gd name="T47" fmla="*/ 36 h 66"/>
                <a:gd name="T48" fmla="*/ 43 w 50"/>
                <a:gd name="T49" fmla="*/ 36 h 66"/>
                <a:gd name="T50" fmla="*/ 44 w 50"/>
                <a:gd name="T51" fmla="*/ 33 h 66"/>
                <a:gd name="T52" fmla="*/ 43 w 50"/>
                <a:gd name="T53" fmla="*/ 29 h 66"/>
                <a:gd name="T54" fmla="*/ 36 w 50"/>
                <a:gd name="T55" fmla="*/ 34 h 66"/>
                <a:gd name="T56" fmla="*/ 35 w 50"/>
                <a:gd name="T57" fmla="*/ 44 h 66"/>
                <a:gd name="T58" fmla="*/ 32 w 50"/>
                <a:gd name="T59" fmla="*/ 37 h 66"/>
                <a:gd name="T60" fmla="*/ 29 w 50"/>
                <a:gd name="T61" fmla="*/ 39 h 66"/>
                <a:gd name="T62" fmla="*/ 31 w 50"/>
                <a:gd name="T63" fmla="*/ 39 h 66"/>
                <a:gd name="T64" fmla="*/ 31 w 50"/>
                <a:gd name="T65" fmla="*/ 47 h 66"/>
                <a:gd name="T66" fmla="*/ 40 w 50"/>
                <a:gd name="T67" fmla="*/ 57 h 66"/>
                <a:gd name="T68" fmla="*/ 27 w 50"/>
                <a:gd name="T69" fmla="*/ 64 h 66"/>
                <a:gd name="T70" fmla="*/ 24 w 50"/>
                <a:gd name="T71" fmla="*/ 61 h 66"/>
                <a:gd name="T72" fmla="*/ 11 w 50"/>
                <a:gd name="T73" fmla="*/ 63 h 66"/>
                <a:gd name="T74" fmla="*/ 7 w 50"/>
                <a:gd name="T75" fmla="*/ 61 h 66"/>
                <a:gd name="T76" fmla="*/ 4 w 50"/>
                <a:gd name="T77" fmla="*/ 58 h 66"/>
                <a:gd name="T78" fmla="*/ 0 w 50"/>
                <a:gd name="T79" fmla="*/ 45 h 66"/>
                <a:gd name="T80" fmla="*/ 6 w 50"/>
                <a:gd name="T81" fmla="*/ 34 h 66"/>
                <a:gd name="T82" fmla="*/ 9 w 50"/>
                <a:gd name="T83" fmla="*/ 32 h 66"/>
                <a:gd name="T84" fmla="*/ 15 w 50"/>
                <a:gd name="T85" fmla="*/ 29 h 66"/>
                <a:gd name="T86" fmla="*/ 13 w 50"/>
                <a:gd name="T87" fmla="*/ 27 h 66"/>
                <a:gd name="T88" fmla="*/ 10 w 50"/>
                <a:gd name="T89" fmla="*/ 21 h 66"/>
                <a:gd name="T90" fmla="*/ 12 w 50"/>
                <a:gd name="T91" fmla="*/ 39 h 66"/>
                <a:gd name="T92" fmla="*/ 12 w 50"/>
                <a:gd name="T93" fmla="*/ 37 h 66"/>
                <a:gd name="T94" fmla="*/ 10 w 50"/>
                <a:gd name="T95" fmla="*/ 37 h 66"/>
                <a:gd name="T96" fmla="*/ 12 w 50"/>
                <a:gd name="T97" fmla="*/ 3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 h="66">
                  <a:moveTo>
                    <a:pt x="34" y="37"/>
                  </a:moveTo>
                  <a:cubicBezTo>
                    <a:pt x="34" y="38"/>
                    <a:pt x="33" y="40"/>
                    <a:pt x="34" y="40"/>
                  </a:cubicBezTo>
                  <a:cubicBezTo>
                    <a:pt x="35" y="39"/>
                    <a:pt x="35" y="38"/>
                    <a:pt x="35" y="37"/>
                  </a:cubicBezTo>
                  <a:cubicBezTo>
                    <a:pt x="34" y="37"/>
                    <a:pt x="34" y="37"/>
                    <a:pt x="34" y="37"/>
                  </a:cubicBezTo>
                  <a:close/>
                  <a:moveTo>
                    <a:pt x="10" y="21"/>
                  </a:moveTo>
                  <a:cubicBezTo>
                    <a:pt x="11" y="20"/>
                    <a:pt x="10" y="18"/>
                    <a:pt x="10" y="17"/>
                  </a:cubicBezTo>
                  <a:cubicBezTo>
                    <a:pt x="12" y="16"/>
                    <a:pt x="12" y="16"/>
                    <a:pt x="12" y="16"/>
                  </a:cubicBezTo>
                  <a:cubicBezTo>
                    <a:pt x="12" y="18"/>
                    <a:pt x="13" y="19"/>
                    <a:pt x="14" y="20"/>
                  </a:cubicBezTo>
                  <a:cubicBezTo>
                    <a:pt x="15" y="17"/>
                    <a:pt x="14" y="13"/>
                    <a:pt x="11" y="13"/>
                  </a:cubicBezTo>
                  <a:cubicBezTo>
                    <a:pt x="11" y="12"/>
                    <a:pt x="11" y="12"/>
                    <a:pt x="11" y="12"/>
                  </a:cubicBezTo>
                  <a:cubicBezTo>
                    <a:pt x="13" y="12"/>
                    <a:pt x="14" y="12"/>
                    <a:pt x="16" y="12"/>
                  </a:cubicBezTo>
                  <a:cubicBezTo>
                    <a:pt x="18" y="10"/>
                    <a:pt x="18" y="6"/>
                    <a:pt x="16" y="4"/>
                  </a:cubicBezTo>
                  <a:cubicBezTo>
                    <a:pt x="18" y="4"/>
                    <a:pt x="19" y="5"/>
                    <a:pt x="19" y="5"/>
                  </a:cubicBezTo>
                  <a:cubicBezTo>
                    <a:pt x="22" y="4"/>
                    <a:pt x="23" y="2"/>
                    <a:pt x="25" y="0"/>
                  </a:cubicBezTo>
                  <a:cubicBezTo>
                    <a:pt x="26" y="1"/>
                    <a:pt x="27" y="1"/>
                    <a:pt x="28" y="2"/>
                  </a:cubicBezTo>
                  <a:cubicBezTo>
                    <a:pt x="33" y="0"/>
                    <a:pt x="39" y="4"/>
                    <a:pt x="41" y="8"/>
                  </a:cubicBezTo>
                  <a:cubicBezTo>
                    <a:pt x="43" y="8"/>
                    <a:pt x="45" y="7"/>
                    <a:pt x="45" y="6"/>
                  </a:cubicBezTo>
                  <a:cubicBezTo>
                    <a:pt x="46" y="6"/>
                    <a:pt x="45" y="8"/>
                    <a:pt x="46" y="8"/>
                  </a:cubicBezTo>
                  <a:cubicBezTo>
                    <a:pt x="44" y="8"/>
                    <a:pt x="45" y="9"/>
                    <a:pt x="44" y="9"/>
                  </a:cubicBezTo>
                  <a:cubicBezTo>
                    <a:pt x="44" y="12"/>
                    <a:pt x="46" y="15"/>
                    <a:pt x="48" y="17"/>
                  </a:cubicBezTo>
                  <a:cubicBezTo>
                    <a:pt x="46" y="19"/>
                    <a:pt x="45" y="22"/>
                    <a:pt x="45" y="25"/>
                  </a:cubicBezTo>
                  <a:cubicBezTo>
                    <a:pt x="48" y="26"/>
                    <a:pt x="50" y="28"/>
                    <a:pt x="49" y="31"/>
                  </a:cubicBezTo>
                  <a:cubicBezTo>
                    <a:pt x="49" y="32"/>
                    <a:pt x="49" y="32"/>
                    <a:pt x="48" y="33"/>
                  </a:cubicBezTo>
                  <a:cubicBezTo>
                    <a:pt x="46" y="33"/>
                    <a:pt x="46" y="34"/>
                    <a:pt x="45" y="36"/>
                  </a:cubicBezTo>
                  <a:cubicBezTo>
                    <a:pt x="44" y="36"/>
                    <a:pt x="44" y="36"/>
                    <a:pt x="43" y="36"/>
                  </a:cubicBezTo>
                  <a:cubicBezTo>
                    <a:pt x="42" y="34"/>
                    <a:pt x="44" y="34"/>
                    <a:pt x="44" y="33"/>
                  </a:cubicBezTo>
                  <a:cubicBezTo>
                    <a:pt x="44" y="32"/>
                    <a:pt x="43" y="31"/>
                    <a:pt x="43" y="29"/>
                  </a:cubicBezTo>
                  <a:cubicBezTo>
                    <a:pt x="41" y="31"/>
                    <a:pt x="39" y="33"/>
                    <a:pt x="36" y="34"/>
                  </a:cubicBezTo>
                  <a:cubicBezTo>
                    <a:pt x="37" y="38"/>
                    <a:pt x="36" y="41"/>
                    <a:pt x="35" y="44"/>
                  </a:cubicBezTo>
                  <a:cubicBezTo>
                    <a:pt x="33" y="43"/>
                    <a:pt x="33" y="39"/>
                    <a:pt x="32" y="37"/>
                  </a:cubicBezTo>
                  <a:cubicBezTo>
                    <a:pt x="30" y="37"/>
                    <a:pt x="29" y="37"/>
                    <a:pt x="29" y="39"/>
                  </a:cubicBezTo>
                  <a:cubicBezTo>
                    <a:pt x="29" y="40"/>
                    <a:pt x="31" y="41"/>
                    <a:pt x="31" y="39"/>
                  </a:cubicBezTo>
                  <a:cubicBezTo>
                    <a:pt x="32" y="41"/>
                    <a:pt x="31" y="44"/>
                    <a:pt x="31" y="47"/>
                  </a:cubicBezTo>
                  <a:cubicBezTo>
                    <a:pt x="37" y="47"/>
                    <a:pt x="37" y="53"/>
                    <a:pt x="40" y="57"/>
                  </a:cubicBezTo>
                  <a:cubicBezTo>
                    <a:pt x="37" y="61"/>
                    <a:pt x="35" y="66"/>
                    <a:pt x="27" y="64"/>
                  </a:cubicBezTo>
                  <a:cubicBezTo>
                    <a:pt x="27" y="63"/>
                    <a:pt x="25" y="62"/>
                    <a:pt x="24" y="61"/>
                  </a:cubicBezTo>
                  <a:cubicBezTo>
                    <a:pt x="21" y="66"/>
                    <a:pt x="15" y="62"/>
                    <a:pt x="11" y="63"/>
                  </a:cubicBezTo>
                  <a:cubicBezTo>
                    <a:pt x="9" y="63"/>
                    <a:pt x="9" y="61"/>
                    <a:pt x="7" y="61"/>
                  </a:cubicBezTo>
                  <a:cubicBezTo>
                    <a:pt x="7" y="59"/>
                    <a:pt x="6" y="58"/>
                    <a:pt x="4" y="58"/>
                  </a:cubicBezTo>
                  <a:cubicBezTo>
                    <a:pt x="2" y="54"/>
                    <a:pt x="1" y="48"/>
                    <a:pt x="0" y="45"/>
                  </a:cubicBezTo>
                  <a:cubicBezTo>
                    <a:pt x="1" y="41"/>
                    <a:pt x="3" y="37"/>
                    <a:pt x="6" y="34"/>
                  </a:cubicBezTo>
                  <a:cubicBezTo>
                    <a:pt x="8" y="34"/>
                    <a:pt x="9" y="34"/>
                    <a:pt x="9" y="32"/>
                  </a:cubicBezTo>
                  <a:cubicBezTo>
                    <a:pt x="12" y="32"/>
                    <a:pt x="13" y="30"/>
                    <a:pt x="15" y="29"/>
                  </a:cubicBezTo>
                  <a:cubicBezTo>
                    <a:pt x="16" y="28"/>
                    <a:pt x="13" y="28"/>
                    <a:pt x="13" y="27"/>
                  </a:cubicBezTo>
                  <a:cubicBezTo>
                    <a:pt x="15" y="25"/>
                    <a:pt x="13" y="22"/>
                    <a:pt x="10" y="21"/>
                  </a:cubicBezTo>
                  <a:close/>
                  <a:moveTo>
                    <a:pt x="12" y="39"/>
                  </a:moveTo>
                  <a:cubicBezTo>
                    <a:pt x="12" y="38"/>
                    <a:pt x="12" y="38"/>
                    <a:pt x="12" y="37"/>
                  </a:cubicBezTo>
                  <a:cubicBezTo>
                    <a:pt x="11" y="37"/>
                    <a:pt x="11" y="37"/>
                    <a:pt x="10" y="37"/>
                  </a:cubicBezTo>
                  <a:cubicBezTo>
                    <a:pt x="10" y="38"/>
                    <a:pt x="10" y="39"/>
                    <a:pt x="12" y="39"/>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7" name="Freeform 37"/>
            <p:cNvSpPr/>
            <p:nvPr/>
          </p:nvSpPr>
          <p:spPr bwMode="auto">
            <a:xfrm>
              <a:off x="5180" y="1579"/>
              <a:ext cx="39" cy="58"/>
            </a:xfrm>
            <a:custGeom>
              <a:avLst/>
              <a:gdLst>
                <a:gd name="T0" fmla="*/ 2 w 2"/>
                <a:gd name="T1" fmla="*/ 1 h 3"/>
                <a:gd name="T2" fmla="*/ 2 w 2"/>
                <a:gd name="T3" fmla="*/ 3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2" y="2"/>
                    <a:pt x="2" y="3"/>
                  </a:cubicBezTo>
                  <a:cubicBezTo>
                    <a:pt x="1" y="3"/>
                    <a:pt x="1" y="2"/>
                    <a:pt x="0" y="2"/>
                  </a:cubicBezTo>
                  <a:cubicBezTo>
                    <a:pt x="1" y="2"/>
                    <a:pt x="1" y="0"/>
                    <a:pt x="2"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8" name="Freeform 38"/>
            <p:cNvSpPr/>
            <p:nvPr/>
          </p:nvSpPr>
          <p:spPr bwMode="auto">
            <a:xfrm>
              <a:off x="5160" y="1813"/>
              <a:ext cx="59" cy="39"/>
            </a:xfrm>
            <a:custGeom>
              <a:avLst/>
              <a:gdLst>
                <a:gd name="T0" fmla="*/ 3 w 3"/>
                <a:gd name="T1" fmla="*/ 1 h 2"/>
                <a:gd name="T2" fmla="*/ 0 w 3"/>
                <a:gd name="T3" fmla="*/ 2 h 2"/>
                <a:gd name="T4" fmla="*/ 1 w 3"/>
                <a:gd name="T5" fmla="*/ 0 h 2"/>
                <a:gd name="T6" fmla="*/ 3 w 3"/>
                <a:gd name="T7" fmla="*/ 1 h 2"/>
              </a:gdLst>
              <a:ahLst/>
              <a:cxnLst>
                <a:cxn ang="0">
                  <a:pos x="T0" y="T1"/>
                </a:cxn>
                <a:cxn ang="0">
                  <a:pos x="T2" y="T3"/>
                </a:cxn>
                <a:cxn ang="0">
                  <a:pos x="T4" y="T5"/>
                </a:cxn>
                <a:cxn ang="0">
                  <a:pos x="T6" y="T7"/>
                </a:cxn>
              </a:cxnLst>
              <a:rect l="0" t="0" r="r" b="b"/>
              <a:pathLst>
                <a:path w="3" h="2">
                  <a:moveTo>
                    <a:pt x="3" y="1"/>
                  </a:moveTo>
                  <a:cubicBezTo>
                    <a:pt x="2" y="1"/>
                    <a:pt x="2" y="2"/>
                    <a:pt x="0" y="2"/>
                  </a:cubicBezTo>
                  <a:cubicBezTo>
                    <a:pt x="0" y="0"/>
                    <a:pt x="1" y="1"/>
                    <a:pt x="1" y="0"/>
                  </a:cubicBezTo>
                  <a:cubicBezTo>
                    <a:pt x="2" y="0"/>
                    <a:pt x="3" y="0"/>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9" name="Freeform 39"/>
            <p:cNvSpPr/>
            <p:nvPr/>
          </p:nvSpPr>
          <p:spPr bwMode="auto">
            <a:xfrm>
              <a:off x="5062" y="1794"/>
              <a:ext cx="98" cy="58"/>
            </a:xfrm>
            <a:custGeom>
              <a:avLst/>
              <a:gdLst>
                <a:gd name="T0" fmla="*/ 0 w 5"/>
                <a:gd name="T1" fmla="*/ 0 h 3"/>
                <a:gd name="T2" fmla="*/ 5 w 5"/>
                <a:gd name="T3" fmla="*/ 3 h 3"/>
                <a:gd name="T4" fmla="*/ 0 w 5"/>
                <a:gd name="T5" fmla="*/ 0 h 3"/>
              </a:gdLst>
              <a:ahLst/>
              <a:cxnLst>
                <a:cxn ang="0">
                  <a:pos x="T0" y="T1"/>
                </a:cxn>
                <a:cxn ang="0">
                  <a:pos x="T2" y="T3"/>
                </a:cxn>
                <a:cxn ang="0">
                  <a:pos x="T4" y="T5"/>
                </a:cxn>
              </a:cxnLst>
              <a:rect l="0" t="0" r="r" b="b"/>
              <a:pathLst>
                <a:path w="5" h="3">
                  <a:moveTo>
                    <a:pt x="0" y="0"/>
                  </a:moveTo>
                  <a:cubicBezTo>
                    <a:pt x="3" y="0"/>
                    <a:pt x="4" y="2"/>
                    <a:pt x="5" y="3"/>
                  </a:cubicBezTo>
                  <a:cubicBezTo>
                    <a:pt x="3" y="3"/>
                    <a:pt x="0" y="2"/>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0" name="Freeform 40"/>
            <p:cNvSpPr/>
            <p:nvPr/>
          </p:nvSpPr>
          <p:spPr bwMode="auto">
            <a:xfrm>
              <a:off x="4984" y="1442"/>
              <a:ext cx="98" cy="98"/>
            </a:xfrm>
            <a:custGeom>
              <a:avLst/>
              <a:gdLst>
                <a:gd name="T0" fmla="*/ 5 w 5"/>
                <a:gd name="T1" fmla="*/ 1 h 5"/>
                <a:gd name="T2" fmla="*/ 3 w 5"/>
                <a:gd name="T3" fmla="*/ 5 h 5"/>
                <a:gd name="T4" fmla="*/ 5 w 5"/>
                <a:gd name="T5" fmla="*/ 1 h 5"/>
              </a:gdLst>
              <a:ahLst/>
              <a:cxnLst>
                <a:cxn ang="0">
                  <a:pos x="T0" y="T1"/>
                </a:cxn>
                <a:cxn ang="0">
                  <a:pos x="T2" y="T3"/>
                </a:cxn>
                <a:cxn ang="0">
                  <a:pos x="T4" y="T5"/>
                </a:cxn>
              </a:cxnLst>
              <a:rect l="0" t="0" r="r" b="b"/>
              <a:pathLst>
                <a:path w="5" h="5">
                  <a:moveTo>
                    <a:pt x="5" y="1"/>
                  </a:moveTo>
                  <a:cubicBezTo>
                    <a:pt x="5" y="3"/>
                    <a:pt x="4" y="4"/>
                    <a:pt x="3" y="5"/>
                  </a:cubicBezTo>
                  <a:cubicBezTo>
                    <a:pt x="0" y="4"/>
                    <a:pt x="1" y="0"/>
                    <a:pt x="5"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1" name="Freeform 41"/>
            <p:cNvSpPr/>
            <p:nvPr/>
          </p:nvSpPr>
          <p:spPr bwMode="auto">
            <a:xfrm>
              <a:off x="4925" y="2204"/>
              <a:ext cx="59" cy="59"/>
            </a:xfrm>
            <a:custGeom>
              <a:avLst/>
              <a:gdLst>
                <a:gd name="T0" fmla="*/ 0 w 3"/>
                <a:gd name="T1" fmla="*/ 1 h 3"/>
                <a:gd name="T2" fmla="*/ 2 w 3"/>
                <a:gd name="T3" fmla="*/ 1 h 3"/>
                <a:gd name="T4" fmla="*/ 0 w 3"/>
                <a:gd name="T5" fmla="*/ 1 h 3"/>
              </a:gdLst>
              <a:ahLst/>
              <a:cxnLst>
                <a:cxn ang="0">
                  <a:pos x="T0" y="T1"/>
                </a:cxn>
                <a:cxn ang="0">
                  <a:pos x="T2" y="T3"/>
                </a:cxn>
                <a:cxn ang="0">
                  <a:pos x="T4" y="T5"/>
                </a:cxn>
              </a:cxnLst>
              <a:rect l="0" t="0" r="r" b="b"/>
              <a:pathLst>
                <a:path w="3" h="3">
                  <a:moveTo>
                    <a:pt x="0" y="1"/>
                  </a:moveTo>
                  <a:cubicBezTo>
                    <a:pt x="1" y="1"/>
                    <a:pt x="1" y="0"/>
                    <a:pt x="2" y="1"/>
                  </a:cubicBezTo>
                  <a:cubicBezTo>
                    <a:pt x="3" y="2"/>
                    <a:pt x="0" y="3"/>
                    <a:pt x="0"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2" name="Freeform 42"/>
            <p:cNvSpPr/>
            <p:nvPr/>
          </p:nvSpPr>
          <p:spPr bwMode="auto">
            <a:xfrm>
              <a:off x="4769" y="2185"/>
              <a:ext cx="176" cy="156"/>
            </a:xfrm>
            <a:custGeom>
              <a:avLst/>
              <a:gdLst>
                <a:gd name="T0" fmla="*/ 2 w 9"/>
                <a:gd name="T1" fmla="*/ 6 h 8"/>
                <a:gd name="T2" fmla="*/ 7 w 9"/>
                <a:gd name="T3" fmla="*/ 8 h 8"/>
                <a:gd name="T4" fmla="*/ 4 w 9"/>
                <a:gd name="T5" fmla="*/ 8 h 8"/>
                <a:gd name="T6" fmla="*/ 2 w 9"/>
                <a:gd name="T7" fmla="*/ 6 h 8"/>
              </a:gdLst>
              <a:ahLst/>
              <a:cxnLst>
                <a:cxn ang="0">
                  <a:pos x="T0" y="T1"/>
                </a:cxn>
                <a:cxn ang="0">
                  <a:pos x="T2" y="T3"/>
                </a:cxn>
                <a:cxn ang="0">
                  <a:pos x="T4" y="T5"/>
                </a:cxn>
                <a:cxn ang="0">
                  <a:pos x="T6" y="T7"/>
                </a:cxn>
              </a:cxnLst>
              <a:rect l="0" t="0" r="r" b="b"/>
              <a:pathLst>
                <a:path w="9" h="8">
                  <a:moveTo>
                    <a:pt x="2" y="6"/>
                  </a:moveTo>
                  <a:cubicBezTo>
                    <a:pt x="0" y="0"/>
                    <a:pt x="9" y="2"/>
                    <a:pt x="7" y="8"/>
                  </a:cubicBezTo>
                  <a:cubicBezTo>
                    <a:pt x="6" y="8"/>
                    <a:pt x="5" y="8"/>
                    <a:pt x="4" y="8"/>
                  </a:cubicBezTo>
                  <a:cubicBezTo>
                    <a:pt x="4" y="6"/>
                    <a:pt x="2" y="7"/>
                    <a:pt x="2" y="6"/>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3" name="Freeform 43"/>
            <p:cNvSpPr/>
            <p:nvPr/>
          </p:nvSpPr>
          <p:spPr bwMode="auto">
            <a:xfrm>
              <a:off x="4886" y="2771"/>
              <a:ext cx="20" cy="39"/>
            </a:xfrm>
            <a:custGeom>
              <a:avLst/>
              <a:gdLst>
                <a:gd name="T0" fmla="*/ 1 w 1"/>
                <a:gd name="T1" fmla="*/ 0 h 2"/>
                <a:gd name="T2" fmla="*/ 1 w 1"/>
                <a:gd name="T3" fmla="*/ 2 h 2"/>
                <a:gd name="T4" fmla="*/ 0 w 1"/>
                <a:gd name="T5" fmla="*/ 0 h 2"/>
                <a:gd name="T6" fmla="*/ 1 w 1"/>
                <a:gd name="T7" fmla="*/ 0 h 2"/>
              </a:gdLst>
              <a:ahLst/>
              <a:cxnLst>
                <a:cxn ang="0">
                  <a:pos x="T0" y="T1"/>
                </a:cxn>
                <a:cxn ang="0">
                  <a:pos x="T2" y="T3"/>
                </a:cxn>
                <a:cxn ang="0">
                  <a:pos x="T4" y="T5"/>
                </a:cxn>
                <a:cxn ang="0">
                  <a:pos x="T6" y="T7"/>
                </a:cxn>
              </a:cxnLst>
              <a:rect l="0" t="0" r="r" b="b"/>
              <a:pathLst>
                <a:path w="1" h="2">
                  <a:moveTo>
                    <a:pt x="1" y="0"/>
                  </a:moveTo>
                  <a:cubicBezTo>
                    <a:pt x="1" y="1"/>
                    <a:pt x="1" y="1"/>
                    <a:pt x="1" y="2"/>
                  </a:cubicBezTo>
                  <a:cubicBezTo>
                    <a:pt x="0" y="2"/>
                    <a:pt x="0" y="1"/>
                    <a:pt x="0" y="0"/>
                  </a:cubicBezTo>
                  <a:cubicBezTo>
                    <a:pt x="1"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4" name="Freeform 44"/>
            <p:cNvSpPr/>
            <p:nvPr/>
          </p:nvSpPr>
          <p:spPr bwMode="auto">
            <a:xfrm>
              <a:off x="4827" y="2771"/>
              <a:ext cx="59" cy="39"/>
            </a:xfrm>
            <a:custGeom>
              <a:avLst/>
              <a:gdLst>
                <a:gd name="T0" fmla="*/ 1 w 3"/>
                <a:gd name="T1" fmla="*/ 0 h 2"/>
                <a:gd name="T2" fmla="*/ 2 w 3"/>
                <a:gd name="T3" fmla="*/ 2 h 2"/>
                <a:gd name="T4" fmla="*/ 1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3" y="0"/>
                    <a:pt x="2" y="1"/>
                    <a:pt x="2" y="2"/>
                  </a:cubicBezTo>
                  <a:cubicBezTo>
                    <a:pt x="2" y="2"/>
                    <a:pt x="1" y="2"/>
                    <a:pt x="1" y="2"/>
                  </a:cubicBezTo>
                  <a:cubicBezTo>
                    <a:pt x="0" y="1"/>
                    <a:pt x="2" y="2"/>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5" name="Freeform 45"/>
            <p:cNvSpPr/>
            <p:nvPr/>
          </p:nvSpPr>
          <p:spPr bwMode="auto">
            <a:xfrm>
              <a:off x="4749" y="875"/>
              <a:ext cx="59" cy="40"/>
            </a:xfrm>
            <a:custGeom>
              <a:avLst/>
              <a:gdLst>
                <a:gd name="T0" fmla="*/ 1 w 3"/>
                <a:gd name="T1" fmla="*/ 0 h 2"/>
                <a:gd name="T2" fmla="*/ 3 w 3"/>
                <a:gd name="T3" fmla="*/ 2 h 2"/>
                <a:gd name="T4" fmla="*/ 0 w 3"/>
                <a:gd name="T5" fmla="*/ 1 h 2"/>
                <a:gd name="T6" fmla="*/ 1 w 3"/>
                <a:gd name="T7" fmla="*/ 0 h 2"/>
              </a:gdLst>
              <a:ahLst/>
              <a:cxnLst>
                <a:cxn ang="0">
                  <a:pos x="T0" y="T1"/>
                </a:cxn>
                <a:cxn ang="0">
                  <a:pos x="T2" y="T3"/>
                </a:cxn>
                <a:cxn ang="0">
                  <a:pos x="T4" y="T5"/>
                </a:cxn>
                <a:cxn ang="0">
                  <a:pos x="T6" y="T7"/>
                </a:cxn>
              </a:cxnLst>
              <a:rect l="0" t="0" r="r" b="b"/>
              <a:pathLst>
                <a:path w="3" h="2">
                  <a:moveTo>
                    <a:pt x="1" y="0"/>
                  </a:moveTo>
                  <a:cubicBezTo>
                    <a:pt x="2" y="0"/>
                    <a:pt x="3" y="0"/>
                    <a:pt x="3" y="2"/>
                  </a:cubicBezTo>
                  <a:cubicBezTo>
                    <a:pt x="1" y="2"/>
                    <a:pt x="1" y="1"/>
                    <a:pt x="0" y="1"/>
                  </a:cubicBezTo>
                  <a:cubicBezTo>
                    <a:pt x="0" y="0"/>
                    <a:pt x="2" y="1"/>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6" name="Freeform 46"/>
            <p:cNvSpPr/>
            <p:nvPr/>
          </p:nvSpPr>
          <p:spPr bwMode="auto">
            <a:xfrm>
              <a:off x="4690" y="3669"/>
              <a:ext cx="59" cy="40"/>
            </a:xfrm>
            <a:custGeom>
              <a:avLst/>
              <a:gdLst>
                <a:gd name="T0" fmla="*/ 3 w 3"/>
                <a:gd name="T1" fmla="*/ 0 h 2"/>
                <a:gd name="T2" fmla="*/ 1 w 3"/>
                <a:gd name="T3" fmla="*/ 2 h 2"/>
                <a:gd name="T4" fmla="*/ 3 w 3"/>
                <a:gd name="T5" fmla="*/ 0 h 2"/>
              </a:gdLst>
              <a:ahLst/>
              <a:cxnLst>
                <a:cxn ang="0">
                  <a:pos x="T0" y="T1"/>
                </a:cxn>
                <a:cxn ang="0">
                  <a:pos x="T2" y="T3"/>
                </a:cxn>
                <a:cxn ang="0">
                  <a:pos x="T4" y="T5"/>
                </a:cxn>
              </a:cxnLst>
              <a:rect l="0" t="0" r="r" b="b"/>
              <a:pathLst>
                <a:path w="3" h="2">
                  <a:moveTo>
                    <a:pt x="3" y="0"/>
                  </a:moveTo>
                  <a:cubicBezTo>
                    <a:pt x="3" y="2"/>
                    <a:pt x="2" y="2"/>
                    <a:pt x="1" y="2"/>
                  </a:cubicBezTo>
                  <a:cubicBezTo>
                    <a:pt x="0" y="0"/>
                    <a:pt x="1"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7" name="Freeform 47"/>
            <p:cNvSpPr/>
            <p:nvPr/>
          </p:nvSpPr>
          <p:spPr bwMode="auto">
            <a:xfrm>
              <a:off x="4710" y="524"/>
              <a:ext cx="39" cy="39"/>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2" y="1"/>
                    <a:pt x="2" y="2"/>
                  </a:cubicBezTo>
                  <a:cubicBezTo>
                    <a:pt x="0" y="2"/>
                    <a:pt x="0" y="1"/>
                    <a:pt x="0" y="0"/>
                  </a:cubicBezTo>
                  <a:cubicBezTo>
                    <a:pt x="1"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8" name="Freeform 48"/>
            <p:cNvSpPr/>
            <p:nvPr/>
          </p:nvSpPr>
          <p:spPr bwMode="auto">
            <a:xfrm>
              <a:off x="4573" y="2614"/>
              <a:ext cx="58" cy="372"/>
            </a:xfrm>
            <a:custGeom>
              <a:avLst/>
              <a:gdLst>
                <a:gd name="T0" fmla="*/ 0 w 3"/>
                <a:gd name="T1" fmla="*/ 0 h 19"/>
                <a:gd name="T2" fmla="*/ 2 w 3"/>
                <a:gd name="T3" fmla="*/ 0 h 19"/>
                <a:gd name="T4" fmla="*/ 1 w 3"/>
                <a:gd name="T5" fmla="*/ 19 h 19"/>
                <a:gd name="T6" fmla="*/ 0 w 3"/>
                <a:gd name="T7" fmla="*/ 0 h 19"/>
              </a:gdLst>
              <a:ahLst/>
              <a:cxnLst>
                <a:cxn ang="0">
                  <a:pos x="T0" y="T1"/>
                </a:cxn>
                <a:cxn ang="0">
                  <a:pos x="T2" y="T3"/>
                </a:cxn>
                <a:cxn ang="0">
                  <a:pos x="T4" y="T5"/>
                </a:cxn>
                <a:cxn ang="0">
                  <a:pos x="T6" y="T7"/>
                </a:cxn>
              </a:cxnLst>
              <a:rect l="0" t="0" r="r" b="b"/>
              <a:pathLst>
                <a:path w="3" h="19">
                  <a:moveTo>
                    <a:pt x="0" y="0"/>
                  </a:moveTo>
                  <a:cubicBezTo>
                    <a:pt x="0" y="0"/>
                    <a:pt x="1" y="0"/>
                    <a:pt x="2" y="0"/>
                  </a:cubicBezTo>
                  <a:cubicBezTo>
                    <a:pt x="1" y="4"/>
                    <a:pt x="3" y="14"/>
                    <a:pt x="1" y="19"/>
                  </a:cubicBezTo>
                  <a:cubicBezTo>
                    <a:pt x="1" y="11"/>
                    <a:pt x="1" y="6"/>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9" name="Freeform 49"/>
            <p:cNvSpPr/>
            <p:nvPr/>
          </p:nvSpPr>
          <p:spPr bwMode="auto">
            <a:xfrm>
              <a:off x="4534" y="621"/>
              <a:ext cx="19" cy="40"/>
            </a:xfrm>
            <a:custGeom>
              <a:avLst/>
              <a:gdLst>
                <a:gd name="T0" fmla="*/ 1 w 1"/>
                <a:gd name="T1" fmla="*/ 0 h 2"/>
                <a:gd name="T2" fmla="*/ 1 w 1"/>
                <a:gd name="T3" fmla="*/ 2 h 2"/>
                <a:gd name="T4" fmla="*/ 0 w 1"/>
                <a:gd name="T5" fmla="*/ 0 h 2"/>
                <a:gd name="T6" fmla="*/ 1 w 1"/>
                <a:gd name="T7" fmla="*/ 0 h 2"/>
              </a:gdLst>
              <a:ahLst/>
              <a:cxnLst>
                <a:cxn ang="0">
                  <a:pos x="T0" y="T1"/>
                </a:cxn>
                <a:cxn ang="0">
                  <a:pos x="T2" y="T3"/>
                </a:cxn>
                <a:cxn ang="0">
                  <a:pos x="T4" y="T5"/>
                </a:cxn>
                <a:cxn ang="0">
                  <a:pos x="T6" y="T7"/>
                </a:cxn>
              </a:cxnLst>
              <a:rect l="0" t="0" r="r" b="b"/>
              <a:pathLst>
                <a:path w="1" h="2">
                  <a:moveTo>
                    <a:pt x="1" y="0"/>
                  </a:moveTo>
                  <a:cubicBezTo>
                    <a:pt x="1" y="1"/>
                    <a:pt x="1" y="1"/>
                    <a:pt x="1" y="2"/>
                  </a:cubicBezTo>
                  <a:cubicBezTo>
                    <a:pt x="0" y="2"/>
                    <a:pt x="0" y="2"/>
                    <a:pt x="0" y="0"/>
                  </a:cubicBezTo>
                  <a:cubicBezTo>
                    <a:pt x="0"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0" name="Freeform 50"/>
            <p:cNvSpPr/>
            <p:nvPr/>
          </p:nvSpPr>
          <p:spPr bwMode="auto">
            <a:xfrm>
              <a:off x="4279" y="2947"/>
              <a:ext cx="59" cy="58"/>
            </a:xfrm>
            <a:custGeom>
              <a:avLst/>
              <a:gdLst>
                <a:gd name="T0" fmla="*/ 0 w 3"/>
                <a:gd name="T1" fmla="*/ 0 h 3"/>
                <a:gd name="T2" fmla="*/ 3 w 3"/>
                <a:gd name="T3" fmla="*/ 0 h 3"/>
                <a:gd name="T4" fmla="*/ 0 w 3"/>
                <a:gd name="T5" fmla="*/ 3 h 3"/>
                <a:gd name="T6" fmla="*/ 0 w 3"/>
                <a:gd name="T7" fmla="*/ 0 h 3"/>
              </a:gdLst>
              <a:ahLst/>
              <a:cxnLst>
                <a:cxn ang="0">
                  <a:pos x="T0" y="T1"/>
                </a:cxn>
                <a:cxn ang="0">
                  <a:pos x="T2" y="T3"/>
                </a:cxn>
                <a:cxn ang="0">
                  <a:pos x="T4" y="T5"/>
                </a:cxn>
                <a:cxn ang="0">
                  <a:pos x="T6" y="T7"/>
                </a:cxn>
              </a:cxnLst>
              <a:rect l="0" t="0" r="r" b="b"/>
              <a:pathLst>
                <a:path w="3" h="3">
                  <a:moveTo>
                    <a:pt x="0" y="0"/>
                  </a:moveTo>
                  <a:cubicBezTo>
                    <a:pt x="1" y="0"/>
                    <a:pt x="2" y="0"/>
                    <a:pt x="3" y="0"/>
                  </a:cubicBezTo>
                  <a:cubicBezTo>
                    <a:pt x="2" y="1"/>
                    <a:pt x="3" y="3"/>
                    <a:pt x="0" y="3"/>
                  </a:cubicBezTo>
                  <a:cubicBezTo>
                    <a:pt x="0" y="2"/>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1" name="Freeform 51"/>
            <p:cNvSpPr/>
            <p:nvPr/>
          </p:nvSpPr>
          <p:spPr bwMode="auto">
            <a:xfrm>
              <a:off x="4142" y="2321"/>
              <a:ext cx="58" cy="59"/>
            </a:xfrm>
            <a:custGeom>
              <a:avLst/>
              <a:gdLst>
                <a:gd name="T0" fmla="*/ 3 w 3"/>
                <a:gd name="T1" fmla="*/ 1 h 3"/>
                <a:gd name="T2" fmla="*/ 3 w 3"/>
                <a:gd name="T3" fmla="*/ 3 h 3"/>
                <a:gd name="T4" fmla="*/ 0 w 3"/>
                <a:gd name="T5" fmla="*/ 3 h 3"/>
                <a:gd name="T6" fmla="*/ 3 w 3"/>
                <a:gd name="T7" fmla="*/ 1 h 3"/>
              </a:gdLst>
              <a:ahLst/>
              <a:cxnLst>
                <a:cxn ang="0">
                  <a:pos x="T0" y="T1"/>
                </a:cxn>
                <a:cxn ang="0">
                  <a:pos x="T2" y="T3"/>
                </a:cxn>
                <a:cxn ang="0">
                  <a:pos x="T4" y="T5"/>
                </a:cxn>
                <a:cxn ang="0">
                  <a:pos x="T6" y="T7"/>
                </a:cxn>
              </a:cxnLst>
              <a:rect l="0" t="0" r="r" b="b"/>
              <a:pathLst>
                <a:path w="3" h="3">
                  <a:moveTo>
                    <a:pt x="3" y="1"/>
                  </a:moveTo>
                  <a:cubicBezTo>
                    <a:pt x="3" y="2"/>
                    <a:pt x="3" y="3"/>
                    <a:pt x="3" y="3"/>
                  </a:cubicBezTo>
                  <a:cubicBezTo>
                    <a:pt x="2" y="3"/>
                    <a:pt x="1" y="3"/>
                    <a:pt x="0" y="3"/>
                  </a:cubicBezTo>
                  <a:cubicBezTo>
                    <a:pt x="0" y="1"/>
                    <a:pt x="1" y="0"/>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2" name="Freeform 52"/>
            <p:cNvSpPr/>
            <p:nvPr/>
          </p:nvSpPr>
          <p:spPr bwMode="auto">
            <a:xfrm>
              <a:off x="4142" y="3083"/>
              <a:ext cx="58" cy="59"/>
            </a:xfrm>
            <a:custGeom>
              <a:avLst/>
              <a:gdLst>
                <a:gd name="T0" fmla="*/ 3 w 3"/>
                <a:gd name="T1" fmla="*/ 3 h 3"/>
                <a:gd name="T2" fmla="*/ 0 w 3"/>
                <a:gd name="T3" fmla="*/ 1 h 3"/>
                <a:gd name="T4" fmla="*/ 3 w 3"/>
                <a:gd name="T5" fmla="*/ 3 h 3"/>
              </a:gdLst>
              <a:ahLst/>
              <a:cxnLst>
                <a:cxn ang="0">
                  <a:pos x="T0" y="T1"/>
                </a:cxn>
                <a:cxn ang="0">
                  <a:pos x="T2" y="T3"/>
                </a:cxn>
                <a:cxn ang="0">
                  <a:pos x="T4" y="T5"/>
                </a:cxn>
              </a:cxnLst>
              <a:rect l="0" t="0" r="r" b="b"/>
              <a:pathLst>
                <a:path w="3" h="3">
                  <a:moveTo>
                    <a:pt x="3" y="3"/>
                  </a:moveTo>
                  <a:cubicBezTo>
                    <a:pt x="1" y="3"/>
                    <a:pt x="0" y="2"/>
                    <a:pt x="0" y="1"/>
                  </a:cubicBezTo>
                  <a:cubicBezTo>
                    <a:pt x="2" y="0"/>
                    <a:pt x="3" y="1"/>
                    <a:pt x="3" y="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3" name="Freeform 53"/>
            <p:cNvSpPr/>
            <p:nvPr/>
          </p:nvSpPr>
          <p:spPr bwMode="auto">
            <a:xfrm>
              <a:off x="4024" y="172"/>
              <a:ext cx="157" cy="156"/>
            </a:xfrm>
            <a:custGeom>
              <a:avLst/>
              <a:gdLst>
                <a:gd name="T0" fmla="*/ 6 w 8"/>
                <a:gd name="T1" fmla="*/ 6 h 8"/>
                <a:gd name="T2" fmla="*/ 5 w 8"/>
                <a:gd name="T3" fmla="*/ 7 h 8"/>
                <a:gd name="T4" fmla="*/ 3 w 8"/>
                <a:gd name="T5" fmla="*/ 7 h 8"/>
                <a:gd name="T6" fmla="*/ 0 w 8"/>
                <a:gd name="T7" fmla="*/ 5 h 8"/>
                <a:gd name="T8" fmla="*/ 3 w 8"/>
                <a:gd name="T9" fmla="*/ 1 h 8"/>
                <a:gd name="T10" fmla="*/ 6 w 8"/>
                <a:gd name="T11" fmla="*/ 2 h 8"/>
                <a:gd name="T12" fmla="*/ 7 w 8"/>
                <a:gd name="T13" fmla="*/ 5 h 8"/>
                <a:gd name="T14" fmla="*/ 5 w 8"/>
                <a:gd name="T15" fmla="*/ 5 h 8"/>
                <a:gd name="T16" fmla="*/ 6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6"/>
                  </a:moveTo>
                  <a:cubicBezTo>
                    <a:pt x="6" y="7"/>
                    <a:pt x="5" y="7"/>
                    <a:pt x="5" y="7"/>
                  </a:cubicBezTo>
                  <a:cubicBezTo>
                    <a:pt x="4" y="6"/>
                    <a:pt x="5" y="8"/>
                    <a:pt x="3" y="7"/>
                  </a:cubicBezTo>
                  <a:cubicBezTo>
                    <a:pt x="2" y="6"/>
                    <a:pt x="1" y="6"/>
                    <a:pt x="0" y="5"/>
                  </a:cubicBezTo>
                  <a:cubicBezTo>
                    <a:pt x="1" y="3"/>
                    <a:pt x="2" y="3"/>
                    <a:pt x="3" y="1"/>
                  </a:cubicBezTo>
                  <a:cubicBezTo>
                    <a:pt x="5" y="0"/>
                    <a:pt x="4" y="2"/>
                    <a:pt x="6" y="2"/>
                  </a:cubicBezTo>
                  <a:cubicBezTo>
                    <a:pt x="6" y="4"/>
                    <a:pt x="8" y="3"/>
                    <a:pt x="7" y="5"/>
                  </a:cubicBezTo>
                  <a:cubicBezTo>
                    <a:pt x="7" y="5"/>
                    <a:pt x="6" y="5"/>
                    <a:pt x="5" y="5"/>
                  </a:cubicBezTo>
                  <a:cubicBezTo>
                    <a:pt x="5" y="6"/>
                    <a:pt x="6" y="6"/>
                    <a:pt x="6" y="6"/>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4" name="Freeform 54"/>
            <p:cNvSpPr/>
            <p:nvPr/>
          </p:nvSpPr>
          <p:spPr bwMode="auto">
            <a:xfrm>
              <a:off x="4024" y="2458"/>
              <a:ext cx="98" cy="78"/>
            </a:xfrm>
            <a:custGeom>
              <a:avLst/>
              <a:gdLst>
                <a:gd name="T0" fmla="*/ 2 w 5"/>
                <a:gd name="T1" fmla="*/ 0 h 4"/>
                <a:gd name="T2" fmla="*/ 5 w 5"/>
                <a:gd name="T3" fmla="*/ 3 h 4"/>
                <a:gd name="T4" fmla="*/ 4 w 5"/>
                <a:gd name="T5" fmla="*/ 4 h 4"/>
                <a:gd name="T6" fmla="*/ 0 w 5"/>
                <a:gd name="T7" fmla="*/ 2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2"/>
                    <a:pt x="3" y="3"/>
                    <a:pt x="5" y="3"/>
                  </a:cubicBezTo>
                  <a:cubicBezTo>
                    <a:pt x="5" y="3"/>
                    <a:pt x="4" y="4"/>
                    <a:pt x="4" y="4"/>
                  </a:cubicBezTo>
                  <a:cubicBezTo>
                    <a:pt x="2" y="4"/>
                    <a:pt x="3" y="2"/>
                    <a:pt x="0" y="2"/>
                  </a:cubicBezTo>
                  <a:cubicBezTo>
                    <a:pt x="0" y="1"/>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5" name="Freeform 55"/>
            <p:cNvSpPr>
              <a:spLocks noEditPoints="1"/>
            </p:cNvSpPr>
            <p:nvPr/>
          </p:nvSpPr>
          <p:spPr bwMode="auto">
            <a:xfrm>
              <a:off x="3613" y="289"/>
              <a:ext cx="2155" cy="2325"/>
            </a:xfrm>
            <a:custGeom>
              <a:avLst/>
              <a:gdLst>
                <a:gd name="T0" fmla="*/ 65 w 110"/>
                <a:gd name="T1" fmla="*/ 106 h 119"/>
                <a:gd name="T2" fmla="*/ 68 w 110"/>
                <a:gd name="T3" fmla="*/ 88 h 119"/>
                <a:gd name="T4" fmla="*/ 63 w 110"/>
                <a:gd name="T5" fmla="*/ 90 h 119"/>
                <a:gd name="T6" fmla="*/ 57 w 110"/>
                <a:gd name="T7" fmla="*/ 97 h 119"/>
                <a:gd name="T8" fmla="*/ 30 w 110"/>
                <a:gd name="T9" fmla="*/ 93 h 119"/>
                <a:gd name="T10" fmla="*/ 22 w 110"/>
                <a:gd name="T11" fmla="*/ 100 h 119"/>
                <a:gd name="T12" fmla="*/ 22 w 110"/>
                <a:gd name="T13" fmla="*/ 93 h 119"/>
                <a:gd name="T14" fmla="*/ 13 w 110"/>
                <a:gd name="T15" fmla="*/ 92 h 119"/>
                <a:gd name="T16" fmla="*/ 14 w 110"/>
                <a:gd name="T17" fmla="*/ 83 h 119"/>
                <a:gd name="T18" fmla="*/ 9 w 110"/>
                <a:gd name="T19" fmla="*/ 73 h 119"/>
                <a:gd name="T20" fmla="*/ 6 w 110"/>
                <a:gd name="T21" fmla="*/ 72 h 119"/>
                <a:gd name="T22" fmla="*/ 3 w 110"/>
                <a:gd name="T23" fmla="*/ 54 h 119"/>
                <a:gd name="T24" fmla="*/ 13 w 110"/>
                <a:gd name="T25" fmla="*/ 53 h 119"/>
                <a:gd name="T26" fmla="*/ 25 w 110"/>
                <a:gd name="T27" fmla="*/ 15 h 119"/>
                <a:gd name="T28" fmla="*/ 22 w 110"/>
                <a:gd name="T29" fmla="*/ 4 h 119"/>
                <a:gd name="T30" fmla="*/ 43 w 110"/>
                <a:gd name="T31" fmla="*/ 33 h 119"/>
                <a:gd name="T32" fmla="*/ 50 w 110"/>
                <a:gd name="T33" fmla="*/ 23 h 119"/>
                <a:gd name="T34" fmla="*/ 53 w 110"/>
                <a:gd name="T35" fmla="*/ 0 h 119"/>
                <a:gd name="T36" fmla="*/ 50 w 110"/>
                <a:gd name="T37" fmla="*/ 30 h 119"/>
                <a:gd name="T38" fmla="*/ 54 w 110"/>
                <a:gd name="T39" fmla="*/ 40 h 119"/>
                <a:gd name="T40" fmla="*/ 65 w 110"/>
                <a:gd name="T41" fmla="*/ 49 h 119"/>
                <a:gd name="T42" fmla="*/ 73 w 110"/>
                <a:gd name="T43" fmla="*/ 73 h 119"/>
                <a:gd name="T44" fmla="*/ 101 w 110"/>
                <a:gd name="T45" fmla="*/ 100 h 119"/>
                <a:gd name="T46" fmla="*/ 104 w 110"/>
                <a:gd name="T47" fmla="*/ 101 h 119"/>
                <a:gd name="T48" fmla="*/ 110 w 110"/>
                <a:gd name="T49" fmla="*/ 106 h 119"/>
                <a:gd name="T50" fmla="*/ 103 w 110"/>
                <a:gd name="T51" fmla="*/ 102 h 119"/>
                <a:gd name="T52" fmla="*/ 85 w 110"/>
                <a:gd name="T53" fmla="*/ 97 h 119"/>
                <a:gd name="T54" fmla="*/ 70 w 110"/>
                <a:gd name="T55" fmla="*/ 91 h 119"/>
                <a:gd name="T56" fmla="*/ 64 w 110"/>
                <a:gd name="T57" fmla="*/ 112 h 119"/>
                <a:gd name="T58" fmla="*/ 63 w 110"/>
                <a:gd name="T59" fmla="*/ 112 h 119"/>
                <a:gd name="T60" fmla="*/ 65 w 110"/>
                <a:gd name="T61" fmla="*/ 115 h 119"/>
                <a:gd name="T62" fmla="*/ 58 w 110"/>
                <a:gd name="T63" fmla="*/ 113 h 119"/>
                <a:gd name="T64" fmla="*/ 50 w 110"/>
                <a:gd name="T65" fmla="*/ 116 h 119"/>
                <a:gd name="T66" fmla="*/ 46 w 110"/>
                <a:gd name="T67" fmla="*/ 101 h 119"/>
                <a:gd name="T68" fmla="*/ 40 w 110"/>
                <a:gd name="T69" fmla="*/ 98 h 119"/>
                <a:gd name="T70" fmla="*/ 29 w 110"/>
                <a:gd name="T71" fmla="*/ 93 h 119"/>
                <a:gd name="T72" fmla="*/ 31 w 110"/>
                <a:gd name="T73" fmla="*/ 94 h 119"/>
                <a:gd name="T74" fmla="*/ 25 w 110"/>
                <a:gd name="T75" fmla="*/ 98 h 119"/>
                <a:gd name="T76" fmla="*/ 22 w 110"/>
                <a:gd name="T77" fmla="*/ 100 h 119"/>
                <a:gd name="T78" fmla="*/ 36 w 110"/>
                <a:gd name="T79" fmla="*/ 66 h 119"/>
                <a:gd name="T80" fmla="*/ 39 w 110"/>
                <a:gd name="T81" fmla="*/ 65 h 119"/>
                <a:gd name="T82" fmla="*/ 33 w 110"/>
                <a:gd name="T83" fmla="*/ 60 h 119"/>
                <a:gd name="T84" fmla="*/ 27 w 110"/>
                <a:gd name="T85" fmla="*/ 5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 h="119">
                  <a:moveTo>
                    <a:pt x="61" y="107"/>
                  </a:moveTo>
                  <a:cubicBezTo>
                    <a:pt x="62" y="106"/>
                    <a:pt x="62" y="107"/>
                    <a:pt x="64" y="107"/>
                  </a:cubicBezTo>
                  <a:cubicBezTo>
                    <a:pt x="65" y="108"/>
                    <a:pt x="63" y="105"/>
                    <a:pt x="65" y="106"/>
                  </a:cubicBezTo>
                  <a:cubicBezTo>
                    <a:pt x="66" y="106"/>
                    <a:pt x="66" y="107"/>
                    <a:pt x="66" y="107"/>
                  </a:cubicBezTo>
                  <a:cubicBezTo>
                    <a:pt x="67" y="109"/>
                    <a:pt x="65" y="108"/>
                    <a:pt x="66" y="110"/>
                  </a:cubicBezTo>
                  <a:cubicBezTo>
                    <a:pt x="71" y="106"/>
                    <a:pt x="71" y="94"/>
                    <a:pt x="68" y="88"/>
                  </a:cubicBezTo>
                  <a:cubicBezTo>
                    <a:pt x="66" y="88"/>
                    <a:pt x="65" y="87"/>
                    <a:pt x="66" y="85"/>
                  </a:cubicBezTo>
                  <a:cubicBezTo>
                    <a:pt x="64" y="86"/>
                    <a:pt x="64" y="85"/>
                    <a:pt x="63" y="85"/>
                  </a:cubicBezTo>
                  <a:cubicBezTo>
                    <a:pt x="63" y="87"/>
                    <a:pt x="62" y="88"/>
                    <a:pt x="63" y="90"/>
                  </a:cubicBezTo>
                  <a:cubicBezTo>
                    <a:pt x="65" y="90"/>
                    <a:pt x="66" y="92"/>
                    <a:pt x="66" y="93"/>
                  </a:cubicBezTo>
                  <a:cubicBezTo>
                    <a:pt x="63" y="91"/>
                    <a:pt x="56" y="87"/>
                    <a:pt x="53" y="92"/>
                  </a:cubicBezTo>
                  <a:cubicBezTo>
                    <a:pt x="54" y="95"/>
                    <a:pt x="55" y="97"/>
                    <a:pt x="57" y="97"/>
                  </a:cubicBezTo>
                  <a:cubicBezTo>
                    <a:pt x="56" y="101"/>
                    <a:pt x="60" y="104"/>
                    <a:pt x="61" y="107"/>
                  </a:cubicBezTo>
                  <a:close/>
                  <a:moveTo>
                    <a:pt x="28" y="93"/>
                  </a:moveTo>
                  <a:cubicBezTo>
                    <a:pt x="29" y="93"/>
                    <a:pt x="30" y="93"/>
                    <a:pt x="30" y="93"/>
                  </a:cubicBezTo>
                  <a:cubicBezTo>
                    <a:pt x="31" y="91"/>
                    <a:pt x="30" y="91"/>
                    <a:pt x="29" y="91"/>
                  </a:cubicBezTo>
                  <a:cubicBezTo>
                    <a:pt x="28" y="91"/>
                    <a:pt x="28" y="92"/>
                    <a:pt x="28" y="93"/>
                  </a:cubicBezTo>
                  <a:close/>
                  <a:moveTo>
                    <a:pt x="22" y="100"/>
                  </a:moveTo>
                  <a:cubicBezTo>
                    <a:pt x="21" y="99"/>
                    <a:pt x="22" y="101"/>
                    <a:pt x="21" y="101"/>
                  </a:cubicBezTo>
                  <a:cubicBezTo>
                    <a:pt x="20" y="99"/>
                    <a:pt x="21" y="98"/>
                    <a:pt x="22" y="98"/>
                  </a:cubicBezTo>
                  <a:cubicBezTo>
                    <a:pt x="22" y="96"/>
                    <a:pt x="23" y="94"/>
                    <a:pt x="22" y="93"/>
                  </a:cubicBezTo>
                  <a:cubicBezTo>
                    <a:pt x="23" y="98"/>
                    <a:pt x="16" y="102"/>
                    <a:pt x="14" y="97"/>
                  </a:cubicBezTo>
                  <a:cubicBezTo>
                    <a:pt x="11" y="98"/>
                    <a:pt x="11" y="102"/>
                    <a:pt x="7" y="102"/>
                  </a:cubicBezTo>
                  <a:cubicBezTo>
                    <a:pt x="9" y="99"/>
                    <a:pt x="14" y="96"/>
                    <a:pt x="13" y="92"/>
                  </a:cubicBezTo>
                  <a:cubicBezTo>
                    <a:pt x="14" y="93"/>
                    <a:pt x="15" y="91"/>
                    <a:pt x="16" y="91"/>
                  </a:cubicBezTo>
                  <a:cubicBezTo>
                    <a:pt x="15" y="91"/>
                    <a:pt x="14" y="90"/>
                    <a:pt x="15" y="89"/>
                  </a:cubicBezTo>
                  <a:cubicBezTo>
                    <a:pt x="19" y="89"/>
                    <a:pt x="17" y="82"/>
                    <a:pt x="14" y="83"/>
                  </a:cubicBezTo>
                  <a:cubicBezTo>
                    <a:pt x="14" y="80"/>
                    <a:pt x="14" y="78"/>
                    <a:pt x="12" y="78"/>
                  </a:cubicBezTo>
                  <a:cubicBezTo>
                    <a:pt x="12" y="76"/>
                    <a:pt x="12" y="74"/>
                    <a:pt x="12" y="73"/>
                  </a:cubicBezTo>
                  <a:cubicBezTo>
                    <a:pt x="11" y="73"/>
                    <a:pt x="9" y="72"/>
                    <a:pt x="9" y="73"/>
                  </a:cubicBezTo>
                  <a:cubicBezTo>
                    <a:pt x="8" y="73"/>
                    <a:pt x="8" y="72"/>
                    <a:pt x="7" y="72"/>
                  </a:cubicBezTo>
                  <a:cubicBezTo>
                    <a:pt x="5" y="73"/>
                    <a:pt x="6" y="77"/>
                    <a:pt x="3" y="78"/>
                  </a:cubicBezTo>
                  <a:cubicBezTo>
                    <a:pt x="4" y="75"/>
                    <a:pt x="5" y="73"/>
                    <a:pt x="6" y="72"/>
                  </a:cubicBezTo>
                  <a:cubicBezTo>
                    <a:pt x="4" y="69"/>
                    <a:pt x="1" y="68"/>
                    <a:pt x="0" y="65"/>
                  </a:cubicBezTo>
                  <a:cubicBezTo>
                    <a:pt x="0" y="63"/>
                    <a:pt x="2" y="63"/>
                    <a:pt x="0" y="61"/>
                  </a:cubicBezTo>
                  <a:cubicBezTo>
                    <a:pt x="1" y="58"/>
                    <a:pt x="4" y="58"/>
                    <a:pt x="3" y="54"/>
                  </a:cubicBezTo>
                  <a:cubicBezTo>
                    <a:pt x="4" y="54"/>
                    <a:pt x="5" y="54"/>
                    <a:pt x="5" y="53"/>
                  </a:cubicBezTo>
                  <a:cubicBezTo>
                    <a:pt x="6" y="54"/>
                    <a:pt x="8" y="53"/>
                    <a:pt x="9" y="52"/>
                  </a:cubicBezTo>
                  <a:cubicBezTo>
                    <a:pt x="11" y="52"/>
                    <a:pt x="11" y="54"/>
                    <a:pt x="13" y="53"/>
                  </a:cubicBezTo>
                  <a:cubicBezTo>
                    <a:pt x="16" y="50"/>
                    <a:pt x="18" y="46"/>
                    <a:pt x="21" y="43"/>
                  </a:cubicBezTo>
                  <a:cubicBezTo>
                    <a:pt x="27" y="44"/>
                    <a:pt x="29" y="38"/>
                    <a:pt x="26" y="33"/>
                  </a:cubicBezTo>
                  <a:cubicBezTo>
                    <a:pt x="29" y="28"/>
                    <a:pt x="24" y="22"/>
                    <a:pt x="25" y="15"/>
                  </a:cubicBezTo>
                  <a:cubicBezTo>
                    <a:pt x="24" y="14"/>
                    <a:pt x="24" y="13"/>
                    <a:pt x="23" y="12"/>
                  </a:cubicBezTo>
                  <a:cubicBezTo>
                    <a:pt x="23" y="10"/>
                    <a:pt x="24" y="7"/>
                    <a:pt x="22" y="6"/>
                  </a:cubicBezTo>
                  <a:cubicBezTo>
                    <a:pt x="23" y="5"/>
                    <a:pt x="23" y="5"/>
                    <a:pt x="22" y="4"/>
                  </a:cubicBezTo>
                  <a:cubicBezTo>
                    <a:pt x="25" y="5"/>
                    <a:pt x="24" y="10"/>
                    <a:pt x="27" y="11"/>
                  </a:cubicBezTo>
                  <a:cubicBezTo>
                    <a:pt x="26" y="18"/>
                    <a:pt x="31" y="27"/>
                    <a:pt x="32" y="34"/>
                  </a:cubicBezTo>
                  <a:cubicBezTo>
                    <a:pt x="35" y="38"/>
                    <a:pt x="42" y="39"/>
                    <a:pt x="43" y="33"/>
                  </a:cubicBezTo>
                  <a:cubicBezTo>
                    <a:pt x="44" y="33"/>
                    <a:pt x="44" y="33"/>
                    <a:pt x="45" y="33"/>
                  </a:cubicBezTo>
                  <a:cubicBezTo>
                    <a:pt x="46" y="32"/>
                    <a:pt x="45" y="31"/>
                    <a:pt x="47" y="31"/>
                  </a:cubicBezTo>
                  <a:cubicBezTo>
                    <a:pt x="47" y="28"/>
                    <a:pt x="49" y="26"/>
                    <a:pt x="50" y="23"/>
                  </a:cubicBezTo>
                  <a:cubicBezTo>
                    <a:pt x="50" y="20"/>
                    <a:pt x="49" y="17"/>
                    <a:pt x="50" y="15"/>
                  </a:cubicBezTo>
                  <a:cubicBezTo>
                    <a:pt x="50" y="10"/>
                    <a:pt x="53" y="6"/>
                    <a:pt x="52" y="1"/>
                  </a:cubicBezTo>
                  <a:cubicBezTo>
                    <a:pt x="53" y="1"/>
                    <a:pt x="53" y="0"/>
                    <a:pt x="53" y="0"/>
                  </a:cubicBezTo>
                  <a:cubicBezTo>
                    <a:pt x="53" y="8"/>
                    <a:pt x="51" y="19"/>
                    <a:pt x="51" y="28"/>
                  </a:cubicBezTo>
                  <a:cubicBezTo>
                    <a:pt x="49" y="27"/>
                    <a:pt x="50" y="30"/>
                    <a:pt x="48" y="29"/>
                  </a:cubicBezTo>
                  <a:cubicBezTo>
                    <a:pt x="48" y="30"/>
                    <a:pt x="49" y="30"/>
                    <a:pt x="50" y="30"/>
                  </a:cubicBezTo>
                  <a:cubicBezTo>
                    <a:pt x="49" y="34"/>
                    <a:pt x="53" y="35"/>
                    <a:pt x="51" y="38"/>
                  </a:cubicBezTo>
                  <a:cubicBezTo>
                    <a:pt x="51" y="40"/>
                    <a:pt x="52" y="40"/>
                    <a:pt x="52" y="41"/>
                  </a:cubicBezTo>
                  <a:cubicBezTo>
                    <a:pt x="54" y="41"/>
                    <a:pt x="53" y="40"/>
                    <a:pt x="54" y="40"/>
                  </a:cubicBezTo>
                  <a:cubicBezTo>
                    <a:pt x="57" y="42"/>
                    <a:pt x="59" y="45"/>
                    <a:pt x="63" y="46"/>
                  </a:cubicBezTo>
                  <a:cubicBezTo>
                    <a:pt x="63" y="47"/>
                    <a:pt x="63" y="48"/>
                    <a:pt x="63" y="49"/>
                  </a:cubicBezTo>
                  <a:cubicBezTo>
                    <a:pt x="64" y="49"/>
                    <a:pt x="64" y="49"/>
                    <a:pt x="65" y="49"/>
                  </a:cubicBezTo>
                  <a:cubicBezTo>
                    <a:pt x="66" y="54"/>
                    <a:pt x="71" y="57"/>
                    <a:pt x="68" y="62"/>
                  </a:cubicBezTo>
                  <a:cubicBezTo>
                    <a:pt x="70" y="63"/>
                    <a:pt x="72" y="65"/>
                    <a:pt x="74" y="65"/>
                  </a:cubicBezTo>
                  <a:cubicBezTo>
                    <a:pt x="71" y="66"/>
                    <a:pt x="69" y="73"/>
                    <a:pt x="73" y="73"/>
                  </a:cubicBezTo>
                  <a:cubicBezTo>
                    <a:pt x="69" y="73"/>
                    <a:pt x="62" y="77"/>
                    <a:pt x="68" y="80"/>
                  </a:cubicBezTo>
                  <a:cubicBezTo>
                    <a:pt x="68" y="81"/>
                    <a:pt x="68" y="81"/>
                    <a:pt x="68" y="82"/>
                  </a:cubicBezTo>
                  <a:cubicBezTo>
                    <a:pt x="78" y="89"/>
                    <a:pt x="90" y="94"/>
                    <a:pt x="101" y="100"/>
                  </a:cubicBezTo>
                  <a:cubicBezTo>
                    <a:pt x="102" y="100"/>
                    <a:pt x="102" y="99"/>
                    <a:pt x="104" y="99"/>
                  </a:cubicBezTo>
                  <a:cubicBezTo>
                    <a:pt x="104" y="100"/>
                    <a:pt x="105" y="100"/>
                    <a:pt x="105" y="100"/>
                  </a:cubicBezTo>
                  <a:cubicBezTo>
                    <a:pt x="105" y="101"/>
                    <a:pt x="104" y="101"/>
                    <a:pt x="104" y="101"/>
                  </a:cubicBezTo>
                  <a:cubicBezTo>
                    <a:pt x="106" y="102"/>
                    <a:pt x="108" y="102"/>
                    <a:pt x="110" y="103"/>
                  </a:cubicBezTo>
                  <a:cubicBezTo>
                    <a:pt x="110" y="104"/>
                    <a:pt x="110" y="104"/>
                    <a:pt x="110" y="105"/>
                  </a:cubicBezTo>
                  <a:cubicBezTo>
                    <a:pt x="110" y="105"/>
                    <a:pt x="110" y="105"/>
                    <a:pt x="110" y="106"/>
                  </a:cubicBezTo>
                  <a:cubicBezTo>
                    <a:pt x="108" y="106"/>
                    <a:pt x="106" y="105"/>
                    <a:pt x="103" y="104"/>
                  </a:cubicBezTo>
                  <a:cubicBezTo>
                    <a:pt x="103" y="103"/>
                    <a:pt x="103" y="103"/>
                    <a:pt x="103" y="103"/>
                  </a:cubicBezTo>
                  <a:cubicBezTo>
                    <a:pt x="103" y="103"/>
                    <a:pt x="103" y="102"/>
                    <a:pt x="103" y="102"/>
                  </a:cubicBezTo>
                  <a:cubicBezTo>
                    <a:pt x="97" y="101"/>
                    <a:pt x="94" y="97"/>
                    <a:pt x="88" y="96"/>
                  </a:cubicBezTo>
                  <a:cubicBezTo>
                    <a:pt x="88" y="95"/>
                    <a:pt x="88" y="94"/>
                    <a:pt x="87" y="94"/>
                  </a:cubicBezTo>
                  <a:cubicBezTo>
                    <a:pt x="86" y="95"/>
                    <a:pt x="86" y="96"/>
                    <a:pt x="85" y="97"/>
                  </a:cubicBezTo>
                  <a:cubicBezTo>
                    <a:pt x="84" y="96"/>
                    <a:pt x="84" y="95"/>
                    <a:pt x="84" y="93"/>
                  </a:cubicBezTo>
                  <a:cubicBezTo>
                    <a:pt x="79" y="90"/>
                    <a:pt x="75" y="87"/>
                    <a:pt x="68" y="85"/>
                  </a:cubicBezTo>
                  <a:cubicBezTo>
                    <a:pt x="70" y="86"/>
                    <a:pt x="75" y="90"/>
                    <a:pt x="70" y="91"/>
                  </a:cubicBezTo>
                  <a:cubicBezTo>
                    <a:pt x="70" y="91"/>
                    <a:pt x="71" y="91"/>
                    <a:pt x="71" y="91"/>
                  </a:cubicBezTo>
                  <a:cubicBezTo>
                    <a:pt x="71" y="100"/>
                    <a:pt x="70" y="107"/>
                    <a:pt x="66" y="112"/>
                  </a:cubicBezTo>
                  <a:cubicBezTo>
                    <a:pt x="66" y="112"/>
                    <a:pt x="65" y="112"/>
                    <a:pt x="64" y="112"/>
                  </a:cubicBezTo>
                  <a:cubicBezTo>
                    <a:pt x="64" y="111"/>
                    <a:pt x="66" y="112"/>
                    <a:pt x="65" y="111"/>
                  </a:cubicBezTo>
                  <a:cubicBezTo>
                    <a:pt x="65" y="110"/>
                    <a:pt x="63" y="111"/>
                    <a:pt x="63" y="110"/>
                  </a:cubicBezTo>
                  <a:cubicBezTo>
                    <a:pt x="63" y="111"/>
                    <a:pt x="63" y="111"/>
                    <a:pt x="63" y="112"/>
                  </a:cubicBezTo>
                  <a:cubicBezTo>
                    <a:pt x="63" y="113"/>
                    <a:pt x="65" y="112"/>
                    <a:pt x="64" y="114"/>
                  </a:cubicBezTo>
                  <a:cubicBezTo>
                    <a:pt x="65" y="114"/>
                    <a:pt x="65" y="114"/>
                    <a:pt x="65" y="114"/>
                  </a:cubicBezTo>
                  <a:cubicBezTo>
                    <a:pt x="65" y="115"/>
                    <a:pt x="65" y="115"/>
                    <a:pt x="65" y="115"/>
                  </a:cubicBezTo>
                  <a:cubicBezTo>
                    <a:pt x="65" y="116"/>
                    <a:pt x="65" y="117"/>
                    <a:pt x="66" y="118"/>
                  </a:cubicBezTo>
                  <a:cubicBezTo>
                    <a:pt x="64" y="119"/>
                    <a:pt x="64" y="119"/>
                    <a:pt x="64" y="119"/>
                  </a:cubicBezTo>
                  <a:cubicBezTo>
                    <a:pt x="63" y="116"/>
                    <a:pt x="60" y="114"/>
                    <a:pt x="58" y="113"/>
                  </a:cubicBezTo>
                  <a:cubicBezTo>
                    <a:pt x="62" y="107"/>
                    <a:pt x="54" y="101"/>
                    <a:pt x="51" y="97"/>
                  </a:cubicBezTo>
                  <a:cubicBezTo>
                    <a:pt x="49" y="96"/>
                    <a:pt x="50" y="98"/>
                    <a:pt x="49" y="98"/>
                  </a:cubicBezTo>
                  <a:cubicBezTo>
                    <a:pt x="51" y="102"/>
                    <a:pt x="49" y="110"/>
                    <a:pt x="50" y="116"/>
                  </a:cubicBezTo>
                  <a:cubicBezTo>
                    <a:pt x="48" y="111"/>
                    <a:pt x="49" y="103"/>
                    <a:pt x="48" y="97"/>
                  </a:cubicBezTo>
                  <a:cubicBezTo>
                    <a:pt x="48" y="96"/>
                    <a:pt x="47" y="96"/>
                    <a:pt x="46" y="96"/>
                  </a:cubicBezTo>
                  <a:cubicBezTo>
                    <a:pt x="45" y="98"/>
                    <a:pt x="48" y="99"/>
                    <a:pt x="46" y="101"/>
                  </a:cubicBezTo>
                  <a:cubicBezTo>
                    <a:pt x="45" y="100"/>
                    <a:pt x="45" y="99"/>
                    <a:pt x="44" y="98"/>
                  </a:cubicBezTo>
                  <a:cubicBezTo>
                    <a:pt x="42" y="98"/>
                    <a:pt x="42" y="99"/>
                    <a:pt x="42" y="101"/>
                  </a:cubicBezTo>
                  <a:cubicBezTo>
                    <a:pt x="41" y="101"/>
                    <a:pt x="40" y="100"/>
                    <a:pt x="40" y="98"/>
                  </a:cubicBezTo>
                  <a:cubicBezTo>
                    <a:pt x="36" y="99"/>
                    <a:pt x="34" y="97"/>
                    <a:pt x="31" y="96"/>
                  </a:cubicBezTo>
                  <a:cubicBezTo>
                    <a:pt x="32" y="95"/>
                    <a:pt x="31" y="93"/>
                    <a:pt x="32" y="93"/>
                  </a:cubicBezTo>
                  <a:cubicBezTo>
                    <a:pt x="32" y="92"/>
                    <a:pt x="30" y="94"/>
                    <a:pt x="29" y="93"/>
                  </a:cubicBezTo>
                  <a:cubicBezTo>
                    <a:pt x="28" y="94"/>
                    <a:pt x="28" y="96"/>
                    <a:pt x="29" y="96"/>
                  </a:cubicBezTo>
                  <a:cubicBezTo>
                    <a:pt x="30" y="96"/>
                    <a:pt x="28" y="96"/>
                    <a:pt x="29" y="95"/>
                  </a:cubicBezTo>
                  <a:cubicBezTo>
                    <a:pt x="30" y="95"/>
                    <a:pt x="29" y="94"/>
                    <a:pt x="31" y="94"/>
                  </a:cubicBezTo>
                  <a:cubicBezTo>
                    <a:pt x="30" y="95"/>
                    <a:pt x="30" y="96"/>
                    <a:pt x="31" y="97"/>
                  </a:cubicBezTo>
                  <a:cubicBezTo>
                    <a:pt x="30" y="99"/>
                    <a:pt x="28" y="100"/>
                    <a:pt x="25" y="101"/>
                  </a:cubicBezTo>
                  <a:cubicBezTo>
                    <a:pt x="25" y="100"/>
                    <a:pt x="25" y="99"/>
                    <a:pt x="25" y="98"/>
                  </a:cubicBezTo>
                  <a:cubicBezTo>
                    <a:pt x="22" y="98"/>
                    <a:pt x="24" y="101"/>
                    <a:pt x="24" y="103"/>
                  </a:cubicBezTo>
                  <a:cubicBezTo>
                    <a:pt x="25" y="105"/>
                    <a:pt x="26" y="109"/>
                    <a:pt x="29" y="110"/>
                  </a:cubicBezTo>
                  <a:cubicBezTo>
                    <a:pt x="25" y="110"/>
                    <a:pt x="23" y="104"/>
                    <a:pt x="22" y="100"/>
                  </a:cubicBezTo>
                  <a:close/>
                  <a:moveTo>
                    <a:pt x="39" y="65"/>
                  </a:moveTo>
                  <a:cubicBezTo>
                    <a:pt x="39" y="66"/>
                    <a:pt x="39" y="66"/>
                    <a:pt x="38" y="66"/>
                  </a:cubicBezTo>
                  <a:cubicBezTo>
                    <a:pt x="37" y="66"/>
                    <a:pt x="36" y="65"/>
                    <a:pt x="36" y="66"/>
                  </a:cubicBezTo>
                  <a:cubicBezTo>
                    <a:pt x="38" y="66"/>
                    <a:pt x="36" y="68"/>
                    <a:pt x="38" y="68"/>
                  </a:cubicBezTo>
                  <a:cubicBezTo>
                    <a:pt x="38" y="67"/>
                    <a:pt x="38" y="66"/>
                    <a:pt x="38" y="66"/>
                  </a:cubicBezTo>
                  <a:cubicBezTo>
                    <a:pt x="39" y="66"/>
                    <a:pt x="39" y="66"/>
                    <a:pt x="39" y="65"/>
                  </a:cubicBezTo>
                  <a:close/>
                  <a:moveTo>
                    <a:pt x="33" y="60"/>
                  </a:moveTo>
                  <a:cubicBezTo>
                    <a:pt x="34" y="60"/>
                    <a:pt x="34" y="56"/>
                    <a:pt x="33" y="57"/>
                  </a:cubicBezTo>
                  <a:cubicBezTo>
                    <a:pt x="33" y="58"/>
                    <a:pt x="33" y="59"/>
                    <a:pt x="33" y="60"/>
                  </a:cubicBezTo>
                  <a:close/>
                  <a:moveTo>
                    <a:pt x="29" y="57"/>
                  </a:moveTo>
                  <a:cubicBezTo>
                    <a:pt x="29" y="57"/>
                    <a:pt x="29" y="57"/>
                    <a:pt x="28" y="57"/>
                  </a:cubicBezTo>
                  <a:cubicBezTo>
                    <a:pt x="29" y="59"/>
                    <a:pt x="27" y="57"/>
                    <a:pt x="27" y="59"/>
                  </a:cubicBezTo>
                  <a:cubicBezTo>
                    <a:pt x="28" y="58"/>
                    <a:pt x="29" y="58"/>
                    <a:pt x="29" y="57"/>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6" name="Freeform 56"/>
            <p:cNvSpPr/>
            <p:nvPr/>
          </p:nvSpPr>
          <p:spPr bwMode="auto">
            <a:xfrm>
              <a:off x="3887" y="1090"/>
              <a:ext cx="39" cy="59"/>
            </a:xfrm>
            <a:custGeom>
              <a:avLst/>
              <a:gdLst>
                <a:gd name="T0" fmla="*/ 2 w 2"/>
                <a:gd name="T1" fmla="*/ 0 h 3"/>
                <a:gd name="T2" fmla="*/ 1 w 2"/>
                <a:gd name="T3" fmla="*/ 2 h 3"/>
                <a:gd name="T4" fmla="*/ 0 w 2"/>
                <a:gd name="T5" fmla="*/ 0 h 3"/>
                <a:gd name="T6" fmla="*/ 2 w 2"/>
                <a:gd name="T7" fmla="*/ 0 h 3"/>
              </a:gdLst>
              <a:ahLst/>
              <a:cxnLst>
                <a:cxn ang="0">
                  <a:pos x="T0" y="T1"/>
                </a:cxn>
                <a:cxn ang="0">
                  <a:pos x="T2" y="T3"/>
                </a:cxn>
                <a:cxn ang="0">
                  <a:pos x="T4" y="T5"/>
                </a:cxn>
                <a:cxn ang="0">
                  <a:pos x="T6" y="T7"/>
                </a:cxn>
              </a:cxnLst>
              <a:rect l="0" t="0" r="r" b="b"/>
              <a:pathLst>
                <a:path w="2" h="3">
                  <a:moveTo>
                    <a:pt x="2" y="0"/>
                  </a:moveTo>
                  <a:cubicBezTo>
                    <a:pt x="1" y="1"/>
                    <a:pt x="2" y="3"/>
                    <a:pt x="1" y="2"/>
                  </a:cubicBezTo>
                  <a:cubicBezTo>
                    <a:pt x="0" y="3"/>
                    <a:pt x="1" y="1"/>
                    <a:pt x="0" y="0"/>
                  </a:cubicBezTo>
                  <a:cubicBezTo>
                    <a:pt x="1"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7" name="Freeform 57"/>
            <p:cNvSpPr/>
            <p:nvPr/>
          </p:nvSpPr>
          <p:spPr bwMode="auto">
            <a:xfrm>
              <a:off x="3809" y="934"/>
              <a:ext cx="98" cy="78"/>
            </a:xfrm>
            <a:custGeom>
              <a:avLst/>
              <a:gdLst>
                <a:gd name="T0" fmla="*/ 4 w 5"/>
                <a:gd name="T1" fmla="*/ 0 h 4"/>
                <a:gd name="T2" fmla="*/ 4 w 5"/>
                <a:gd name="T3" fmla="*/ 3 h 4"/>
                <a:gd name="T4" fmla="*/ 1 w 5"/>
                <a:gd name="T5" fmla="*/ 0 h 4"/>
                <a:gd name="T6" fmla="*/ 4 w 5"/>
                <a:gd name="T7" fmla="*/ 0 h 4"/>
              </a:gdLst>
              <a:ahLst/>
              <a:cxnLst>
                <a:cxn ang="0">
                  <a:pos x="T0" y="T1"/>
                </a:cxn>
                <a:cxn ang="0">
                  <a:pos x="T2" y="T3"/>
                </a:cxn>
                <a:cxn ang="0">
                  <a:pos x="T4" y="T5"/>
                </a:cxn>
                <a:cxn ang="0">
                  <a:pos x="T6" y="T7"/>
                </a:cxn>
              </a:cxnLst>
              <a:rect l="0" t="0" r="r" b="b"/>
              <a:pathLst>
                <a:path w="5" h="4">
                  <a:moveTo>
                    <a:pt x="4" y="0"/>
                  </a:moveTo>
                  <a:cubicBezTo>
                    <a:pt x="3" y="2"/>
                    <a:pt x="5" y="1"/>
                    <a:pt x="4" y="3"/>
                  </a:cubicBezTo>
                  <a:cubicBezTo>
                    <a:pt x="1" y="4"/>
                    <a:pt x="0" y="3"/>
                    <a:pt x="1" y="0"/>
                  </a:cubicBezTo>
                  <a:cubicBezTo>
                    <a:pt x="2" y="0"/>
                    <a:pt x="3" y="0"/>
                    <a:pt x="4"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8" name="Freeform 58"/>
            <p:cNvSpPr/>
            <p:nvPr/>
          </p:nvSpPr>
          <p:spPr bwMode="auto">
            <a:xfrm>
              <a:off x="3828" y="1911"/>
              <a:ext cx="39" cy="39"/>
            </a:xfrm>
            <a:custGeom>
              <a:avLst/>
              <a:gdLst>
                <a:gd name="T0" fmla="*/ 2 w 2"/>
                <a:gd name="T1" fmla="*/ 0 h 2"/>
                <a:gd name="T2" fmla="*/ 2 w 2"/>
                <a:gd name="T3" fmla="*/ 1 h 2"/>
                <a:gd name="T4" fmla="*/ 1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1"/>
                    <a:pt x="2" y="1"/>
                  </a:cubicBezTo>
                  <a:cubicBezTo>
                    <a:pt x="0" y="2"/>
                    <a:pt x="0" y="1"/>
                    <a:pt x="1" y="0"/>
                  </a:cubicBezTo>
                  <a:cubicBezTo>
                    <a:pt x="1"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9" name="Freeform 59"/>
            <p:cNvSpPr/>
            <p:nvPr/>
          </p:nvSpPr>
          <p:spPr bwMode="auto">
            <a:xfrm>
              <a:off x="3770" y="1852"/>
              <a:ext cx="39" cy="20"/>
            </a:xfrm>
            <a:custGeom>
              <a:avLst/>
              <a:gdLst>
                <a:gd name="T0" fmla="*/ 2 w 2"/>
                <a:gd name="T1" fmla="*/ 0 h 1"/>
                <a:gd name="T2" fmla="*/ 2 w 2"/>
                <a:gd name="T3" fmla="*/ 1 h 1"/>
                <a:gd name="T4" fmla="*/ 0 w 2"/>
                <a:gd name="T5" fmla="*/ 1 h 1"/>
                <a:gd name="T6" fmla="*/ 0 w 2"/>
                <a:gd name="T7" fmla="*/ 0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1"/>
                    <a:pt x="2" y="1"/>
                  </a:cubicBezTo>
                  <a:cubicBezTo>
                    <a:pt x="1" y="1"/>
                    <a:pt x="0" y="1"/>
                    <a:pt x="0" y="1"/>
                  </a:cubicBezTo>
                  <a:cubicBezTo>
                    <a:pt x="0" y="1"/>
                    <a:pt x="0" y="0"/>
                    <a:pt x="0" y="0"/>
                  </a:cubicBezTo>
                  <a:cubicBezTo>
                    <a:pt x="0"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0" name="Freeform 60"/>
            <p:cNvSpPr/>
            <p:nvPr/>
          </p:nvSpPr>
          <p:spPr bwMode="auto">
            <a:xfrm>
              <a:off x="3691" y="2771"/>
              <a:ext cx="59" cy="78"/>
            </a:xfrm>
            <a:custGeom>
              <a:avLst/>
              <a:gdLst>
                <a:gd name="T0" fmla="*/ 2 w 3"/>
                <a:gd name="T1" fmla="*/ 0 h 4"/>
                <a:gd name="T2" fmla="*/ 3 w 3"/>
                <a:gd name="T3" fmla="*/ 3 h 4"/>
                <a:gd name="T4" fmla="*/ 1 w 3"/>
                <a:gd name="T5" fmla="*/ 3 h 4"/>
                <a:gd name="T6" fmla="*/ 2 w 3"/>
                <a:gd name="T7" fmla="*/ 0 h 4"/>
              </a:gdLst>
              <a:ahLst/>
              <a:cxnLst>
                <a:cxn ang="0">
                  <a:pos x="T0" y="T1"/>
                </a:cxn>
                <a:cxn ang="0">
                  <a:pos x="T2" y="T3"/>
                </a:cxn>
                <a:cxn ang="0">
                  <a:pos x="T4" y="T5"/>
                </a:cxn>
                <a:cxn ang="0">
                  <a:pos x="T6" y="T7"/>
                </a:cxn>
              </a:cxnLst>
              <a:rect l="0" t="0" r="r" b="b"/>
              <a:pathLst>
                <a:path w="3" h="4">
                  <a:moveTo>
                    <a:pt x="2" y="0"/>
                  </a:moveTo>
                  <a:cubicBezTo>
                    <a:pt x="2" y="1"/>
                    <a:pt x="3" y="2"/>
                    <a:pt x="3" y="3"/>
                  </a:cubicBezTo>
                  <a:cubicBezTo>
                    <a:pt x="2" y="4"/>
                    <a:pt x="2" y="3"/>
                    <a:pt x="1" y="3"/>
                  </a:cubicBezTo>
                  <a:cubicBezTo>
                    <a:pt x="0" y="1"/>
                    <a:pt x="2" y="2"/>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1" name="Freeform 61"/>
            <p:cNvSpPr/>
            <p:nvPr/>
          </p:nvSpPr>
          <p:spPr bwMode="auto">
            <a:xfrm>
              <a:off x="3672" y="211"/>
              <a:ext cx="39" cy="39"/>
            </a:xfrm>
            <a:custGeom>
              <a:avLst/>
              <a:gdLst>
                <a:gd name="T0" fmla="*/ 2 w 2"/>
                <a:gd name="T1" fmla="*/ 0 h 2"/>
                <a:gd name="T2" fmla="*/ 0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1" y="2"/>
                    <a:pt x="0" y="2"/>
                  </a:cubicBezTo>
                  <a:cubicBezTo>
                    <a:pt x="1" y="1"/>
                    <a:pt x="0" y="1"/>
                    <a:pt x="0" y="0"/>
                  </a:cubicBezTo>
                  <a:cubicBezTo>
                    <a:pt x="0"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2" name="Freeform 62"/>
            <p:cNvSpPr/>
            <p:nvPr/>
          </p:nvSpPr>
          <p:spPr bwMode="auto">
            <a:xfrm>
              <a:off x="3593" y="2204"/>
              <a:ext cx="98" cy="137"/>
            </a:xfrm>
            <a:custGeom>
              <a:avLst/>
              <a:gdLst>
                <a:gd name="T0" fmla="*/ 5 w 5"/>
                <a:gd name="T1" fmla="*/ 2 h 7"/>
                <a:gd name="T2" fmla="*/ 5 w 5"/>
                <a:gd name="T3" fmla="*/ 5 h 7"/>
                <a:gd name="T4" fmla="*/ 2 w 5"/>
                <a:gd name="T5" fmla="*/ 7 h 7"/>
                <a:gd name="T6" fmla="*/ 0 w 5"/>
                <a:gd name="T7" fmla="*/ 5 h 7"/>
                <a:gd name="T8" fmla="*/ 4 w 5"/>
                <a:gd name="T9" fmla="*/ 1 h 7"/>
                <a:gd name="T10" fmla="*/ 5 w 5"/>
                <a:gd name="T11" fmla="*/ 2 h 7"/>
              </a:gdLst>
              <a:ahLst/>
              <a:cxnLst>
                <a:cxn ang="0">
                  <a:pos x="T0" y="T1"/>
                </a:cxn>
                <a:cxn ang="0">
                  <a:pos x="T2" y="T3"/>
                </a:cxn>
                <a:cxn ang="0">
                  <a:pos x="T4" y="T5"/>
                </a:cxn>
                <a:cxn ang="0">
                  <a:pos x="T6" y="T7"/>
                </a:cxn>
                <a:cxn ang="0">
                  <a:pos x="T8" y="T9"/>
                </a:cxn>
                <a:cxn ang="0">
                  <a:pos x="T10" y="T11"/>
                </a:cxn>
              </a:cxnLst>
              <a:rect l="0" t="0" r="r" b="b"/>
              <a:pathLst>
                <a:path w="5" h="7">
                  <a:moveTo>
                    <a:pt x="5" y="2"/>
                  </a:moveTo>
                  <a:cubicBezTo>
                    <a:pt x="5" y="4"/>
                    <a:pt x="4" y="3"/>
                    <a:pt x="5" y="5"/>
                  </a:cubicBezTo>
                  <a:cubicBezTo>
                    <a:pt x="4" y="5"/>
                    <a:pt x="3" y="6"/>
                    <a:pt x="2" y="7"/>
                  </a:cubicBezTo>
                  <a:cubicBezTo>
                    <a:pt x="2" y="5"/>
                    <a:pt x="1" y="5"/>
                    <a:pt x="0" y="5"/>
                  </a:cubicBezTo>
                  <a:cubicBezTo>
                    <a:pt x="0" y="2"/>
                    <a:pt x="1" y="0"/>
                    <a:pt x="4" y="1"/>
                  </a:cubicBezTo>
                  <a:cubicBezTo>
                    <a:pt x="4" y="2"/>
                    <a:pt x="5" y="2"/>
                    <a:pt x="5" y="2"/>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3" name="Freeform 63"/>
            <p:cNvSpPr/>
            <p:nvPr/>
          </p:nvSpPr>
          <p:spPr bwMode="auto">
            <a:xfrm>
              <a:off x="3632" y="1364"/>
              <a:ext cx="40" cy="39"/>
            </a:xfrm>
            <a:custGeom>
              <a:avLst/>
              <a:gdLst>
                <a:gd name="T0" fmla="*/ 0 w 2"/>
                <a:gd name="T1" fmla="*/ 0 h 2"/>
                <a:gd name="T2" fmla="*/ 2 w 2"/>
                <a:gd name="T3" fmla="*/ 2 h 2"/>
                <a:gd name="T4" fmla="*/ 0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2" y="0"/>
                    <a:pt x="2" y="0"/>
                    <a:pt x="2" y="2"/>
                  </a:cubicBezTo>
                  <a:cubicBezTo>
                    <a:pt x="1" y="2"/>
                    <a:pt x="1" y="2"/>
                    <a:pt x="0" y="2"/>
                  </a:cubicBezTo>
                  <a:cubicBezTo>
                    <a:pt x="0" y="1"/>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4" name="Freeform 64"/>
            <p:cNvSpPr/>
            <p:nvPr/>
          </p:nvSpPr>
          <p:spPr bwMode="auto">
            <a:xfrm>
              <a:off x="3613" y="1852"/>
              <a:ext cx="78" cy="98"/>
            </a:xfrm>
            <a:custGeom>
              <a:avLst/>
              <a:gdLst>
                <a:gd name="T0" fmla="*/ 2 w 4"/>
                <a:gd name="T1" fmla="*/ 0 h 5"/>
                <a:gd name="T2" fmla="*/ 0 w 4"/>
                <a:gd name="T3" fmla="*/ 5 h 5"/>
                <a:gd name="T4" fmla="*/ 2 w 4"/>
                <a:gd name="T5" fmla="*/ 0 h 5"/>
              </a:gdLst>
              <a:ahLst/>
              <a:cxnLst>
                <a:cxn ang="0">
                  <a:pos x="T0" y="T1"/>
                </a:cxn>
                <a:cxn ang="0">
                  <a:pos x="T2" y="T3"/>
                </a:cxn>
                <a:cxn ang="0">
                  <a:pos x="T4" y="T5"/>
                </a:cxn>
              </a:cxnLst>
              <a:rect l="0" t="0" r="r" b="b"/>
              <a:pathLst>
                <a:path w="4" h="5">
                  <a:moveTo>
                    <a:pt x="2" y="0"/>
                  </a:moveTo>
                  <a:cubicBezTo>
                    <a:pt x="4" y="1"/>
                    <a:pt x="2" y="5"/>
                    <a:pt x="0" y="5"/>
                  </a:cubicBezTo>
                  <a:cubicBezTo>
                    <a:pt x="0" y="2"/>
                    <a:pt x="2" y="2"/>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5" name="Freeform 65"/>
            <p:cNvSpPr/>
            <p:nvPr/>
          </p:nvSpPr>
          <p:spPr bwMode="auto">
            <a:xfrm>
              <a:off x="3339" y="2439"/>
              <a:ext cx="97" cy="58"/>
            </a:xfrm>
            <a:custGeom>
              <a:avLst/>
              <a:gdLst>
                <a:gd name="T0" fmla="*/ 1 w 5"/>
                <a:gd name="T1" fmla="*/ 3 h 3"/>
                <a:gd name="T2" fmla="*/ 4 w 5"/>
                <a:gd name="T3" fmla="*/ 3 h 3"/>
                <a:gd name="T4" fmla="*/ 1 w 5"/>
                <a:gd name="T5" fmla="*/ 3 h 3"/>
              </a:gdLst>
              <a:ahLst/>
              <a:cxnLst>
                <a:cxn ang="0">
                  <a:pos x="T0" y="T1"/>
                </a:cxn>
                <a:cxn ang="0">
                  <a:pos x="T2" y="T3"/>
                </a:cxn>
                <a:cxn ang="0">
                  <a:pos x="T4" y="T5"/>
                </a:cxn>
              </a:cxnLst>
              <a:rect l="0" t="0" r="r" b="b"/>
              <a:pathLst>
                <a:path w="5" h="3">
                  <a:moveTo>
                    <a:pt x="1" y="3"/>
                  </a:moveTo>
                  <a:cubicBezTo>
                    <a:pt x="0" y="0"/>
                    <a:pt x="5" y="0"/>
                    <a:pt x="4" y="3"/>
                  </a:cubicBezTo>
                  <a:cubicBezTo>
                    <a:pt x="3" y="3"/>
                    <a:pt x="2" y="3"/>
                    <a:pt x="1" y="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6" name="Freeform 66"/>
            <p:cNvSpPr/>
            <p:nvPr/>
          </p:nvSpPr>
          <p:spPr bwMode="auto">
            <a:xfrm>
              <a:off x="3299" y="2497"/>
              <a:ext cx="79" cy="78"/>
            </a:xfrm>
            <a:custGeom>
              <a:avLst/>
              <a:gdLst>
                <a:gd name="T0" fmla="*/ 0 w 4"/>
                <a:gd name="T1" fmla="*/ 2 h 4"/>
                <a:gd name="T2" fmla="*/ 3 w 4"/>
                <a:gd name="T3" fmla="*/ 1 h 4"/>
                <a:gd name="T4" fmla="*/ 3 w 4"/>
                <a:gd name="T5" fmla="*/ 4 h 4"/>
                <a:gd name="T6" fmla="*/ 0 w 4"/>
                <a:gd name="T7" fmla="*/ 4 h 4"/>
                <a:gd name="T8" fmla="*/ 0 w 4"/>
                <a:gd name="T9" fmla="*/ 2 h 4"/>
              </a:gdLst>
              <a:ahLst/>
              <a:cxnLst>
                <a:cxn ang="0">
                  <a:pos x="T0" y="T1"/>
                </a:cxn>
                <a:cxn ang="0">
                  <a:pos x="T2" y="T3"/>
                </a:cxn>
                <a:cxn ang="0">
                  <a:pos x="T4" y="T5"/>
                </a:cxn>
                <a:cxn ang="0">
                  <a:pos x="T6" y="T7"/>
                </a:cxn>
                <a:cxn ang="0">
                  <a:pos x="T8" y="T9"/>
                </a:cxn>
              </a:cxnLst>
              <a:rect l="0" t="0" r="r" b="b"/>
              <a:pathLst>
                <a:path w="4" h="4">
                  <a:moveTo>
                    <a:pt x="0" y="2"/>
                  </a:moveTo>
                  <a:cubicBezTo>
                    <a:pt x="2" y="2"/>
                    <a:pt x="2" y="0"/>
                    <a:pt x="3" y="1"/>
                  </a:cubicBezTo>
                  <a:cubicBezTo>
                    <a:pt x="4" y="3"/>
                    <a:pt x="2" y="2"/>
                    <a:pt x="3" y="4"/>
                  </a:cubicBezTo>
                  <a:cubicBezTo>
                    <a:pt x="2" y="4"/>
                    <a:pt x="1" y="4"/>
                    <a:pt x="0" y="4"/>
                  </a:cubicBezTo>
                  <a:cubicBezTo>
                    <a:pt x="0" y="3"/>
                    <a:pt x="0" y="2"/>
                    <a:pt x="0" y="2"/>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7" name="Freeform 67"/>
            <p:cNvSpPr/>
            <p:nvPr/>
          </p:nvSpPr>
          <p:spPr bwMode="auto">
            <a:xfrm>
              <a:off x="3221" y="3181"/>
              <a:ext cx="176" cy="195"/>
            </a:xfrm>
            <a:custGeom>
              <a:avLst/>
              <a:gdLst>
                <a:gd name="T0" fmla="*/ 6 w 9"/>
                <a:gd name="T1" fmla="*/ 1 h 10"/>
                <a:gd name="T2" fmla="*/ 9 w 9"/>
                <a:gd name="T3" fmla="*/ 6 h 10"/>
                <a:gd name="T4" fmla="*/ 2 w 9"/>
                <a:gd name="T5" fmla="*/ 9 h 10"/>
                <a:gd name="T6" fmla="*/ 1 w 9"/>
                <a:gd name="T7" fmla="*/ 2 h 10"/>
                <a:gd name="T8" fmla="*/ 6 w 9"/>
                <a:gd name="T9" fmla="*/ 1 h 10"/>
              </a:gdLst>
              <a:ahLst/>
              <a:cxnLst>
                <a:cxn ang="0">
                  <a:pos x="T0" y="T1"/>
                </a:cxn>
                <a:cxn ang="0">
                  <a:pos x="T2" y="T3"/>
                </a:cxn>
                <a:cxn ang="0">
                  <a:pos x="T4" y="T5"/>
                </a:cxn>
                <a:cxn ang="0">
                  <a:pos x="T6" y="T7"/>
                </a:cxn>
                <a:cxn ang="0">
                  <a:pos x="T8" y="T9"/>
                </a:cxn>
              </a:cxnLst>
              <a:rect l="0" t="0" r="r" b="b"/>
              <a:pathLst>
                <a:path w="9" h="10">
                  <a:moveTo>
                    <a:pt x="6" y="1"/>
                  </a:moveTo>
                  <a:cubicBezTo>
                    <a:pt x="7" y="2"/>
                    <a:pt x="9" y="3"/>
                    <a:pt x="9" y="6"/>
                  </a:cubicBezTo>
                  <a:cubicBezTo>
                    <a:pt x="8" y="8"/>
                    <a:pt x="6" y="10"/>
                    <a:pt x="2" y="9"/>
                  </a:cubicBezTo>
                  <a:cubicBezTo>
                    <a:pt x="0" y="8"/>
                    <a:pt x="0" y="4"/>
                    <a:pt x="1" y="2"/>
                  </a:cubicBezTo>
                  <a:cubicBezTo>
                    <a:pt x="3" y="2"/>
                    <a:pt x="3" y="0"/>
                    <a:pt x="6"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8" name="Freeform 68"/>
            <p:cNvSpPr/>
            <p:nvPr/>
          </p:nvSpPr>
          <p:spPr bwMode="auto">
            <a:xfrm>
              <a:off x="3241" y="1247"/>
              <a:ext cx="19" cy="39"/>
            </a:xfrm>
            <a:custGeom>
              <a:avLst/>
              <a:gdLst>
                <a:gd name="T0" fmla="*/ 1 w 1"/>
                <a:gd name="T1" fmla="*/ 0 h 2"/>
                <a:gd name="T2" fmla="*/ 1 w 1"/>
                <a:gd name="T3" fmla="*/ 2 h 2"/>
                <a:gd name="T4" fmla="*/ 0 w 1"/>
                <a:gd name="T5" fmla="*/ 0 h 2"/>
                <a:gd name="T6" fmla="*/ 1 w 1"/>
                <a:gd name="T7" fmla="*/ 0 h 2"/>
              </a:gdLst>
              <a:ahLst/>
              <a:cxnLst>
                <a:cxn ang="0">
                  <a:pos x="T0" y="T1"/>
                </a:cxn>
                <a:cxn ang="0">
                  <a:pos x="T2" y="T3"/>
                </a:cxn>
                <a:cxn ang="0">
                  <a:pos x="T4" y="T5"/>
                </a:cxn>
                <a:cxn ang="0">
                  <a:pos x="T6" y="T7"/>
                </a:cxn>
              </a:cxnLst>
              <a:rect l="0" t="0" r="r" b="b"/>
              <a:pathLst>
                <a:path w="1" h="2">
                  <a:moveTo>
                    <a:pt x="1" y="0"/>
                  </a:moveTo>
                  <a:cubicBezTo>
                    <a:pt x="1" y="1"/>
                    <a:pt x="1" y="1"/>
                    <a:pt x="1" y="2"/>
                  </a:cubicBezTo>
                  <a:cubicBezTo>
                    <a:pt x="0" y="2"/>
                    <a:pt x="0" y="1"/>
                    <a:pt x="0" y="0"/>
                  </a:cubicBezTo>
                  <a:cubicBezTo>
                    <a:pt x="0"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9" name="Freeform 69"/>
            <p:cNvSpPr/>
            <p:nvPr/>
          </p:nvSpPr>
          <p:spPr bwMode="auto">
            <a:xfrm>
              <a:off x="3201" y="1462"/>
              <a:ext cx="40" cy="39"/>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0" y="2"/>
                    <a:pt x="0" y="1"/>
                    <a:pt x="1" y="0"/>
                  </a:cubicBezTo>
                  <a:cubicBezTo>
                    <a:pt x="2" y="0"/>
                    <a:pt x="2" y="1"/>
                    <a:pt x="2" y="2"/>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00" name="Freeform 70"/>
            <p:cNvSpPr/>
            <p:nvPr/>
          </p:nvSpPr>
          <p:spPr bwMode="auto">
            <a:xfrm>
              <a:off x="3084" y="1911"/>
              <a:ext cx="196" cy="176"/>
            </a:xfrm>
            <a:custGeom>
              <a:avLst/>
              <a:gdLst>
                <a:gd name="T0" fmla="*/ 2 w 10"/>
                <a:gd name="T1" fmla="*/ 3 h 9"/>
                <a:gd name="T2" fmla="*/ 4 w 10"/>
                <a:gd name="T3" fmla="*/ 5 h 9"/>
                <a:gd name="T4" fmla="*/ 4 w 10"/>
                <a:gd name="T5" fmla="*/ 2 h 9"/>
                <a:gd name="T6" fmla="*/ 7 w 10"/>
                <a:gd name="T7" fmla="*/ 9 h 9"/>
                <a:gd name="T8" fmla="*/ 4 w 10"/>
                <a:gd name="T9" fmla="*/ 9 h 9"/>
                <a:gd name="T10" fmla="*/ 2 w 10"/>
                <a:gd name="T11" fmla="*/ 8 h 9"/>
                <a:gd name="T12" fmla="*/ 2 w 10"/>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2" y="3"/>
                  </a:moveTo>
                  <a:cubicBezTo>
                    <a:pt x="2" y="4"/>
                    <a:pt x="2" y="6"/>
                    <a:pt x="4" y="5"/>
                  </a:cubicBezTo>
                  <a:cubicBezTo>
                    <a:pt x="2" y="5"/>
                    <a:pt x="6" y="2"/>
                    <a:pt x="4" y="2"/>
                  </a:cubicBezTo>
                  <a:cubicBezTo>
                    <a:pt x="8" y="0"/>
                    <a:pt x="10" y="7"/>
                    <a:pt x="7" y="9"/>
                  </a:cubicBezTo>
                  <a:cubicBezTo>
                    <a:pt x="6" y="9"/>
                    <a:pt x="5" y="9"/>
                    <a:pt x="4" y="9"/>
                  </a:cubicBezTo>
                  <a:cubicBezTo>
                    <a:pt x="5" y="7"/>
                    <a:pt x="4" y="8"/>
                    <a:pt x="2" y="8"/>
                  </a:cubicBezTo>
                  <a:cubicBezTo>
                    <a:pt x="1" y="7"/>
                    <a:pt x="0" y="5"/>
                    <a:pt x="2" y="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grpSp>
      <p:pic>
        <p:nvPicPr>
          <p:cNvPr id="30" name="图片 29"/>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86463" y="1412875"/>
            <a:ext cx="4824412" cy="513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51" name="组合 101"/>
          <p:cNvGrpSpPr/>
          <p:nvPr/>
        </p:nvGrpSpPr>
        <p:grpSpPr bwMode="auto">
          <a:xfrm>
            <a:off x="417513" y="-201192"/>
            <a:ext cx="636587" cy="1725198"/>
            <a:chOff x="417513" y="-201192"/>
            <a:chExt cx="636587" cy="1725198"/>
          </a:xfrm>
        </p:grpSpPr>
        <p:grpSp>
          <p:nvGrpSpPr>
            <p:cNvPr id="6154" name="组合 102"/>
            <p:cNvGrpSpPr/>
            <p:nvPr/>
          </p:nvGrpSpPr>
          <p:grpSpPr bwMode="auto">
            <a:xfrm>
              <a:off x="442914" y="0"/>
              <a:ext cx="611186" cy="1440000"/>
              <a:chOff x="442913" y="0"/>
              <a:chExt cx="243256" cy="1440000"/>
            </a:xfrm>
          </p:grpSpPr>
          <p:sp>
            <p:nvSpPr>
              <p:cNvPr id="105" name="矩形 104"/>
              <p:cNvSpPr/>
              <p:nvPr/>
            </p:nvSpPr>
            <p:spPr>
              <a:xfrm>
                <a:off x="442913" y="0"/>
                <a:ext cx="204715" cy="14398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106" name="直接连接符 105"/>
              <p:cNvCxnSpPr/>
              <p:nvPr/>
            </p:nvCxnSpPr>
            <p:spPr>
              <a:xfrm>
                <a:off x="686169" y="0"/>
                <a:ext cx="0" cy="143986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155" name="文本框 103"/>
            <p:cNvSpPr txBox="1">
              <a:spLocks noChangeArrowheads="1"/>
            </p:cNvSpPr>
            <p:nvPr/>
          </p:nvSpPr>
          <p:spPr bwMode="auto">
            <a:xfrm>
              <a:off x="417513" y="-201192"/>
              <a:ext cx="553998" cy="1725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过渡</a:t>
              </a:r>
              <a:r>
                <a:rPr lang="en-US" altLang="zh-CN" sz="2400" dirty="0" smtClean="0">
                  <a:solidFill>
                    <a:schemeClr val="bg1"/>
                  </a:solidFill>
                  <a:latin typeface="方正清刻本悦宋简体" panose="02000000000000000000" pitchFamily="2" charset="-122"/>
                  <a:ea typeface="方正清刻本悦宋简体" panose="02000000000000000000" pitchFamily="2" charset="-122"/>
                </a:rPr>
                <a:t>·</a:t>
              </a: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页</a:t>
              </a:r>
              <a:endParaRPr lang="zh-CN" altLang="en-US" sz="2400"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12" name="组合 11"/>
          <p:cNvGrpSpPr/>
          <p:nvPr/>
        </p:nvGrpSpPr>
        <p:grpSpPr>
          <a:xfrm>
            <a:off x="5029200" y="0"/>
            <a:ext cx="1854200" cy="2052638"/>
            <a:chOff x="5029200" y="0"/>
            <a:chExt cx="1854200" cy="2052638"/>
          </a:xfrm>
        </p:grpSpPr>
        <p:cxnSp>
          <p:nvCxnSpPr>
            <p:cNvPr id="113" name="直接连接符 112"/>
            <p:cNvCxnSpPr/>
            <p:nvPr/>
          </p:nvCxnSpPr>
          <p:spPr>
            <a:xfrm flipH="1">
              <a:off x="5029200" y="0"/>
              <a:ext cx="1854200" cy="205263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5" name="椭圆 114"/>
            <p:cNvSpPr/>
            <p:nvPr/>
          </p:nvSpPr>
          <p:spPr>
            <a:xfrm>
              <a:off x="5746750" y="1139825"/>
              <a:ext cx="107950" cy="107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3" name="组合 2"/>
          <p:cNvGrpSpPr/>
          <p:nvPr/>
        </p:nvGrpSpPr>
        <p:grpSpPr>
          <a:xfrm>
            <a:off x="2454442" y="3904681"/>
            <a:ext cx="1981200" cy="843570"/>
            <a:chOff x="2451100" y="4790586"/>
            <a:chExt cx="1981200" cy="843570"/>
          </a:xfrm>
        </p:grpSpPr>
        <p:sp>
          <p:nvSpPr>
            <p:cNvPr id="102" name="矩形 11"/>
            <p:cNvSpPr>
              <a:spLocks noChangeArrowheads="1"/>
            </p:cNvSpPr>
            <p:nvPr/>
          </p:nvSpPr>
          <p:spPr bwMode="auto">
            <a:xfrm>
              <a:off x="3243351" y="4908271"/>
              <a:ext cx="4435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000" dirty="0" smtClean="0">
                  <a:solidFill>
                    <a:srgbClr val="C00000"/>
                  </a:solidFill>
                  <a:latin typeface="方正清刻本悦宋简体" panose="02000000000000000000" pitchFamily="2" charset="-122"/>
                  <a:ea typeface="方正清刻本悦宋简体" panose="02000000000000000000" pitchFamily="2" charset="-122"/>
                </a:rPr>
                <a:t>01</a:t>
              </a:r>
              <a:endParaRPr lang="zh-CN" altLang="en-US" sz="2000" dirty="0">
                <a:solidFill>
                  <a:srgbClr val="C00000"/>
                </a:solidFill>
                <a:latin typeface="方正清刻本悦宋简体" panose="02000000000000000000" pitchFamily="2" charset="-122"/>
                <a:ea typeface="方正清刻本悦宋简体" panose="02000000000000000000" pitchFamily="2" charset="-122"/>
              </a:endParaRPr>
            </a:p>
          </p:txBody>
        </p:sp>
        <p:cxnSp>
          <p:nvCxnSpPr>
            <p:cNvPr id="26" name="直接连接符 25"/>
            <p:cNvCxnSpPr/>
            <p:nvPr/>
          </p:nvCxnSpPr>
          <p:spPr bwMode="auto">
            <a:xfrm flipH="1">
              <a:off x="2451100" y="5110163"/>
              <a:ext cx="469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bwMode="auto">
            <a:xfrm flipH="1">
              <a:off x="3962400" y="5110163"/>
              <a:ext cx="469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4"/>
            <p:cNvGrpSpPr>
              <a:grpSpLocks noChangeAspect="1"/>
            </p:cNvGrpSpPr>
            <p:nvPr/>
          </p:nvGrpSpPr>
          <p:grpSpPr bwMode="auto">
            <a:xfrm>
              <a:off x="3178530" y="4866032"/>
              <a:ext cx="573204" cy="768124"/>
              <a:chOff x="4194" y="-372"/>
              <a:chExt cx="694" cy="930"/>
            </a:xfrm>
            <a:solidFill>
              <a:srgbClr val="C00000"/>
            </a:solidFill>
          </p:grpSpPr>
          <p:sp>
            <p:nvSpPr>
              <p:cNvPr id="23" name="Freeform 5"/>
              <p:cNvSpPr/>
              <p:nvPr/>
            </p:nvSpPr>
            <p:spPr bwMode="auto">
              <a:xfrm>
                <a:off x="4194" y="-372"/>
                <a:ext cx="694" cy="715"/>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chemeClr val="bg1"/>
              </a:solidFill>
              <a:ln>
                <a:noFill/>
              </a:ln>
            </p:spPr>
            <p:txBody>
              <a:bodyPr/>
              <a:lstStyle/>
              <a:p>
                <a:pPr fontAlgn="auto">
                  <a:spcBef>
                    <a:spcPts val="0"/>
                  </a:spcBef>
                  <a:spcAft>
                    <a:spcPts val="0"/>
                  </a:spcAft>
                  <a:defRPr/>
                </a:pPr>
                <a:endParaRPr lang="zh-CN" altLang="en-US">
                  <a:latin typeface="+mn-lt"/>
                  <a:ea typeface="+mn-ea"/>
                </a:endParaRPr>
              </a:p>
            </p:txBody>
          </p:sp>
          <p:sp>
            <p:nvSpPr>
              <p:cNvPr id="24" name="Freeform 6"/>
              <p:cNvSpPr/>
              <p:nvPr/>
            </p:nvSpPr>
            <p:spPr bwMode="auto">
              <a:xfrm>
                <a:off x="4449" y="551"/>
                <a:ext cx="12" cy="7"/>
              </a:xfrm>
              <a:custGeom>
                <a:avLst/>
                <a:gdLst>
                  <a:gd name="T0" fmla="*/ 4 w 5"/>
                  <a:gd name="T1" fmla="*/ 3 h 3"/>
                  <a:gd name="T2" fmla="*/ 0 w 5"/>
                  <a:gd name="T3" fmla="*/ 0 h 3"/>
                  <a:gd name="T4" fmla="*/ 4 w 5"/>
                  <a:gd name="T5" fmla="*/ 3 h 3"/>
                </a:gdLst>
                <a:ahLst/>
                <a:cxnLst>
                  <a:cxn ang="0">
                    <a:pos x="T0" y="T1"/>
                  </a:cxn>
                  <a:cxn ang="0">
                    <a:pos x="T2" y="T3"/>
                  </a:cxn>
                  <a:cxn ang="0">
                    <a:pos x="T4" y="T5"/>
                  </a:cxn>
                </a:cxnLst>
                <a:rect l="0" t="0" r="r" b="b"/>
                <a:pathLst>
                  <a:path w="5" h="3">
                    <a:moveTo>
                      <a:pt x="4" y="3"/>
                    </a:moveTo>
                    <a:cubicBezTo>
                      <a:pt x="5" y="0"/>
                      <a:pt x="1" y="1"/>
                      <a:pt x="0" y="0"/>
                    </a:cubicBezTo>
                    <a:lnTo>
                      <a:pt x="4" y="3"/>
                    </a:ln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grpSp>
        <p:sp>
          <p:nvSpPr>
            <p:cNvPr id="103" name="矩形 11"/>
            <p:cNvSpPr>
              <a:spLocks noChangeArrowheads="1"/>
            </p:cNvSpPr>
            <p:nvPr/>
          </p:nvSpPr>
          <p:spPr bwMode="auto">
            <a:xfrm>
              <a:off x="3044757" y="4790586"/>
              <a:ext cx="8407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600" dirty="0" smtClean="0">
                  <a:solidFill>
                    <a:srgbClr val="C00000"/>
                  </a:solidFill>
                  <a:latin typeface="方正清刻本悦宋简体" panose="02000000000000000000" pitchFamily="2" charset="-122"/>
                  <a:ea typeface="方正清刻本悦宋简体" panose="02000000000000000000" pitchFamily="2" charset="-122"/>
                </a:rPr>
                <a:t>01</a:t>
              </a:r>
              <a:endParaRPr lang="zh-CN" altLang="en-US" sz="3600" dirty="0">
                <a:solidFill>
                  <a:srgbClr val="C00000"/>
                </a:solidFill>
                <a:latin typeface="方正清刻本悦宋简体" panose="02000000000000000000" pitchFamily="2" charset="-122"/>
                <a:ea typeface="方正清刻本悦宋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151"/>
                                        </p:tgtEl>
                                        <p:attrNameLst>
                                          <p:attrName>style.visibility</p:attrName>
                                        </p:attrNameLst>
                                      </p:cBhvr>
                                      <p:to>
                                        <p:strVal val="visible"/>
                                      </p:to>
                                    </p:set>
                                    <p:animEffect transition="in" filter="fade">
                                      <p:cBhvr>
                                        <p:cTn id="7" dur="1000"/>
                                        <p:tgtEl>
                                          <p:spTgt spid="6151"/>
                                        </p:tgtEl>
                                      </p:cBhvr>
                                    </p:animEffect>
                                    <p:anim calcmode="lin" valueType="num">
                                      <p:cBhvr>
                                        <p:cTn id="8" dur="1000" fill="hold"/>
                                        <p:tgtEl>
                                          <p:spTgt spid="6151"/>
                                        </p:tgtEl>
                                        <p:attrNameLst>
                                          <p:attrName>ppt_x</p:attrName>
                                        </p:attrNameLst>
                                      </p:cBhvr>
                                      <p:tavLst>
                                        <p:tav tm="0">
                                          <p:val>
                                            <p:strVal val="#ppt_x"/>
                                          </p:val>
                                        </p:tav>
                                        <p:tav tm="100000">
                                          <p:val>
                                            <p:strVal val="#ppt_x"/>
                                          </p:val>
                                        </p:tav>
                                      </p:tavLst>
                                    </p:anim>
                                    <p:anim calcmode="lin" valueType="num">
                                      <p:cBhvr>
                                        <p:cTn id="9" dur="1000" fill="hold"/>
                                        <p:tgtEl>
                                          <p:spTgt spid="615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109"/>
                                        </p:tgtEl>
                                        <p:attrNameLst>
                                          <p:attrName>style.visibility</p:attrName>
                                        </p:attrNameLst>
                                      </p:cBhvr>
                                      <p:to>
                                        <p:strVal val="visible"/>
                                      </p:to>
                                    </p:set>
                                    <p:animEffect transition="in" filter="wipe(down)">
                                      <p:cBhvr>
                                        <p:cTn id="13" dur="500"/>
                                        <p:tgtEl>
                                          <p:spTgt spid="109"/>
                                        </p:tgtEl>
                                      </p:cBhvr>
                                    </p:animEffect>
                                  </p:childTnLst>
                                </p:cTn>
                              </p:par>
                            </p:childTnLst>
                          </p:cTn>
                        </p:par>
                        <p:par>
                          <p:cTn id="14" fill="hold">
                            <p:stCondLst>
                              <p:cond delay="1500"/>
                            </p:stCondLst>
                            <p:childTnLst>
                              <p:par>
                                <p:cTn id="15" presetID="6" presetClass="entr" presetSubtype="32"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out)">
                                      <p:cBhvr>
                                        <p:cTn id="17" dur="1300"/>
                                        <p:tgtEl>
                                          <p:spTgt spid="4"/>
                                        </p:tgtEl>
                                      </p:cBhvr>
                                    </p:animEffect>
                                  </p:childTnLst>
                                </p:cTn>
                              </p:par>
                            </p:childTnLst>
                          </p:cTn>
                        </p:par>
                        <p:par>
                          <p:cTn id="18" fill="hold">
                            <p:stCondLst>
                              <p:cond delay="3000"/>
                            </p:stCondLst>
                            <p:childTnLst>
                              <p:par>
                                <p:cTn id="19" presetID="16" presetClass="entr" presetSubtype="21" fill="hold" grpId="0" nodeType="afterEffect">
                                  <p:stCondLst>
                                    <p:cond delay="0"/>
                                  </p:stCondLst>
                                  <p:childTnLst>
                                    <p:set>
                                      <p:cBhvr>
                                        <p:cTn id="20" dur="1" fill="hold">
                                          <p:stCondLst>
                                            <p:cond delay="0"/>
                                          </p:stCondLst>
                                        </p:cTn>
                                        <p:tgtEl>
                                          <p:spTgt spid="6166"/>
                                        </p:tgtEl>
                                        <p:attrNameLst>
                                          <p:attrName>style.visibility</p:attrName>
                                        </p:attrNameLst>
                                      </p:cBhvr>
                                      <p:to>
                                        <p:strVal val="visible"/>
                                      </p:to>
                                    </p:set>
                                    <p:animEffect transition="in" filter="barn(inVertical)">
                                      <p:cBhvr>
                                        <p:cTn id="21" dur="500"/>
                                        <p:tgtEl>
                                          <p:spTgt spid="6166"/>
                                        </p:tgtEl>
                                      </p:cBhvr>
                                    </p:animEffect>
                                  </p:childTnLst>
                                </p:cTn>
                              </p:par>
                              <p:par>
                                <p:cTn id="22" presetID="16" presetClass="entr" presetSubtype="37"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barn(outVertical)">
                                      <p:cBhvr>
                                        <p:cTn id="24" dur="500"/>
                                        <p:tgtEl>
                                          <p:spTgt spid="3"/>
                                        </p:tgtEl>
                                      </p:cBhvr>
                                    </p:animEffect>
                                  </p:childTnLst>
                                </p:cTn>
                              </p:par>
                              <p:par>
                                <p:cTn id="25" presetID="22" presetClass="entr" presetSubtype="4"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par>
                          <p:cTn id="28" fill="hold">
                            <p:stCondLst>
                              <p:cond delay="3500"/>
                            </p:stCondLst>
                            <p:childTnLst>
                              <p:par>
                                <p:cTn id="29" presetID="2" presetClass="entr" presetSubtype="2"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750" fill="hold"/>
                                        <p:tgtEl>
                                          <p:spTgt spid="30"/>
                                        </p:tgtEl>
                                        <p:attrNameLst>
                                          <p:attrName>ppt_x</p:attrName>
                                        </p:attrNameLst>
                                      </p:cBhvr>
                                      <p:tavLst>
                                        <p:tav tm="0">
                                          <p:val>
                                            <p:strVal val="1+#ppt_w/2"/>
                                          </p:val>
                                        </p:tav>
                                        <p:tav tm="100000">
                                          <p:val>
                                            <p:strVal val="#ppt_x"/>
                                          </p:val>
                                        </p:tav>
                                      </p:tavLst>
                                    </p:anim>
                                    <p:anim calcmode="lin" valueType="num">
                                      <p:cBhvr additive="base">
                                        <p:cTn id="32" dur="750" fill="hold"/>
                                        <p:tgtEl>
                                          <p:spTgt spid="30"/>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6" presetClass="entr" presetSubtype="32"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circle(out)">
                                      <p:cBhvr>
                                        <p:cTn id="3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6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639581" y="1201531"/>
            <a:ext cx="9552420" cy="2841945"/>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cs typeface="+mn-ea"/>
            </a:endParaRPr>
          </a:p>
        </p:txBody>
      </p:sp>
      <p:grpSp>
        <p:nvGrpSpPr>
          <p:cNvPr id="2" name="Group 9"/>
          <p:cNvGrpSpPr/>
          <p:nvPr/>
        </p:nvGrpSpPr>
        <p:grpSpPr>
          <a:xfrm>
            <a:off x="-10646" y="1201531"/>
            <a:ext cx="2910290" cy="2841945"/>
            <a:chOff x="-7985" y="901147"/>
            <a:chExt cx="2182717" cy="2131459"/>
          </a:xfrm>
        </p:grpSpPr>
        <p:grpSp>
          <p:nvGrpSpPr>
            <p:cNvPr id="3" name="Group 41"/>
            <p:cNvGrpSpPr/>
            <p:nvPr/>
          </p:nvGrpSpPr>
          <p:grpSpPr>
            <a:xfrm>
              <a:off x="-7985" y="901147"/>
              <a:ext cx="2012646" cy="2131459"/>
              <a:chOff x="3189432" y="1419609"/>
              <a:chExt cx="2765136" cy="2131459"/>
            </a:xfrm>
            <a:solidFill>
              <a:schemeClr val="tx2">
                <a:lumMod val="60000"/>
                <a:lumOff val="40000"/>
              </a:schemeClr>
            </a:solidFill>
          </p:grpSpPr>
          <p:sp>
            <p:nvSpPr>
              <p:cNvPr id="13" name="Rectangle 12"/>
              <p:cNvSpPr/>
              <p:nvPr/>
            </p:nvSpPr>
            <p:spPr>
              <a:xfrm>
                <a:off x="3189432" y="1419609"/>
                <a:ext cx="2765136" cy="2131459"/>
              </a:xfrm>
              <a:prstGeom prst="rect">
                <a:avLst/>
              </a:prstGeom>
              <a:solidFill>
                <a:schemeClr val="tx2">
                  <a:lumMod val="75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14" name="TextBox 13"/>
              <p:cNvSpPr txBox="1"/>
              <p:nvPr/>
            </p:nvSpPr>
            <p:spPr>
              <a:xfrm>
                <a:off x="3477468" y="2308212"/>
                <a:ext cx="2189066" cy="519373"/>
              </a:xfrm>
              <a:prstGeom prst="rect">
                <a:avLst/>
              </a:prstGeom>
              <a:noFill/>
            </p:spPr>
            <p:txBody>
              <a:bodyPr wrap="square" rtlCol="0">
                <a:spAutoFit/>
              </a:bodyPr>
              <a:lstStyle/>
              <a:p>
                <a:pPr algn="ctr"/>
                <a:r>
                  <a:rPr lang="zh-CN" altLang="en-US" sz="1300" i="1" dirty="0" smtClean="0">
                    <a:solidFill>
                      <a:schemeClr val="bg1"/>
                    </a:solidFill>
                    <a:latin typeface="+mn-ea"/>
                    <a:ea typeface="+mn-ea"/>
                    <a:cs typeface="+mn-ea"/>
                  </a:rPr>
                  <a:t>此处</a:t>
                </a:r>
                <a:r>
                  <a:rPr lang="zh-CN" altLang="en-US" sz="1300" i="1" dirty="0">
                    <a:solidFill>
                      <a:schemeClr val="bg1"/>
                    </a:solidFill>
                    <a:latin typeface="+mn-ea"/>
                    <a:ea typeface="+mn-ea"/>
                    <a:cs typeface="+mn-ea"/>
                  </a:rPr>
                  <a:t>添加详细文本描述，建议与标题相关并符合整体语言风格</a:t>
                </a:r>
                <a:endParaRPr lang="en-US" sz="1300" i="1" dirty="0">
                  <a:solidFill>
                    <a:schemeClr val="bg1"/>
                  </a:solidFill>
                  <a:latin typeface="+mn-ea"/>
                  <a:ea typeface="+mn-ea"/>
                  <a:cs typeface="+mn-ea"/>
                </a:endParaRPr>
              </a:p>
            </p:txBody>
          </p:sp>
        </p:grpSp>
        <p:sp>
          <p:nvSpPr>
            <p:cNvPr id="12" name="Isosceles Triangle 11"/>
            <p:cNvSpPr/>
            <p:nvPr/>
          </p:nvSpPr>
          <p:spPr>
            <a:xfrm rot="5400000">
              <a:off x="1846781" y="1869353"/>
              <a:ext cx="460856" cy="195047"/>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sp>
        <p:nvSpPr>
          <p:cNvPr id="16" name="TextBox 15"/>
          <p:cNvSpPr txBox="1"/>
          <p:nvPr/>
        </p:nvSpPr>
        <p:spPr>
          <a:xfrm>
            <a:off x="1034781" y="4986358"/>
            <a:ext cx="10122442"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a:t>
            </a:r>
            <a:endParaRPr lang="zh-CN" altLang="en-US" sz="1300" dirty="0">
              <a:solidFill>
                <a:schemeClr val="tx1">
                  <a:lumMod val="50000"/>
                  <a:lumOff val="50000"/>
                </a:schemeClr>
              </a:solidFill>
              <a:latin typeface="+mn-ea"/>
              <a:ea typeface="+mn-ea"/>
              <a:cs typeface="+mn-ea"/>
            </a:endParaRPr>
          </a:p>
        </p:txBody>
      </p:sp>
      <p:cxnSp>
        <p:nvCxnSpPr>
          <p:cNvPr id="21" name="Straight Connector 20"/>
          <p:cNvCxnSpPr/>
          <p:nvPr/>
        </p:nvCxnSpPr>
        <p:spPr>
          <a:xfrm>
            <a:off x="1042976" y="4808572"/>
            <a:ext cx="10106050"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023631" y="4424527"/>
            <a:ext cx="1094317" cy="328295"/>
          </a:xfrm>
          <a:prstGeom prst="rect">
            <a:avLst/>
          </a:prstGeom>
        </p:spPr>
        <p:txBody>
          <a:bodyPr wrap="none" lIns="0" tIns="0" rIns="0" bIns="0" anchor="ctr">
            <a:spAutoFit/>
          </a:bodyPr>
          <a:lstStyle/>
          <a:p>
            <a:r>
              <a:rPr lang="zh-CN" altLang="en-US" sz="2100" b="1" dirty="0">
                <a:solidFill>
                  <a:schemeClr val="tx2">
                    <a:lumMod val="75000"/>
                  </a:schemeClr>
                </a:solidFill>
                <a:latin typeface="+mn-ea"/>
                <a:ea typeface="+mn-ea"/>
                <a:cs typeface="+mn-ea"/>
              </a:rPr>
              <a:t>关于我们</a:t>
            </a:r>
            <a:endParaRPr lang="en-US" sz="2100" b="1" dirty="0">
              <a:solidFill>
                <a:schemeClr val="tx2">
                  <a:lumMod val="75000"/>
                </a:schemeClr>
              </a:solidFill>
              <a:latin typeface="+mn-ea"/>
              <a:ea typeface="+mn-ea"/>
              <a:cs typeface="+mn-ea"/>
            </a:endParaRPr>
          </a:p>
        </p:txBody>
      </p:sp>
      <p:grpSp>
        <p:nvGrpSpPr>
          <p:cNvPr id="27" name="组合 26"/>
          <p:cNvGrpSpPr/>
          <p:nvPr/>
        </p:nvGrpSpPr>
        <p:grpSpPr>
          <a:xfrm>
            <a:off x="950374" y="1471227"/>
            <a:ext cx="761488" cy="761488"/>
            <a:chOff x="3630613" y="203201"/>
            <a:chExt cx="360363" cy="360363"/>
          </a:xfrm>
          <a:solidFill>
            <a:schemeClr val="bg1"/>
          </a:solidFill>
        </p:grpSpPr>
        <p:sp>
          <p:nvSpPr>
            <p:cNvPr id="28" name="Freeform 117"/>
            <p:cNvSpPr>
              <a:spLocks noEditPoints="1"/>
            </p:cNvSpPr>
            <p:nvPr/>
          </p:nvSpPr>
          <p:spPr bwMode="auto">
            <a:xfrm>
              <a:off x="3630613" y="203201"/>
              <a:ext cx="360363" cy="360363"/>
            </a:xfrm>
            <a:custGeom>
              <a:avLst/>
              <a:gdLst>
                <a:gd name="T0" fmla="*/ 133 w 156"/>
                <a:gd name="T1" fmla="*/ 119 h 156"/>
                <a:gd name="T2" fmla="*/ 141 w 156"/>
                <a:gd name="T3" fmla="*/ 101 h 156"/>
                <a:gd name="T4" fmla="*/ 30 w 156"/>
                <a:gd name="T5" fmla="*/ 32 h 156"/>
                <a:gd name="T6" fmla="*/ 40 w 156"/>
                <a:gd name="T7" fmla="*/ 32 h 156"/>
                <a:gd name="T8" fmla="*/ 36 w 156"/>
                <a:gd name="T9" fmla="*/ 32 h 156"/>
                <a:gd name="T10" fmla="*/ 28 w 156"/>
                <a:gd name="T11" fmla="*/ 46 h 156"/>
                <a:gd name="T12" fmla="*/ 38 w 156"/>
                <a:gd name="T13" fmla="*/ 42 h 156"/>
                <a:gd name="T14" fmla="*/ 43 w 156"/>
                <a:gd name="T15" fmla="*/ 54 h 156"/>
                <a:gd name="T16" fmla="*/ 33 w 156"/>
                <a:gd name="T17" fmla="*/ 60 h 156"/>
                <a:gd name="T18" fmla="*/ 19 w 156"/>
                <a:gd name="T19" fmla="*/ 70 h 156"/>
                <a:gd name="T20" fmla="*/ 34 w 156"/>
                <a:gd name="T21" fmla="*/ 82 h 156"/>
                <a:gd name="T22" fmla="*/ 53 w 156"/>
                <a:gd name="T23" fmla="*/ 94 h 156"/>
                <a:gd name="T24" fmla="*/ 45 w 156"/>
                <a:gd name="T25" fmla="*/ 116 h 156"/>
                <a:gd name="T26" fmla="*/ 38 w 156"/>
                <a:gd name="T27" fmla="*/ 134 h 156"/>
                <a:gd name="T28" fmla="*/ 33 w 156"/>
                <a:gd name="T29" fmla="*/ 121 h 156"/>
                <a:gd name="T30" fmla="*/ 28 w 156"/>
                <a:gd name="T31" fmla="*/ 92 h 156"/>
                <a:gd name="T32" fmla="*/ 14 w 156"/>
                <a:gd name="T33" fmla="*/ 74 h 156"/>
                <a:gd name="T34" fmla="*/ 45 w 156"/>
                <a:gd name="T35" fmla="*/ 15 h 156"/>
                <a:gd name="T36" fmla="*/ 30 w 156"/>
                <a:gd name="T37" fmla="*/ 25 h 156"/>
                <a:gd name="T38" fmla="*/ 139 w 156"/>
                <a:gd name="T39" fmla="*/ 65 h 156"/>
                <a:gd name="T40" fmla="*/ 130 w 156"/>
                <a:gd name="T41" fmla="*/ 77 h 156"/>
                <a:gd name="T42" fmla="*/ 124 w 156"/>
                <a:gd name="T43" fmla="*/ 83 h 156"/>
                <a:gd name="T44" fmla="*/ 113 w 156"/>
                <a:gd name="T45" fmla="*/ 85 h 156"/>
                <a:gd name="T46" fmla="*/ 101 w 156"/>
                <a:gd name="T47" fmla="*/ 72 h 156"/>
                <a:gd name="T48" fmla="*/ 92 w 156"/>
                <a:gd name="T49" fmla="*/ 78 h 156"/>
                <a:gd name="T50" fmla="*/ 93 w 156"/>
                <a:gd name="T51" fmla="*/ 92 h 156"/>
                <a:gd name="T52" fmla="*/ 76 w 156"/>
                <a:gd name="T53" fmla="*/ 102 h 156"/>
                <a:gd name="T54" fmla="*/ 60 w 156"/>
                <a:gd name="T55" fmla="*/ 75 h 156"/>
                <a:gd name="T56" fmla="*/ 81 w 156"/>
                <a:gd name="T57" fmla="*/ 66 h 156"/>
                <a:gd name="T58" fmla="*/ 83 w 156"/>
                <a:gd name="T59" fmla="*/ 64 h 156"/>
                <a:gd name="T60" fmla="*/ 78 w 156"/>
                <a:gd name="T61" fmla="*/ 63 h 156"/>
                <a:gd name="T62" fmla="*/ 64 w 156"/>
                <a:gd name="T63" fmla="*/ 63 h 156"/>
                <a:gd name="T64" fmla="*/ 67 w 156"/>
                <a:gd name="T65" fmla="*/ 50 h 156"/>
                <a:gd name="T66" fmla="*/ 71 w 156"/>
                <a:gd name="T67" fmla="*/ 49 h 156"/>
                <a:gd name="T68" fmla="*/ 79 w 156"/>
                <a:gd name="T69" fmla="*/ 31 h 156"/>
                <a:gd name="T70" fmla="*/ 99 w 156"/>
                <a:gd name="T71" fmla="*/ 32 h 156"/>
                <a:gd name="T72" fmla="*/ 110 w 156"/>
                <a:gd name="T73" fmla="*/ 25 h 156"/>
                <a:gd name="T74" fmla="*/ 126 w 156"/>
                <a:gd name="T75" fmla="*/ 26 h 156"/>
                <a:gd name="T76" fmla="*/ 139 w 156"/>
                <a:gd name="T77" fmla="*/ 82 h 156"/>
                <a:gd name="T78" fmla="*/ 139 w 156"/>
                <a:gd name="T79" fmla="*/ 92 h 156"/>
                <a:gd name="T80" fmla="*/ 135 w 156"/>
                <a:gd name="T81" fmla="*/ 89 h 156"/>
                <a:gd name="T82" fmla="*/ 138 w 156"/>
                <a:gd name="T83" fmla="*/ 77 h 156"/>
                <a:gd name="T84" fmla="*/ 141 w 156"/>
                <a:gd name="T85" fmla="*/ 66 h 156"/>
                <a:gd name="T86" fmla="*/ 144 w 156"/>
                <a:gd name="T87" fmla="*/ 51 h 156"/>
                <a:gd name="T88" fmla="*/ 114 w 156"/>
                <a:gd name="T89" fmla="*/ 86 h 156"/>
                <a:gd name="T90" fmla="*/ 96 w 156"/>
                <a:gd name="T91" fmla="*/ 100 h 156"/>
                <a:gd name="T92" fmla="*/ 47 w 156"/>
                <a:gd name="T93" fmla="*/ 33 h 156"/>
                <a:gd name="T94" fmla="*/ 41 w 156"/>
                <a:gd name="T95" fmla="*/ 22 h 156"/>
                <a:gd name="T96" fmla="*/ 61 w 156"/>
                <a:gd name="T97" fmla="*/ 14 h 156"/>
                <a:gd name="T98" fmla="*/ 66 w 156"/>
                <a:gd name="T99" fmla="*/ 23 h 156"/>
                <a:gd name="T100" fmla="*/ 56 w 156"/>
                <a:gd name="T101" fmla="*/ 35 h 156"/>
                <a:gd name="T102" fmla="*/ 76 w 156"/>
                <a:gd name="T103" fmla="*/ 21 h 156"/>
                <a:gd name="T104" fmla="*/ 78 w 156"/>
                <a:gd name="T105" fmla="*/ 18 h 156"/>
                <a:gd name="T106" fmla="*/ 62 w 156"/>
                <a:gd name="T107" fmla="*/ 35 h 156"/>
                <a:gd name="T108" fmla="*/ 99 w 156"/>
                <a:gd name="T109" fmla="*/ 25 h 156"/>
                <a:gd name="T110" fmla="*/ 116 w 156"/>
                <a:gd name="T111" fmla="*/ 19 h 156"/>
                <a:gd name="T112" fmla="*/ 36 w 156"/>
                <a:gd name="T113" fmla="*/ 77 h 156"/>
                <a:gd name="T114" fmla="*/ 32 w 156"/>
                <a:gd name="T115" fmla="*/ 78 h 156"/>
                <a:gd name="T116" fmla="*/ 31 w 156"/>
                <a:gd name="T117" fmla="*/ 72 h 156"/>
                <a:gd name="T118" fmla="*/ 147 w 156"/>
                <a:gd name="T119" fmla="*/ 9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6" h="156">
                  <a:moveTo>
                    <a:pt x="78" y="0"/>
                  </a:moveTo>
                  <a:cubicBezTo>
                    <a:pt x="35" y="0"/>
                    <a:pt x="0" y="35"/>
                    <a:pt x="0" y="78"/>
                  </a:cubicBezTo>
                  <a:cubicBezTo>
                    <a:pt x="0" y="121"/>
                    <a:pt x="35" y="156"/>
                    <a:pt x="78" y="156"/>
                  </a:cubicBezTo>
                  <a:cubicBezTo>
                    <a:pt x="121" y="156"/>
                    <a:pt x="156" y="121"/>
                    <a:pt x="156" y="78"/>
                  </a:cubicBezTo>
                  <a:cubicBezTo>
                    <a:pt x="156" y="35"/>
                    <a:pt x="121" y="0"/>
                    <a:pt x="78" y="0"/>
                  </a:cubicBezTo>
                  <a:close/>
                  <a:moveTo>
                    <a:pt x="145" y="101"/>
                  </a:moveTo>
                  <a:cubicBezTo>
                    <a:pt x="145" y="101"/>
                    <a:pt x="145" y="101"/>
                    <a:pt x="145" y="102"/>
                  </a:cubicBezTo>
                  <a:cubicBezTo>
                    <a:pt x="145" y="102"/>
                    <a:pt x="145" y="102"/>
                    <a:pt x="145" y="102"/>
                  </a:cubicBezTo>
                  <a:cubicBezTo>
                    <a:pt x="143" y="107"/>
                    <a:pt x="141" y="112"/>
                    <a:pt x="138" y="117"/>
                  </a:cubicBezTo>
                  <a:cubicBezTo>
                    <a:pt x="137" y="117"/>
                    <a:pt x="137" y="117"/>
                    <a:pt x="137" y="118"/>
                  </a:cubicBezTo>
                  <a:cubicBezTo>
                    <a:pt x="135" y="117"/>
                    <a:pt x="134" y="118"/>
                    <a:pt x="133" y="119"/>
                  </a:cubicBezTo>
                  <a:cubicBezTo>
                    <a:pt x="133" y="119"/>
                    <a:pt x="133" y="118"/>
                    <a:pt x="132" y="118"/>
                  </a:cubicBezTo>
                  <a:cubicBezTo>
                    <a:pt x="132" y="117"/>
                    <a:pt x="132" y="117"/>
                    <a:pt x="132" y="115"/>
                  </a:cubicBezTo>
                  <a:cubicBezTo>
                    <a:pt x="132" y="115"/>
                    <a:pt x="132" y="114"/>
                    <a:pt x="131" y="114"/>
                  </a:cubicBezTo>
                  <a:cubicBezTo>
                    <a:pt x="132" y="112"/>
                    <a:pt x="131" y="111"/>
                    <a:pt x="131" y="110"/>
                  </a:cubicBezTo>
                  <a:cubicBezTo>
                    <a:pt x="132" y="109"/>
                    <a:pt x="133" y="109"/>
                    <a:pt x="133" y="109"/>
                  </a:cubicBezTo>
                  <a:cubicBezTo>
                    <a:pt x="134" y="108"/>
                    <a:pt x="134" y="107"/>
                    <a:pt x="134" y="106"/>
                  </a:cubicBezTo>
                  <a:cubicBezTo>
                    <a:pt x="135" y="105"/>
                    <a:pt x="135" y="106"/>
                    <a:pt x="135" y="106"/>
                  </a:cubicBezTo>
                  <a:cubicBezTo>
                    <a:pt x="136" y="106"/>
                    <a:pt x="135" y="105"/>
                    <a:pt x="136" y="105"/>
                  </a:cubicBezTo>
                  <a:cubicBezTo>
                    <a:pt x="136" y="105"/>
                    <a:pt x="137" y="104"/>
                    <a:pt x="138" y="105"/>
                  </a:cubicBezTo>
                  <a:cubicBezTo>
                    <a:pt x="139" y="104"/>
                    <a:pt x="138" y="103"/>
                    <a:pt x="139" y="102"/>
                  </a:cubicBezTo>
                  <a:cubicBezTo>
                    <a:pt x="139" y="102"/>
                    <a:pt x="140" y="101"/>
                    <a:pt x="141" y="101"/>
                  </a:cubicBezTo>
                  <a:cubicBezTo>
                    <a:pt x="141" y="101"/>
                    <a:pt x="141" y="100"/>
                    <a:pt x="141" y="100"/>
                  </a:cubicBezTo>
                  <a:cubicBezTo>
                    <a:pt x="143" y="100"/>
                    <a:pt x="145" y="100"/>
                    <a:pt x="146" y="101"/>
                  </a:cubicBezTo>
                  <a:cubicBezTo>
                    <a:pt x="146" y="101"/>
                    <a:pt x="146" y="101"/>
                    <a:pt x="145" y="101"/>
                  </a:cubicBezTo>
                  <a:close/>
                  <a:moveTo>
                    <a:pt x="23" y="33"/>
                  </a:moveTo>
                  <a:cubicBezTo>
                    <a:pt x="23" y="33"/>
                    <a:pt x="23" y="33"/>
                    <a:pt x="24" y="33"/>
                  </a:cubicBezTo>
                  <a:cubicBezTo>
                    <a:pt x="25" y="33"/>
                    <a:pt x="25" y="32"/>
                    <a:pt x="26" y="32"/>
                  </a:cubicBezTo>
                  <a:cubicBezTo>
                    <a:pt x="26" y="32"/>
                    <a:pt x="26" y="33"/>
                    <a:pt x="26" y="33"/>
                  </a:cubicBezTo>
                  <a:cubicBezTo>
                    <a:pt x="27" y="33"/>
                    <a:pt x="27" y="30"/>
                    <a:pt x="26" y="30"/>
                  </a:cubicBezTo>
                  <a:cubicBezTo>
                    <a:pt x="26" y="29"/>
                    <a:pt x="27" y="29"/>
                    <a:pt x="27" y="29"/>
                  </a:cubicBezTo>
                  <a:cubicBezTo>
                    <a:pt x="28" y="28"/>
                    <a:pt x="28" y="29"/>
                    <a:pt x="28" y="29"/>
                  </a:cubicBezTo>
                  <a:cubicBezTo>
                    <a:pt x="29" y="30"/>
                    <a:pt x="30" y="31"/>
                    <a:pt x="30" y="32"/>
                  </a:cubicBezTo>
                  <a:cubicBezTo>
                    <a:pt x="31" y="33"/>
                    <a:pt x="30" y="33"/>
                    <a:pt x="30" y="33"/>
                  </a:cubicBezTo>
                  <a:cubicBezTo>
                    <a:pt x="31" y="33"/>
                    <a:pt x="31" y="32"/>
                    <a:pt x="31" y="32"/>
                  </a:cubicBezTo>
                  <a:cubicBezTo>
                    <a:pt x="31" y="31"/>
                    <a:pt x="30" y="31"/>
                    <a:pt x="30" y="31"/>
                  </a:cubicBezTo>
                  <a:cubicBezTo>
                    <a:pt x="29" y="30"/>
                    <a:pt x="30" y="27"/>
                    <a:pt x="31" y="26"/>
                  </a:cubicBezTo>
                  <a:cubicBezTo>
                    <a:pt x="32" y="26"/>
                    <a:pt x="32" y="27"/>
                    <a:pt x="32" y="28"/>
                  </a:cubicBezTo>
                  <a:cubicBezTo>
                    <a:pt x="33" y="27"/>
                    <a:pt x="35" y="26"/>
                    <a:pt x="34" y="28"/>
                  </a:cubicBezTo>
                  <a:cubicBezTo>
                    <a:pt x="35" y="28"/>
                    <a:pt x="36" y="27"/>
                    <a:pt x="37" y="28"/>
                  </a:cubicBezTo>
                  <a:cubicBezTo>
                    <a:pt x="37" y="28"/>
                    <a:pt x="38" y="28"/>
                    <a:pt x="38" y="29"/>
                  </a:cubicBezTo>
                  <a:cubicBezTo>
                    <a:pt x="38" y="29"/>
                    <a:pt x="39" y="29"/>
                    <a:pt x="40" y="29"/>
                  </a:cubicBezTo>
                  <a:cubicBezTo>
                    <a:pt x="40" y="30"/>
                    <a:pt x="40" y="30"/>
                    <a:pt x="41" y="31"/>
                  </a:cubicBezTo>
                  <a:cubicBezTo>
                    <a:pt x="41" y="32"/>
                    <a:pt x="40" y="31"/>
                    <a:pt x="40" y="32"/>
                  </a:cubicBezTo>
                  <a:cubicBezTo>
                    <a:pt x="41" y="32"/>
                    <a:pt x="41" y="33"/>
                    <a:pt x="42" y="33"/>
                  </a:cubicBezTo>
                  <a:cubicBezTo>
                    <a:pt x="42" y="33"/>
                    <a:pt x="42" y="34"/>
                    <a:pt x="43" y="34"/>
                  </a:cubicBezTo>
                  <a:cubicBezTo>
                    <a:pt x="43" y="34"/>
                    <a:pt x="42" y="35"/>
                    <a:pt x="43" y="35"/>
                  </a:cubicBezTo>
                  <a:cubicBezTo>
                    <a:pt x="42" y="35"/>
                    <a:pt x="42" y="36"/>
                    <a:pt x="42" y="37"/>
                  </a:cubicBezTo>
                  <a:cubicBezTo>
                    <a:pt x="41" y="36"/>
                    <a:pt x="41" y="35"/>
                    <a:pt x="40" y="35"/>
                  </a:cubicBezTo>
                  <a:cubicBezTo>
                    <a:pt x="40" y="36"/>
                    <a:pt x="41" y="36"/>
                    <a:pt x="41" y="37"/>
                  </a:cubicBezTo>
                  <a:cubicBezTo>
                    <a:pt x="41" y="39"/>
                    <a:pt x="40" y="39"/>
                    <a:pt x="40" y="40"/>
                  </a:cubicBezTo>
                  <a:cubicBezTo>
                    <a:pt x="38" y="40"/>
                    <a:pt x="38" y="38"/>
                    <a:pt x="36" y="37"/>
                  </a:cubicBezTo>
                  <a:cubicBezTo>
                    <a:pt x="35" y="37"/>
                    <a:pt x="34" y="37"/>
                    <a:pt x="34" y="37"/>
                  </a:cubicBezTo>
                  <a:cubicBezTo>
                    <a:pt x="34" y="35"/>
                    <a:pt x="37" y="36"/>
                    <a:pt x="37" y="33"/>
                  </a:cubicBezTo>
                  <a:cubicBezTo>
                    <a:pt x="37" y="32"/>
                    <a:pt x="36" y="33"/>
                    <a:pt x="36" y="32"/>
                  </a:cubicBezTo>
                  <a:cubicBezTo>
                    <a:pt x="35" y="32"/>
                    <a:pt x="35" y="31"/>
                    <a:pt x="34" y="32"/>
                  </a:cubicBezTo>
                  <a:cubicBezTo>
                    <a:pt x="34" y="31"/>
                    <a:pt x="33" y="31"/>
                    <a:pt x="32" y="31"/>
                  </a:cubicBezTo>
                  <a:cubicBezTo>
                    <a:pt x="32" y="31"/>
                    <a:pt x="33" y="31"/>
                    <a:pt x="33" y="32"/>
                  </a:cubicBezTo>
                  <a:cubicBezTo>
                    <a:pt x="33" y="33"/>
                    <a:pt x="33" y="34"/>
                    <a:pt x="33" y="35"/>
                  </a:cubicBezTo>
                  <a:cubicBezTo>
                    <a:pt x="32" y="35"/>
                    <a:pt x="31" y="35"/>
                    <a:pt x="29" y="36"/>
                  </a:cubicBezTo>
                  <a:cubicBezTo>
                    <a:pt x="29" y="36"/>
                    <a:pt x="30" y="36"/>
                    <a:pt x="30" y="37"/>
                  </a:cubicBezTo>
                  <a:cubicBezTo>
                    <a:pt x="28" y="37"/>
                    <a:pt x="28" y="38"/>
                    <a:pt x="27" y="39"/>
                  </a:cubicBezTo>
                  <a:cubicBezTo>
                    <a:pt x="27" y="40"/>
                    <a:pt x="26" y="41"/>
                    <a:pt x="26" y="41"/>
                  </a:cubicBezTo>
                  <a:cubicBezTo>
                    <a:pt x="26" y="41"/>
                    <a:pt x="26" y="42"/>
                    <a:pt x="25" y="42"/>
                  </a:cubicBezTo>
                  <a:cubicBezTo>
                    <a:pt x="25" y="43"/>
                    <a:pt x="26" y="42"/>
                    <a:pt x="26" y="44"/>
                  </a:cubicBezTo>
                  <a:cubicBezTo>
                    <a:pt x="27" y="44"/>
                    <a:pt x="28" y="45"/>
                    <a:pt x="28" y="46"/>
                  </a:cubicBezTo>
                  <a:cubicBezTo>
                    <a:pt x="29" y="46"/>
                    <a:pt x="29" y="45"/>
                    <a:pt x="29" y="46"/>
                  </a:cubicBezTo>
                  <a:cubicBezTo>
                    <a:pt x="30" y="46"/>
                    <a:pt x="30" y="45"/>
                    <a:pt x="30" y="46"/>
                  </a:cubicBezTo>
                  <a:cubicBezTo>
                    <a:pt x="31" y="47"/>
                    <a:pt x="31" y="48"/>
                    <a:pt x="31" y="49"/>
                  </a:cubicBezTo>
                  <a:cubicBezTo>
                    <a:pt x="32" y="48"/>
                    <a:pt x="32" y="46"/>
                    <a:pt x="33" y="46"/>
                  </a:cubicBezTo>
                  <a:cubicBezTo>
                    <a:pt x="32" y="45"/>
                    <a:pt x="32" y="46"/>
                    <a:pt x="32" y="45"/>
                  </a:cubicBezTo>
                  <a:cubicBezTo>
                    <a:pt x="32" y="44"/>
                    <a:pt x="33" y="45"/>
                    <a:pt x="33" y="45"/>
                  </a:cubicBezTo>
                  <a:cubicBezTo>
                    <a:pt x="33" y="43"/>
                    <a:pt x="34" y="42"/>
                    <a:pt x="33" y="39"/>
                  </a:cubicBezTo>
                  <a:cubicBezTo>
                    <a:pt x="34" y="39"/>
                    <a:pt x="34" y="38"/>
                    <a:pt x="34" y="38"/>
                  </a:cubicBezTo>
                  <a:cubicBezTo>
                    <a:pt x="35" y="38"/>
                    <a:pt x="35" y="40"/>
                    <a:pt x="36" y="39"/>
                  </a:cubicBezTo>
                  <a:cubicBezTo>
                    <a:pt x="37" y="39"/>
                    <a:pt x="36" y="40"/>
                    <a:pt x="38" y="40"/>
                  </a:cubicBezTo>
                  <a:cubicBezTo>
                    <a:pt x="38" y="41"/>
                    <a:pt x="38" y="41"/>
                    <a:pt x="38" y="42"/>
                  </a:cubicBezTo>
                  <a:cubicBezTo>
                    <a:pt x="38" y="43"/>
                    <a:pt x="39" y="43"/>
                    <a:pt x="39" y="43"/>
                  </a:cubicBezTo>
                  <a:cubicBezTo>
                    <a:pt x="40" y="43"/>
                    <a:pt x="40" y="42"/>
                    <a:pt x="40" y="41"/>
                  </a:cubicBezTo>
                  <a:cubicBezTo>
                    <a:pt x="41" y="41"/>
                    <a:pt x="41" y="43"/>
                    <a:pt x="42" y="44"/>
                  </a:cubicBezTo>
                  <a:cubicBezTo>
                    <a:pt x="42" y="45"/>
                    <a:pt x="42" y="45"/>
                    <a:pt x="41" y="45"/>
                  </a:cubicBezTo>
                  <a:cubicBezTo>
                    <a:pt x="41" y="46"/>
                    <a:pt x="43" y="46"/>
                    <a:pt x="43" y="48"/>
                  </a:cubicBezTo>
                  <a:cubicBezTo>
                    <a:pt x="43" y="48"/>
                    <a:pt x="43" y="47"/>
                    <a:pt x="44" y="48"/>
                  </a:cubicBezTo>
                  <a:cubicBezTo>
                    <a:pt x="44" y="49"/>
                    <a:pt x="44" y="50"/>
                    <a:pt x="44" y="51"/>
                  </a:cubicBezTo>
                  <a:cubicBezTo>
                    <a:pt x="44" y="52"/>
                    <a:pt x="44" y="53"/>
                    <a:pt x="45" y="53"/>
                  </a:cubicBezTo>
                  <a:cubicBezTo>
                    <a:pt x="45" y="54"/>
                    <a:pt x="45" y="54"/>
                    <a:pt x="45" y="55"/>
                  </a:cubicBezTo>
                  <a:cubicBezTo>
                    <a:pt x="44" y="55"/>
                    <a:pt x="44" y="54"/>
                    <a:pt x="43" y="55"/>
                  </a:cubicBezTo>
                  <a:cubicBezTo>
                    <a:pt x="43" y="55"/>
                    <a:pt x="43" y="54"/>
                    <a:pt x="43" y="54"/>
                  </a:cubicBezTo>
                  <a:cubicBezTo>
                    <a:pt x="42" y="54"/>
                    <a:pt x="42" y="54"/>
                    <a:pt x="41" y="54"/>
                  </a:cubicBezTo>
                  <a:cubicBezTo>
                    <a:pt x="42" y="53"/>
                    <a:pt x="43" y="52"/>
                    <a:pt x="43" y="50"/>
                  </a:cubicBezTo>
                  <a:cubicBezTo>
                    <a:pt x="43" y="50"/>
                    <a:pt x="41" y="52"/>
                    <a:pt x="40" y="51"/>
                  </a:cubicBezTo>
                  <a:cubicBezTo>
                    <a:pt x="40" y="52"/>
                    <a:pt x="40" y="52"/>
                    <a:pt x="40" y="52"/>
                  </a:cubicBezTo>
                  <a:cubicBezTo>
                    <a:pt x="40" y="53"/>
                    <a:pt x="39" y="53"/>
                    <a:pt x="39" y="54"/>
                  </a:cubicBezTo>
                  <a:cubicBezTo>
                    <a:pt x="39" y="55"/>
                    <a:pt x="40" y="55"/>
                    <a:pt x="41" y="55"/>
                  </a:cubicBezTo>
                  <a:cubicBezTo>
                    <a:pt x="40" y="56"/>
                    <a:pt x="39" y="56"/>
                    <a:pt x="38" y="57"/>
                  </a:cubicBezTo>
                  <a:cubicBezTo>
                    <a:pt x="38" y="56"/>
                    <a:pt x="39" y="56"/>
                    <a:pt x="38" y="56"/>
                  </a:cubicBezTo>
                  <a:cubicBezTo>
                    <a:pt x="37" y="56"/>
                    <a:pt x="36" y="56"/>
                    <a:pt x="35" y="57"/>
                  </a:cubicBezTo>
                  <a:cubicBezTo>
                    <a:pt x="35" y="58"/>
                    <a:pt x="36" y="58"/>
                    <a:pt x="36" y="59"/>
                  </a:cubicBezTo>
                  <a:cubicBezTo>
                    <a:pt x="35" y="59"/>
                    <a:pt x="34" y="60"/>
                    <a:pt x="33" y="60"/>
                  </a:cubicBezTo>
                  <a:cubicBezTo>
                    <a:pt x="34" y="62"/>
                    <a:pt x="32" y="62"/>
                    <a:pt x="33" y="63"/>
                  </a:cubicBezTo>
                  <a:cubicBezTo>
                    <a:pt x="32" y="63"/>
                    <a:pt x="32" y="63"/>
                    <a:pt x="32" y="63"/>
                  </a:cubicBezTo>
                  <a:cubicBezTo>
                    <a:pt x="32" y="64"/>
                    <a:pt x="32" y="64"/>
                    <a:pt x="32" y="65"/>
                  </a:cubicBezTo>
                  <a:cubicBezTo>
                    <a:pt x="30" y="65"/>
                    <a:pt x="29" y="66"/>
                    <a:pt x="28" y="68"/>
                  </a:cubicBezTo>
                  <a:cubicBezTo>
                    <a:pt x="28" y="69"/>
                    <a:pt x="29" y="69"/>
                    <a:pt x="29" y="70"/>
                  </a:cubicBezTo>
                  <a:cubicBezTo>
                    <a:pt x="29" y="71"/>
                    <a:pt x="29" y="71"/>
                    <a:pt x="29" y="73"/>
                  </a:cubicBezTo>
                  <a:cubicBezTo>
                    <a:pt x="28" y="72"/>
                    <a:pt x="27" y="72"/>
                    <a:pt x="27" y="70"/>
                  </a:cubicBezTo>
                  <a:cubicBezTo>
                    <a:pt x="27" y="69"/>
                    <a:pt x="26" y="69"/>
                    <a:pt x="25" y="69"/>
                  </a:cubicBezTo>
                  <a:cubicBezTo>
                    <a:pt x="24" y="69"/>
                    <a:pt x="24" y="70"/>
                    <a:pt x="24" y="70"/>
                  </a:cubicBezTo>
                  <a:cubicBezTo>
                    <a:pt x="23" y="70"/>
                    <a:pt x="23" y="69"/>
                    <a:pt x="22" y="69"/>
                  </a:cubicBezTo>
                  <a:cubicBezTo>
                    <a:pt x="21" y="69"/>
                    <a:pt x="20" y="70"/>
                    <a:pt x="19" y="70"/>
                  </a:cubicBezTo>
                  <a:cubicBezTo>
                    <a:pt x="20" y="72"/>
                    <a:pt x="18" y="77"/>
                    <a:pt x="21" y="77"/>
                  </a:cubicBezTo>
                  <a:cubicBezTo>
                    <a:pt x="22" y="77"/>
                    <a:pt x="22" y="76"/>
                    <a:pt x="22" y="75"/>
                  </a:cubicBezTo>
                  <a:cubicBezTo>
                    <a:pt x="23" y="75"/>
                    <a:pt x="23" y="75"/>
                    <a:pt x="25" y="75"/>
                  </a:cubicBezTo>
                  <a:cubicBezTo>
                    <a:pt x="25" y="77"/>
                    <a:pt x="24" y="77"/>
                    <a:pt x="24" y="79"/>
                  </a:cubicBezTo>
                  <a:cubicBezTo>
                    <a:pt x="25" y="79"/>
                    <a:pt x="26" y="79"/>
                    <a:pt x="27" y="80"/>
                  </a:cubicBezTo>
                  <a:cubicBezTo>
                    <a:pt x="27" y="82"/>
                    <a:pt x="26" y="83"/>
                    <a:pt x="27" y="84"/>
                  </a:cubicBezTo>
                  <a:cubicBezTo>
                    <a:pt x="28" y="84"/>
                    <a:pt x="28" y="83"/>
                    <a:pt x="28" y="83"/>
                  </a:cubicBezTo>
                  <a:cubicBezTo>
                    <a:pt x="29" y="83"/>
                    <a:pt x="29" y="84"/>
                    <a:pt x="29" y="85"/>
                  </a:cubicBezTo>
                  <a:cubicBezTo>
                    <a:pt x="30" y="84"/>
                    <a:pt x="31" y="83"/>
                    <a:pt x="31" y="82"/>
                  </a:cubicBezTo>
                  <a:cubicBezTo>
                    <a:pt x="32" y="82"/>
                    <a:pt x="32" y="82"/>
                    <a:pt x="33" y="81"/>
                  </a:cubicBezTo>
                  <a:cubicBezTo>
                    <a:pt x="33" y="81"/>
                    <a:pt x="33" y="82"/>
                    <a:pt x="34" y="82"/>
                  </a:cubicBezTo>
                  <a:cubicBezTo>
                    <a:pt x="34" y="82"/>
                    <a:pt x="34" y="81"/>
                    <a:pt x="35" y="81"/>
                  </a:cubicBezTo>
                  <a:cubicBezTo>
                    <a:pt x="35" y="83"/>
                    <a:pt x="36" y="83"/>
                    <a:pt x="36" y="84"/>
                  </a:cubicBezTo>
                  <a:cubicBezTo>
                    <a:pt x="37" y="84"/>
                    <a:pt x="37" y="83"/>
                    <a:pt x="37" y="83"/>
                  </a:cubicBezTo>
                  <a:cubicBezTo>
                    <a:pt x="38" y="84"/>
                    <a:pt x="39" y="84"/>
                    <a:pt x="40" y="85"/>
                  </a:cubicBezTo>
                  <a:cubicBezTo>
                    <a:pt x="41" y="86"/>
                    <a:pt x="41" y="87"/>
                    <a:pt x="42" y="87"/>
                  </a:cubicBezTo>
                  <a:cubicBezTo>
                    <a:pt x="44" y="86"/>
                    <a:pt x="45" y="90"/>
                    <a:pt x="45" y="91"/>
                  </a:cubicBezTo>
                  <a:cubicBezTo>
                    <a:pt x="45" y="92"/>
                    <a:pt x="45" y="92"/>
                    <a:pt x="46" y="92"/>
                  </a:cubicBezTo>
                  <a:cubicBezTo>
                    <a:pt x="46" y="93"/>
                    <a:pt x="48" y="92"/>
                    <a:pt x="48" y="93"/>
                  </a:cubicBezTo>
                  <a:cubicBezTo>
                    <a:pt x="49" y="93"/>
                    <a:pt x="49" y="93"/>
                    <a:pt x="50" y="93"/>
                  </a:cubicBezTo>
                  <a:cubicBezTo>
                    <a:pt x="51" y="93"/>
                    <a:pt x="52" y="94"/>
                    <a:pt x="52" y="95"/>
                  </a:cubicBezTo>
                  <a:cubicBezTo>
                    <a:pt x="53" y="94"/>
                    <a:pt x="53" y="94"/>
                    <a:pt x="53" y="94"/>
                  </a:cubicBezTo>
                  <a:cubicBezTo>
                    <a:pt x="54" y="95"/>
                    <a:pt x="54" y="96"/>
                    <a:pt x="54" y="97"/>
                  </a:cubicBezTo>
                  <a:cubicBezTo>
                    <a:pt x="54" y="97"/>
                    <a:pt x="53" y="98"/>
                    <a:pt x="54" y="98"/>
                  </a:cubicBezTo>
                  <a:cubicBezTo>
                    <a:pt x="53" y="99"/>
                    <a:pt x="53" y="99"/>
                    <a:pt x="53" y="100"/>
                  </a:cubicBezTo>
                  <a:cubicBezTo>
                    <a:pt x="53" y="101"/>
                    <a:pt x="52" y="101"/>
                    <a:pt x="52" y="102"/>
                  </a:cubicBezTo>
                  <a:cubicBezTo>
                    <a:pt x="52" y="102"/>
                    <a:pt x="52" y="102"/>
                    <a:pt x="51" y="102"/>
                  </a:cubicBezTo>
                  <a:cubicBezTo>
                    <a:pt x="51" y="103"/>
                    <a:pt x="51" y="104"/>
                    <a:pt x="51" y="104"/>
                  </a:cubicBezTo>
                  <a:cubicBezTo>
                    <a:pt x="51" y="106"/>
                    <a:pt x="50" y="107"/>
                    <a:pt x="50" y="109"/>
                  </a:cubicBezTo>
                  <a:cubicBezTo>
                    <a:pt x="49" y="110"/>
                    <a:pt x="49" y="110"/>
                    <a:pt x="48" y="110"/>
                  </a:cubicBezTo>
                  <a:cubicBezTo>
                    <a:pt x="48" y="110"/>
                    <a:pt x="47" y="111"/>
                    <a:pt x="47" y="112"/>
                  </a:cubicBezTo>
                  <a:cubicBezTo>
                    <a:pt x="47" y="112"/>
                    <a:pt x="47" y="113"/>
                    <a:pt x="47" y="114"/>
                  </a:cubicBezTo>
                  <a:cubicBezTo>
                    <a:pt x="46" y="114"/>
                    <a:pt x="45" y="115"/>
                    <a:pt x="45" y="116"/>
                  </a:cubicBezTo>
                  <a:cubicBezTo>
                    <a:pt x="45" y="116"/>
                    <a:pt x="45" y="117"/>
                    <a:pt x="44" y="118"/>
                  </a:cubicBezTo>
                  <a:cubicBezTo>
                    <a:pt x="44" y="118"/>
                    <a:pt x="44" y="118"/>
                    <a:pt x="44" y="118"/>
                  </a:cubicBezTo>
                  <a:cubicBezTo>
                    <a:pt x="43" y="118"/>
                    <a:pt x="43" y="118"/>
                    <a:pt x="42" y="118"/>
                  </a:cubicBezTo>
                  <a:cubicBezTo>
                    <a:pt x="42" y="119"/>
                    <a:pt x="43" y="120"/>
                    <a:pt x="43" y="121"/>
                  </a:cubicBezTo>
                  <a:cubicBezTo>
                    <a:pt x="42" y="121"/>
                    <a:pt x="41" y="122"/>
                    <a:pt x="40" y="122"/>
                  </a:cubicBezTo>
                  <a:cubicBezTo>
                    <a:pt x="40" y="123"/>
                    <a:pt x="40" y="124"/>
                    <a:pt x="38" y="124"/>
                  </a:cubicBezTo>
                  <a:cubicBezTo>
                    <a:pt x="40" y="124"/>
                    <a:pt x="39" y="127"/>
                    <a:pt x="38" y="128"/>
                  </a:cubicBezTo>
                  <a:cubicBezTo>
                    <a:pt x="38" y="129"/>
                    <a:pt x="39" y="128"/>
                    <a:pt x="39" y="129"/>
                  </a:cubicBezTo>
                  <a:cubicBezTo>
                    <a:pt x="39" y="130"/>
                    <a:pt x="38" y="131"/>
                    <a:pt x="38" y="131"/>
                  </a:cubicBezTo>
                  <a:cubicBezTo>
                    <a:pt x="38" y="132"/>
                    <a:pt x="37" y="132"/>
                    <a:pt x="37" y="133"/>
                  </a:cubicBezTo>
                  <a:cubicBezTo>
                    <a:pt x="37" y="134"/>
                    <a:pt x="38" y="134"/>
                    <a:pt x="38" y="134"/>
                  </a:cubicBezTo>
                  <a:cubicBezTo>
                    <a:pt x="38" y="135"/>
                    <a:pt x="39" y="135"/>
                    <a:pt x="39" y="136"/>
                  </a:cubicBezTo>
                  <a:cubicBezTo>
                    <a:pt x="39" y="137"/>
                    <a:pt x="37" y="136"/>
                    <a:pt x="37" y="136"/>
                  </a:cubicBezTo>
                  <a:cubicBezTo>
                    <a:pt x="36" y="136"/>
                    <a:pt x="36" y="136"/>
                    <a:pt x="35" y="135"/>
                  </a:cubicBezTo>
                  <a:cubicBezTo>
                    <a:pt x="35" y="135"/>
                    <a:pt x="35" y="135"/>
                    <a:pt x="35" y="135"/>
                  </a:cubicBezTo>
                  <a:cubicBezTo>
                    <a:pt x="35" y="135"/>
                    <a:pt x="35" y="135"/>
                    <a:pt x="35" y="134"/>
                  </a:cubicBezTo>
                  <a:cubicBezTo>
                    <a:pt x="34" y="134"/>
                    <a:pt x="34" y="132"/>
                    <a:pt x="33" y="131"/>
                  </a:cubicBezTo>
                  <a:cubicBezTo>
                    <a:pt x="34" y="130"/>
                    <a:pt x="33" y="129"/>
                    <a:pt x="33" y="127"/>
                  </a:cubicBezTo>
                  <a:cubicBezTo>
                    <a:pt x="33" y="126"/>
                    <a:pt x="33" y="125"/>
                    <a:pt x="33" y="125"/>
                  </a:cubicBezTo>
                  <a:cubicBezTo>
                    <a:pt x="34" y="124"/>
                    <a:pt x="32" y="125"/>
                    <a:pt x="33" y="124"/>
                  </a:cubicBezTo>
                  <a:cubicBezTo>
                    <a:pt x="33" y="123"/>
                    <a:pt x="34" y="123"/>
                    <a:pt x="34" y="122"/>
                  </a:cubicBezTo>
                  <a:cubicBezTo>
                    <a:pt x="34" y="121"/>
                    <a:pt x="33" y="122"/>
                    <a:pt x="33" y="121"/>
                  </a:cubicBezTo>
                  <a:cubicBezTo>
                    <a:pt x="33" y="120"/>
                    <a:pt x="33" y="116"/>
                    <a:pt x="34" y="116"/>
                  </a:cubicBezTo>
                  <a:cubicBezTo>
                    <a:pt x="34" y="114"/>
                    <a:pt x="33" y="112"/>
                    <a:pt x="34" y="111"/>
                  </a:cubicBezTo>
                  <a:cubicBezTo>
                    <a:pt x="34" y="111"/>
                    <a:pt x="34" y="110"/>
                    <a:pt x="33" y="110"/>
                  </a:cubicBezTo>
                  <a:cubicBezTo>
                    <a:pt x="34" y="110"/>
                    <a:pt x="34" y="109"/>
                    <a:pt x="34" y="109"/>
                  </a:cubicBezTo>
                  <a:cubicBezTo>
                    <a:pt x="34" y="107"/>
                    <a:pt x="33" y="106"/>
                    <a:pt x="33" y="105"/>
                  </a:cubicBezTo>
                  <a:cubicBezTo>
                    <a:pt x="31" y="104"/>
                    <a:pt x="31" y="103"/>
                    <a:pt x="30" y="102"/>
                  </a:cubicBezTo>
                  <a:cubicBezTo>
                    <a:pt x="30" y="101"/>
                    <a:pt x="30" y="101"/>
                    <a:pt x="30" y="101"/>
                  </a:cubicBezTo>
                  <a:cubicBezTo>
                    <a:pt x="29" y="100"/>
                    <a:pt x="28" y="99"/>
                    <a:pt x="28" y="97"/>
                  </a:cubicBezTo>
                  <a:cubicBezTo>
                    <a:pt x="29" y="97"/>
                    <a:pt x="29" y="97"/>
                    <a:pt x="29" y="97"/>
                  </a:cubicBezTo>
                  <a:cubicBezTo>
                    <a:pt x="29" y="96"/>
                    <a:pt x="28" y="96"/>
                    <a:pt x="28" y="95"/>
                  </a:cubicBezTo>
                  <a:cubicBezTo>
                    <a:pt x="29" y="95"/>
                    <a:pt x="27" y="93"/>
                    <a:pt x="28" y="92"/>
                  </a:cubicBezTo>
                  <a:cubicBezTo>
                    <a:pt x="28" y="90"/>
                    <a:pt x="29" y="90"/>
                    <a:pt x="29" y="89"/>
                  </a:cubicBezTo>
                  <a:cubicBezTo>
                    <a:pt x="29" y="88"/>
                    <a:pt x="29" y="88"/>
                    <a:pt x="29" y="88"/>
                  </a:cubicBezTo>
                  <a:cubicBezTo>
                    <a:pt x="29" y="87"/>
                    <a:pt x="29" y="86"/>
                    <a:pt x="28" y="85"/>
                  </a:cubicBezTo>
                  <a:cubicBezTo>
                    <a:pt x="28" y="85"/>
                    <a:pt x="28" y="86"/>
                    <a:pt x="28" y="86"/>
                  </a:cubicBezTo>
                  <a:cubicBezTo>
                    <a:pt x="27" y="86"/>
                    <a:pt x="26" y="84"/>
                    <a:pt x="25" y="84"/>
                  </a:cubicBezTo>
                  <a:cubicBezTo>
                    <a:pt x="25" y="84"/>
                    <a:pt x="25" y="84"/>
                    <a:pt x="25" y="83"/>
                  </a:cubicBezTo>
                  <a:cubicBezTo>
                    <a:pt x="24" y="83"/>
                    <a:pt x="24" y="83"/>
                    <a:pt x="24" y="82"/>
                  </a:cubicBezTo>
                  <a:cubicBezTo>
                    <a:pt x="23" y="82"/>
                    <a:pt x="23" y="82"/>
                    <a:pt x="22" y="82"/>
                  </a:cubicBezTo>
                  <a:cubicBezTo>
                    <a:pt x="21" y="81"/>
                    <a:pt x="21" y="81"/>
                    <a:pt x="21" y="80"/>
                  </a:cubicBezTo>
                  <a:cubicBezTo>
                    <a:pt x="18" y="80"/>
                    <a:pt x="17" y="79"/>
                    <a:pt x="15" y="78"/>
                  </a:cubicBezTo>
                  <a:cubicBezTo>
                    <a:pt x="15" y="77"/>
                    <a:pt x="14" y="76"/>
                    <a:pt x="14" y="74"/>
                  </a:cubicBezTo>
                  <a:cubicBezTo>
                    <a:pt x="14" y="73"/>
                    <a:pt x="13" y="73"/>
                    <a:pt x="12" y="72"/>
                  </a:cubicBezTo>
                  <a:cubicBezTo>
                    <a:pt x="12" y="72"/>
                    <a:pt x="12" y="71"/>
                    <a:pt x="12" y="71"/>
                  </a:cubicBezTo>
                  <a:cubicBezTo>
                    <a:pt x="12" y="73"/>
                    <a:pt x="12" y="72"/>
                    <a:pt x="12" y="74"/>
                  </a:cubicBezTo>
                  <a:cubicBezTo>
                    <a:pt x="12" y="74"/>
                    <a:pt x="12" y="73"/>
                    <a:pt x="11" y="73"/>
                  </a:cubicBezTo>
                  <a:cubicBezTo>
                    <a:pt x="11" y="72"/>
                    <a:pt x="10" y="71"/>
                    <a:pt x="9" y="71"/>
                  </a:cubicBezTo>
                  <a:cubicBezTo>
                    <a:pt x="9" y="70"/>
                    <a:pt x="9" y="70"/>
                    <a:pt x="10" y="70"/>
                  </a:cubicBezTo>
                  <a:cubicBezTo>
                    <a:pt x="9" y="69"/>
                    <a:pt x="9" y="67"/>
                    <a:pt x="8" y="66"/>
                  </a:cubicBezTo>
                  <a:cubicBezTo>
                    <a:pt x="8" y="66"/>
                    <a:pt x="8" y="65"/>
                    <a:pt x="8" y="65"/>
                  </a:cubicBezTo>
                  <a:cubicBezTo>
                    <a:pt x="10" y="53"/>
                    <a:pt x="15" y="42"/>
                    <a:pt x="23" y="33"/>
                  </a:cubicBezTo>
                  <a:close/>
                  <a:moveTo>
                    <a:pt x="32" y="24"/>
                  </a:moveTo>
                  <a:cubicBezTo>
                    <a:pt x="36" y="20"/>
                    <a:pt x="40" y="17"/>
                    <a:pt x="45" y="15"/>
                  </a:cubicBezTo>
                  <a:cubicBezTo>
                    <a:pt x="45" y="15"/>
                    <a:pt x="45" y="15"/>
                    <a:pt x="45" y="15"/>
                  </a:cubicBezTo>
                  <a:cubicBezTo>
                    <a:pt x="45" y="17"/>
                    <a:pt x="44" y="16"/>
                    <a:pt x="43" y="17"/>
                  </a:cubicBezTo>
                  <a:cubicBezTo>
                    <a:pt x="42" y="17"/>
                    <a:pt x="43" y="17"/>
                    <a:pt x="43" y="18"/>
                  </a:cubicBezTo>
                  <a:cubicBezTo>
                    <a:pt x="42" y="18"/>
                    <a:pt x="41" y="19"/>
                    <a:pt x="41" y="19"/>
                  </a:cubicBezTo>
                  <a:cubicBezTo>
                    <a:pt x="39" y="19"/>
                    <a:pt x="39" y="20"/>
                    <a:pt x="38" y="20"/>
                  </a:cubicBezTo>
                  <a:cubicBezTo>
                    <a:pt x="38" y="22"/>
                    <a:pt x="37" y="22"/>
                    <a:pt x="37" y="23"/>
                  </a:cubicBezTo>
                  <a:cubicBezTo>
                    <a:pt x="36" y="23"/>
                    <a:pt x="36" y="23"/>
                    <a:pt x="35" y="23"/>
                  </a:cubicBezTo>
                  <a:cubicBezTo>
                    <a:pt x="35" y="24"/>
                    <a:pt x="36" y="23"/>
                    <a:pt x="36" y="24"/>
                  </a:cubicBezTo>
                  <a:cubicBezTo>
                    <a:pt x="36" y="25"/>
                    <a:pt x="36" y="25"/>
                    <a:pt x="35" y="25"/>
                  </a:cubicBezTo>
                  <a:cubicBezTo>
                    <a:pt x="35" y="27"/>
                    <a:pt x="32" y="25"/>
                    <a:pt x="30" y="26"/>
                  </a:cubicBezTo>
                  <a:cubicBezTo>
                    <a:pt x="30" y="25"/>
                    <a:pt x="30" y="25"/>
                    <a:pt x="30" y="25"/>
                  </a:cubicBezTo>
                  <a:cubicBezTo>
                    <a:pt x="30" y="25"/>
                    <a:pt x="31" y="25"/>
                    <a:pt x="31" y="24"/>
                  </a:cubicBezTo>
                  <a:cubicBezTo>
                    <a:pt x="32" y="25"/>
                    <a:pt x="32" y="25"/>
                    <a:pt x="33" y="25"/>
                  </a:cubicBezTo>
                  <a:cubicBezTo>
                    <a:pt x="33" y="24"/>
                    <a:pt x="32" y="24"/>
                    <a:pt x="32" y="24"/>
                  </a:cubicBezTo>
                  <a:close/>
                  <a:moveTo>
                    <a:pt x="141" y="45"/>
                  </a:moveTo>
                  <a:cubicBezTo>
                    <a:pt x="141" y="45"/>
                    <a:pt x="140" y="46"/>
                    <a:pt x="140" y="46"/>
                  </a:cubicBezTo>
                  <a:cubicBezTo>
                    <a:pt x="141" y="48"/>
                    <a:pt x="141" y="47"/>
                    <a:pt x="142" y="47"/>
                  </a:cubicBezTo>
                  <a:cubicBezTo>
                    <a:pt x="142" y="47"/>
                    <a:pt x="143" y="48"/>
                    <a:pt x="143" y="49"/>
                  </a:cubicBezTo>
                  <a:cubicBezTo>
                    <a:pt x="143" y="50"/>
                    <a:pt x="144" y="52"/>
                    <a:pt x="143" y="54"/>
                  </a:cubicBezTo>
                  <a:cubicBezTo>
                    <a:pt x="143" y="54"/>
                    <a:pt x="142" y="56"/>
                    <a:pt x="141" y="57"/>
                  </a:cubicBezTo>
                  <a:cubicBezTo>
                    <a:pt x="141" y="58"/>
                    <a:pt x="140" y="58"/>
                    <a:pt x="140" y="58"/>
                  </a:cubicBezTo>
                  <a:cubicBezTo>
                    <a:pt x="139" y="60"/>
                    <a:pt x="140" y="64"/>
                    <a:pt x="139" y="65"/>
                  </a:cubicBezTo>
                  <a:cubicBezTo>
                    <a:pt x="138" y="64"/>
                    <a:pt x="137" y="64"/>
                    <a:pt x="138" y="62"/>
                  </a:cubicBezTo>
                  <a:cubicBezTo>
                    <a:pt x="137" y="62"/>
                    <a:pt x="136" y="61"/>
                    <a:pt x="136" y="61"/>
                  </a:cubicBezTo>
                  <a:cubicBezTo>
                    <a:pt x="135" y="61"/>
                    <a:pt x="136" y="62"/>
                    <a:pt x="136" y="62"/>
                  </a:cubicBezTo>
                  <a:cubicBezTo>
                    <a:pt x="136" y="63"/>
                    <a:pt x="136" y="63"/>
                    <a:pt x="135" y="63"/>
                  </a:cubicBezTo>
                  <a:cubicBezTo>
                    <a:pt x="135" y="64"/>
                    <a:pt x="135" y="63"/>
                    <a:pt x="135" y="64"/>
                  </a:cubicBezTo>
                  <a:cubicBezTo>
                    <a:pt x="135" y="65"/>
                    <a:pt x="135" y="65"/>
                    <a:pt x="136" y="66"/>
                  </a:cubicBezTo>
                  <a:cubicBezTo>
                    <a:pt x="136" y="66"/>
                    <a:pt x="136" y="67"/>
                    <a:pt x="136" y="67"/>
                  </a:cubicBezTo>
                  <a:cubicBezTo>
                    <a:pt x="136" y="68"/>
                    <a:pt x="136" y="70"/>
                    <a:pt x="136" y="71"/>
                  </a:cubicBezTo>
                  <a:cubicBezTo>
                    <a:pt x="135" y="71"/>
                    <a:pt x="135" y="71"/>
                    <a:pt x="135" y="71"/>
                  </a:cubicBezTo>
                  <a:cubicBezTo>
                    <a:pt x="135" y="73"/>
                    <a:pt x="134" y="74"/>
                    <a:pt x="133" y="76"/>
                  </a:cubicBezTo>
                  <a:cubicBezTo>
                    <a:pt x="132" y="76"/>
                    <a:pt x="130" y="76"/>
                    <a:pt x="130" y="77"/>
                  </a:cubicBezTo>
                  <a:cubicBezTo>
                    <a:pt x="131" y="77"/>
                    <a:pt x="131" y="77"/>
                    <a:pt x="131" y="77"/>
                  </a:cubicBezTo>
                  <a:cubicBezTo>
                    <a:pt x="131" y="78"/>
                    <a:pt x="131" y="79"/>
                    <a:pt x="130" y="79"/>
                  </a:cubicBezTo>
                  <a:cubicBezTo>
                    <a:pt x="131" y="82"/>
                    <a:pt x="130" y="84"/>
                    <a:pt x="128" y="85"/>
                  </a:cubicBezTo>
                  <a:cubicBezTo>
                    <a:pt x="128" y="84"/>
                    <a:pt x="128" y="84"/>
                    <a:pt x="127" y="84"/>
                  </a:cubicBezTo>
                  <a:cubicBezTo>
                    <a:pt x="126" y="84"/>
                    <a:pt x="126" y="83"/>
                    <a:pt x="125" y="82"/>
                  </a:cubicBezTo>
                  <a:cubicBezTo>
                    <a:pt x="125" y="82"/>
                    <a:pt x="125" y="83"/>
                    <a:pt x="125" y="84"/>
                  </a:cubicBezTo>
                  <a:cubicBezTo>
                    <a:pt x="125" y="85"/>
                    <a:pt x="126" y="86"/>
                    <a:pt x="127" y="86"/>
                  </a:cubicBezTo>
                  <a:cubicBezTo>
                    <a:pt x="127" y="88"/>
                    <a:pt x="128" y="88"/>
                    <a:pt x="128" y="90"/>
                  </a:cubicBezTo>
                  <a:cubicBezTo>
                    <a:pt x="127" y="89"/>
                    <a:pt x="125" y="88"/>
                    <a:pt x="124" y="87"/>
                  </a:cubicBezTo>
                  <a:cubicBezTo>
                    <a:pt x="125" y="86"/>
                    <a:pt x="124" y="85"/>
                    <a:pt x="124" y="85"/>
                  </a:cubicBezTo>
                  <a:cubicBezTo>
                    <a:pt x="124" y="84"/>
                    <a:pt x="124" y="84"/>
                    <a:pt x="124" y="83"/>
                  </a:cubicBezTo>
                  <a:cubicBezTo>
                    <a:pt x="124" y="82"/>
                    <a:pt x="124" y="82"/>
                    <a:pt x="123" y="81"/>
                  </a:cubicBezTo>
                  <a:cubicBezTo>
                    <a:pt x="123" y="81"/>
                    <a:pt x="123" y="80"/>
                    <a:pt x="123" y="80"/>
                  </a:cubicBezTo>
                  <a:cubicBezTo>
                    <a:pt x="123" y="79"/>
                    <a:pt x="121" y="80"/>
                    <a:pt x="121" y="79"/>
                  </a:cubicBezTo>
                  <a:cubicBezTo>
                    <a:pt x="121" y="78"/>
                    <a:pt x="121" y="78"/>
                    <a:pt x="121" y="78"/>
                  </a:cubicBezTo>
                  <a:cubicBezTo>
                    <a:pt x="120" y="77"/>
                    <a:pt x="120" y="76"/>
                    <a:pt x="120" y="75"/>
                  </a:cubicBezTo>
                  <a:cubicBezTo>
                    <a:pt x="119" y="75"/>
                    <a:pt x="118" y="76"/>
                    <a:pt x="118" y="76"/>
                  </a:cubicBezTo>
                  <a:cubicBezTo>
                    <a:pt x="117" y="77"/>
                    <a:pt x="116" y="77"/>
                    <a:pt x="116" y="78"/>
                  </a:cubicBezTo>
                  <a:cubicBezTo>
                    <a:pt x="116" y="78"/>
                    <a:pt x="116" y="79"/>
                    <a:pt x="115" y="79"/>
                  </a:cubicBezTo>
                  <a:cubicBezTo>
                    <a:pt x="115" y="79"/>
                    <a:pt x="115" y="80"/>
                    <a:pt x="115" y="80"/>
                  </a:cubicBezTo>
                  <a:cubicBezTo>
                    <a:pt x="115" y="80"/>
                    <a:pt x="115" y="80"/>
                    <a:pt x="114" y="80"/>
                  </a:cubicBezTo>
                  <a:cubicBezTo>
                    <a:pt x="114" y="82"/>
                    <a:pt x="114" y="84"/>
                    <a:pt x="113" y="85"/>
                  </a:cubicBezTo>
                  <a:cubicBezTo>
                    <a:pt x="113" y="85"/>
                    <a:pt x="112" y="85"/>
                    <a:pt x="112" y="85"/>
                  </a:cubicBezTo>
                  <a:cubicBezTo>
                    <a:pt x="112" y="85"/>
                    <a:pt x="112" y="84"/>
                    <a:pt x="112" y="83"/>
                  </a:cubicBezTo>
                  <a:cubicBezTo>
                    <a:pt x="111" y="83"/>
                    <a:pt x="111" y="82"/>
                    <a:pt x="110" y="81"/>
                  </a:cubicBezTo>
                  <a:cubicBezTo>
                    <a:pt x="110" y="80"/>
                    <a:pt x="110" y="79"/>
                    <a:pt x="109" y="78"/>
                  </a:cubicBezTo>
                  <a:cubicBezTo>
                    <a:pt x="109" y="77"/>
                    <a:pt x="109" y="77"/>
                    <a:pt x="109" y="76"/>
                  </a:cubicBezTo>
                  <a:cubicBezTo>
                    <a:pt x="108" y="75"/>
                    <a:pt x="108" y="76"/>
                    <a:pt x="107" y="75"/>
                  </a:cubicBezTo>
                  <a:cubicBezTo>
                    <a:pt x="107" y="75"/>
                    <a:pt x="107" y="74"/>
                    <a:pt x="108" y="74"/>
                  </a:cubicBezTo>
                  <a:cubicBezTo>
                    <a:pt x="107" y="74"/>
                    <a:pt x="106" y="73"/>
                    <a:pt x="105" y="73"/>
                  </a:cubicBezTo>
                  <a:cubicBezTo>
                    <a:pt x="104" y="73"/>
                    <a:pt x="104" y="73"/>
                    <a:pt x="104" y="73"/>
                  </a:cubicBezTo>
                  <a:cubicBezTo>
                    <a:pt x="103" y="73"/>
                    <a:pt x="103" y="74"/>
                    <a:pt x="102" y="73"/>
                  </a:cubicBezTo>
                  <a:cubicBezTo>
                    <a:pt x="102" y="72"/>
                    <a:pt x="101" y="73"/>
                    <a:pt x="101" y="72"/>
                  </a:cubicBezTo>
                  <a:cubicBezTo>
                    <a:pt x="99" y="72"/>
                    <a:pt x="99" y="69"/>
                    <a:pt x="98" y="68"/>
                  </a:cubicBezTo>
                  <a:cubicBezTo>
                    <a:pt x="97" y="68"/>
                    <a:pt x="97" y="69"/>
                    <a:pt x="97" y="69"/>
                  </a:cubicBezTo>
                  <a:cubicBezTo>
                    <a:pt x="97" y="69"/>
                    <a:pt x="97" y="70"/>
                    <a:pt x="98" y="70"/>
                  </a:cubicBezTo>
                  <a:cubicBezTo>
                    <a:pt x="98" y="71"/>
                    <a:pt x="99" y="72"/>
                    <a:pt x="99" y="73"/>
                  </a:cubicBezTo>
                  <a:cubicBezTo>
                    <a:pt x="99" y="72"/>
                    <a:pt x="100" y="72"/>
                    <a:pt x="101" y="72"/>
                  </a:cubicBezTo>
                  <a:cubicBezTo>
                    <a:pt x="101" y="74"/>
                    <a:pt x="102" y="74"/>
                    <a:pt x="102" y="75"/>
                  </a:cubicBezTo>
                  <a:cubicBezTo>
                    <a:pt x="102" y="76"/>
                    <a:pt x="101" y="76"/>
                    <a:pt x="102" y="77"/>
                  </a:cubicBezTo>
                  <a:cubicBezTo>
                    <a:pt x="101" y="78"/>
                    <a:pt x="100" y="78"/>
                    <a:pt x="99" y="79"/>
                  </a:cubicBezTo>
                  <a:cubicBezTo>
                    <a:pt x="99" y="79"/>
                    <a:pt x="99" y="80"/>
                    <a:pt x="99" y="80"/>
                  </a:cubicBezTo>
                  <a:cubicBezTo>
                    <a:pt x="97" y="80"/>
                    <a:pt x="96" y="81"/>
                    <a:pt x="94" y="82"/>
                  </a:cubicBezTo>
                  <a:cubicBezTo>
                    <a:pt x="93" y="81"/>
                    <a:pt x="93" y="79"/>
                    <a:pt x="92" y="78"/>
                  </a:cubicBezTo>
                  <a:cubicBezTo>
                    <a:pt x="91" y="77"/>
                    <a:pt x="91" y="75"/>
                    <a:pt x="90" y="74"/>
                  </a:cubicBezTo>
                  <a:cubicBezTo>
                    <a:pt x="90" y="74"/>
                    <a:pt x="89" y="72"/>
                    <a:pt x="89" y="72"/>
                  </a:cubicBezTo>
                  <a:cubicBezTo>
                    <a:pt x="88" y="72"/>
                    <a:pt x="89" y="73"/>
                    <a:pt x="89" y="74"/>
                  </a:cubicBezTo>
                  <a:cubicBezTo>
                    <a:pt x="89" y="75"/>
                    <a:pt x="90" y="75"/>
                    <a:pt x="90" y="76"/>
                  </a:cubicBezTo>
                  <a:cubicBezTo>
                    <a:pt x="90" y="78"/>
                    <a:pt x="91" y="77"/>
                    <a:pt x="91" y="79"/>
                  </a:cubicBezTo>
                  <a:cubicBezTo>
                    <a:pt x="92" y="80"/>
                    <a:pt x="93" y="81"/>
                    <a:pt x="93" y="83"/>
                  </a:cubicBezTo>
                  <a:cubicBezTo>
                    <a:pt x="94" y="83"/>
                    <a:pt x="95" y="83"/>
                    <a:pt x="95" y="83"/>
                  </a:cubicBezTo>
                  <a:cubicBezTo>
                    <a:pt x="96" y="83"/>
                    <a:pt x="96" y="82"/>
                    <a:pt x="97" y="82"/>
                  </a:cubicBezTo>
                  <a:cubicBezTo>
                    <a:pt x="98" y="83"/>
                    <a:pt x="98" y="84"/>
                    <a:pt x="98" y="85"/>
                  </a:cubicBezTo>
                  <a:cubicBezTo>
                    <a:pt x="96" y="87"/>
                    <a:pt x="95" y="89"/>
                    <a:pt x="94" y="91"/>
                  </a:cubicBezTo>
                  <a:cubicBezTo>
                    <a:pt x="94" y="91"/>
                    <a:pt x="93" y="92"/>
                    <a:pt x="93" y="92"/>
                  </a:cubicBezTo>
                  <a:cubicBezTo>
                    <a:pt x="92" y="94"/>
                    <a:pt x="92" y="95"/>
                    <a:pt x="91" y="96"/>
                  </a:cubicBezTo>
                  <a:cubicBezTo>
                    <a:pt x="92" y="98"/>
                    <a:pt x="92" y="102"/>
                    <a:pt x="91" y="104"/>
                  </a:cubicBezTo>
                  <a:cubicBezTo>
                    <a:pt x="90" y="105"/>
                    <a:pt x="89" y="107"/>
                    <a:pt x="88" y="110"/>
                  </a:cubicBezTo>
                  <a:cubicBezTo>
                    <a:pt x="88" y="110"/>
                    <a:pt x="87" y="111"/>
                    <a:pt x="87" y="111"/>
                  </a:cubicBezTo>
                  <a:cubicBezTo>
                    <a:pt x="87" y="112"/>
                    <a:pt x="87" y="112"/>
                    <a:pt x="87" y="113"/>
                  </a:cubicBezTo>
                  <a:cubicBezTo>
                    <a:pt x="86" y="114"/>
                    <a:pt x="85" y="115"/>
                    <a:pt x="85" y="117"/>
                  </a:cubicBezTo>
                  <a:cubicBezTo>
                    <a:pt x="83" y="117"/>
                    <a:pt x="81" y="119"/>
                    <a:pt x="79" y="119"/>
                  </a:cubicBezTo>
                  <a:cubicBezTo>
                    <a:pt x="78" y="117"/>
                    <a:pt x="78" y="115"/>
                    <a:pt x="77" y="113"/>
                  </a:cubicBezTo>
                  <a:cubicBezTo>
                    <a:pt x="77" y="112"/>
                    <a:pt x="77" y="112"/>
                    <a:pt x="77" y="111"/>
                  </a:cubicBezTo>
                  <a:cubicBezTo>
                    <a:pt x="77" y="109"/>
                    <a:pt x="76" y="107"/>
                    <a:pt x="75" y="106"/>
                  </a:cubicBezTo>
                  <a:cubicBezTo>
                    <a:pt x="75" y="105"/>
                    <a:pt x="75" y="103"/>
                    <a:pt x="76" y="102"/>
                  </a:cubicBezTo>
                  <a:cubicBezTo>
                    <a:pt x="76" y="100"/>
                    <a:pt x="76" y="99"/>
                    <a:pt x="75" y="98"/>
                  </a:cubicBezTo>
                  <a:cubicBezTo>
                    <a:pt x="75" y="96"/>
                    <a:pt x="74" y="95"/>
                    <a:pt x="73" y="93"/>
                  </a:cubicBezTo>
                  <a:cubicBezTo>
                    <a:pt x="73" y="91"/>
                    <a:pt x="74" y="90"/>
                    <a:pt x="74" y="88"/>
                  </a:cubicBezTo>
                  <a:cubicBezTo>
                    <a:pt x="73" y="88"/>
                    <a:pt x="73" y="88"/>
                    <a:pt x="73" y="89"/>
                  </a:cubicBezTo>
                  <a:cubicBezTo>
                    <a:pt x="72" y="89"/>
                    <a:pt x="71" y="88"/>
                    <a:pt x="70" y="88"/>
                  </a:cubicBezTo>
                  <a:cubicBezTo>
                    <a:pt x="70" y="88"/>
                    <a:pt x="70" y="87"/>
                    <a:pt x="70" y="87"/>
                  </a:cubicBezTo>
                  <a:cubicBezTo>
                    <a:pt x="69" y="87"/>
                    <a:pt x="69" y="88"/>
                    <a:pt x="68" y="88"/>
                  </a:cubicBezTo>
                  <a:cubicBezTo>
                    <a:pt x="67" y="88"/>
                    <a:pt x="66" y="88"/>
                    <a:pt x="65" y="89"/>
                  </a:cubicBezTo>
                  <a:cubicBezTo>
                    <a:pt x="63" y="88"/>
                    <a:pt x="63" y="87"/>
                    <a:pt x="62" y="86"/>
                  </a:cubicBezTo>
                  <a:cubicBezTo>
                    <a:pt x="61" y="85"/>
                    <a:pt x="60" y="84"/>
                    <a:pt x="60" y="83"/>
                  </a:cubicBezTo>
                  <a:cubicBezTo>
                    <a:pt x="60" y="80"/>
                    <a:pt x="60" y="78"/>
                    <a:pt x="60" y="75"/>
                  </a:cubicBezTo>
                  <a:cubicBezTo>
                    <a:pt x="60" y="74"/>
                    <a:pt x="61" y="73"/>
                    <a:pt x="61" y="72"/>
                  </a:cubicBezTo>
                  <a:cubicBezTo>
                    <a:pt x="61" y="71"/>
                    <a:pt x="63" y="70"/>
                    <a:pt x="63" y="69"/>
                  </a:cubicBezTo>
                  <a:cubicBezTo>
                    <a:pt x="64" y="68"/>
                    <a:pt x="63" y="67"/>
                    <a:pt x="64" y="65"/>
                  </a:cubicBezTo>
                  <a:cubicBezTo>
                    <a:pt x="65" y="65"/>
                    <a:pt x="65" y="65"/>
                    <a:pt x="66" y="64"/>
                  </a:cubicBezTo>
                  <a:cubicBezTo>
                    <a:pt x="66" y="64"/>
                    <a:pt x="67" y="64"/>
                    <a:pt x="67" y="64"/>
                  </a:cubicBezTo>
                  <a:cubicBezTo>
                    <a:pt x="68" y="63"/>
                    <a:pt x="70" y="63"/>
                    <a:pt x="72" y="63"/>
                  </a:cubicBezTo>
                  <a:cubicBezTo>
                    <a:pt x="73" y="63"/>
                    <a:pt x="74" y="62"/>
                    <a:pt x="75" y="62"/>
                  </a:cubicBezTo>
                  <a:cubicBezTo>
                    <a:pt x="75" y="63"/>
                    <a:pt x="75" y="64"/>
                    <a:pt x="75" y="64"/>
                  </a:cubicBezTo>
                  <a:cubicBezTo>
                    <a:pt x="75" y="64"/>
                    <a:pt x="76" y="64"/>
                    <a:pt x="75" y="65"/>
                  </a:cubicBezTo>
                  <a:cubicBezTo>
                    <a:pt x="76" y="67"/>
                    <a:pt x="79" y="67"/>
                    <a:pt x="80" y="68"/>
                  </a:cubicBezTo>
                  <a:cubicBezTo>
                    <a:pt x="80" y="68"/>
                    <a:pt x="80" y="67"/>
                    <a:pt x="81" y="66"/>
                  </a:cubicBezTo>
                  <a:cubicBezTo>
                    <a:pt x="83" y="67"/>
                    <a:pt x="85" y="67"/>
                    <a:pt x="87" y="68"/>
                  </a:cubicBezTo>
                  <a:cubicBezTo>
                    <a:pt x="88" y="67"/>
                    <a:pt x="88" y="65"/>
                    <a:pt x="88" y="65"/>
                  </a:cubicBezTo>
                  <a:cubicBezTo>
                    <a:pt x="88" y="64"/>
                    <a:pt x="88" y="64"/>
                    <a:pt x="88" y="63"/>
                  </a:cubicBezTo>
                  <a:cubicBezTo>
                    <a:pt x="87" y="63"/>
                    <a:pt x="88" y="65"/>
                    <a:pt x="87" y="65"/>
                  </a:cubicBezTo>
                  <a:cubicBezTo>
                    <a:pt x="86" y="65"/>
                    <a:pt x="87" y="64"/>
                    <a:pt x="87" y="63"/>
                  </a:cubicBezTo>
                  <a:cubicBezTo>
                    <a:pt x="86" y="64"/>
                    <a:pt x="84" y="64"/>
                    <a:pt x="83" y="63"/>
                  </a:cubicBezTo>
                  <a:cubicBezTo>
                    <a:pt x="83" y="63"/>
                    <a:pt x="83" y="62"/>
                    <a:pt x="83" y="62"/>
                  </a:cubicBezTo>
                  <a:cubicBezTo>
                    <a:pt x="83" y="61"/>
                    <a:pt x="83" y="61"/>
                    <a:pt x="83" y="60"/>
                  </a:cubicBezTo>
                  <a:cubicBezTo>
                    <a:pt x="83" y="60"/>
                    <a:pt x="83" y="60"/>
                    <a:pt x="82" y="60"/>
                  </a:cubicBezTo>
                  <a:cubicBezTo>
                    <a:pt x="82" y="61"/>
                    <a:pt x="82" y="62"/>
                    <a:pt x="82" y="63"/>
                  </a:cubicBezTo>
                  <a:cubicBezTo>
                    <a:pt x="83" y="63"/>
                    <a:pt x="83" y="63"/>
                    <a:pt x="83" y="64"/>
                  </a:cubicBezTo>
                  <a:cubicBezTo>
                    <a:pt x="83" y="64"/>
                    <a:pt x="82" y="64"/>
                    <a:pt x="82" y="64"/>
                  </a:cubicBezTo>
                  <a:cubicBezTo>
                    <a:pt x="82" y="64"/>
                    <a:pt x="82" y="64"/>
                    <a:pt x="82" y="63"/>
                  </a:cubicBezTo>
                  <a:cubicBezTo>
                    <a:pt x="81" y="63"/>
                    <a:pt x="81" y="63"/>
                    <a:pt x="80" y="63"/>
                  </a:cubicBezTo>
                  <a:cubicBezTo>
                    <a:pt x="80" y="62"/>
                    <a:pt x="80" y="62"/>
                    <a:pt x="80" y="61"/>
                  </a:cubicBezTo>
                  <a:cubicBezTo>
                    <a:pt x="80" y="61"/>
                    <a:pt x="80" y="61"/>
                    <a:pt x="80" y="60"/>
                  </a:cubicBezTo>
                  <a:cubicBezTo>
                    <a:pt x="80" y="60"/>
                    <a:pt x="80" y="59"/>
                    <a:pt x="79" y="59"/>
                  </a:cubicBezTo>
                  <a:cubicBezTo>
                    <a:pt x="79" y="58"/>
                    <a:pt x="77" y="57"/>
                    <a:pt x="77" y="56"/>
                  </a:cubicBezTo>
                  <a:cubicBezTo>
                    <a:pt x="76" y="58"/>
                    <a:pt x="79" y="58"/>
                    <a:pt x="79" y="60"/>
                  </a:cubicBezTo>
                  <a:cubicBezTo>
                    <a:pt x="79" y="61"/>
                    <a:pt x="79" y="59"/>
                    <a:pt x="78" y="60"/>
                  </a:cubicBezTo>
                  <a:cubicBezTo>
                    <a:pt x="78" y="60"/>
                    <a:pt x="79" y="60"/>
                    <a:pt x="79" y="61"/>
                  </a:cubicBezTo>
                  <a:cubicBezTo>
                    <a:pt x="78" y="61"/>
                    <a:pt x="77" y="62"/>
                    <a:pt x="78" y="63"/>
                  </a:cubicBezTo>
                  <a:cubicBezTo>
                    <a:pt x="77" y="62"/>
                    <a:pt x="76" y="62"/>
                    <a:pt x="76" y="61"/>
                  </a:cubicBezTo>
                  <a:cubicBezTo>
                    <a:pt x="77" y="61"/>
                    <a:pt x="77" y="61"/>
                    <a:pt x="78" y="61"/>
                  </a:cubicBezTo>
                  <a:cubicBezTo>
                    <a:pt x="77" y="60"/>
                    <a:pt x="77" y="59"/>
                    <a:pt x="75" y="59"/>
                  </a:cubicBezTo>
                  <a:cubicBezTo>
                    <a:pt x="75" y="59"/>
                    <a:pt x="75" y="58"/>
                    <a:pt x="75" y="58"/>
                  </a:cubicBezTo>
                  <a:cubicBezTo>
                    <a:pt x="75" y="60"/>
                    <a:pt x="75" y="61"/>
                    <a:pt x="74" y="61"/>
                  </a:cubicBezTo>
                  <a:cubicBezTo>
                    <a:pt x="74" y="60"/>
                    <a:pt x="73" y="58"/>
                    <a:pt x="74" y="57"/>
                  </a:cubicBezTo>
                  <a:cubicBezTo>
                    <a:pt x="73" y="57"/>
                    <a:pt x="73" y="58"/>
                    <a:pt x="72" y="57"/>
                  </a:cubicBezTo>
                  <a:cubicBezTo>
                    <a:pt x="70" y="57"/>
                    <a:pt x="70" y="59"/>
                    <a:pt x="69" y="59"/>
                  </a:cubicBezTo>
                  <a:cubicBezTo>
                    <a:pt x="70" y="61"/>
                    <a:pt x="69" y="62"/>
                    <a:pt x="68" y="63"/>
                  </a:cubicBezTo>
                  <a:cubicBezTo>
                    <a:pt x="67" y="63"/>
                    <a:pt x="67" y="63"/>
                    <a:pt x="66" y="63"/>
                  </a:cubicBezTo>
                  <a:cubicBezTo>
                    <a:pt x="66" y="63"/>
                    <a:pt x="65" y="62"/>
                    <a:pt x="64" y="63"/>
                  </a:cubicBezTo>
                  <a:cubicBezTo>
                    <a:pt x="64" y="61"/>
                    <a:pt x="64" y="61"/>
                    <a:pt x="64" y="60"/>
                  </a:cubicBezTo>
                  <a:cubicBezTo>
                    <a:pt x="65" y="60"/>
                    <a:pt x="64" y="58"/>
                    <a:pt x="64" y="57"/>
                  </a:cubicBezTo>
                  <a:cubicBezTo>
                    <a:pt x="66" y="57"/>
                    <a:pt x="67" y="57"/>
                    <a:pt x="68" y="57"/>
                  </a:cubicBezTo>
                  <a:cubicBezTo>
                    <a:pt x="68" y="57"/>
                    <a:pt x="68" y="56"/>
                    <a:pt x="68" y="56"/>
                  </a:cubicBezTo>
                  <a:cubicBezTo>
                    <a:pt x="69" y="55"/>
                    <a:pt x="67" y="55"/>
                    <a:pt x="67" y="54"/>
                  </a:cubicBezTo>
                  <a:cubicBezTo>
                    <a:pt x="67" y="54"/>
                    <a:pt x="66" y="54"/>
                    <a:pt x="66" y="54"/>
                  </a:cubicBezTo>
                  <a:cubicBezTo>
                    <a:pt x="66" y="53"/>
                    <a:pt x="66" y="53"/>
                    <a:pt x="67" y="52"/>
                  </a:cubicBezTo>
                  <a:cubicBezTo>
                    <a:pt x="68" y="52"/>
                    <a:pt x="68" y="51"/>
                    <a:pt x="69" y="51"/>
                  </a:cubicBezTo>
                  <a:cubicBezTo>
                    <a:pt x="69" y="51"/>
                    <a:pt x="69" y="51"/>
                    <a:pt x="69" y="51"/>
                  </a:cubicBezTo>
                  <a:cubicBezTo>
                    <a:pt x="68" y="51"/>
                    <a:pt x="67" y="51"/>
                    <a:pt x="65" y="51"/>
                  </a:cubicBezTo>
                  <a:cubicBezTo>
                    <a:pt x="65" y="50"/>
                    <a:pt x="66" y="50"/>
                    <a:pt x="67" y="50"/>
                  </a:cubicBezTo>
                  <a:cubicBezTo>
                    <a:pt x="66" y="50"/>
                    <a:pt x="66" y="49"/>
                    <a:pt x="66" y="48"/>
                  </a:cubicBezTo>
                  <a:cubicBezTo>
                    <a:pt x="66" y="48"/>
                    <a:pt x="67" y="48"/>
                    <a:pt x="67" y="47"/>
                  </a:cubicBezTo>
                  <a:cubicBezTo>
                    <a:pt x="67" y="46"/>
                    <a:pt x="67" y="46"/>
                    <a:pt x="66" y="46"/>
                  </a:cubicBezTo>
                  <a:cubicBezTo>
                    <a:pt x="66" y="45"/>
                    <a:pt x="66" y="44"/>
                    <a:pt x="66" y="42"/>
                  </a:cubicBezTo>
                  <a:cubicBezTo>
                    <a:pt x="67" y="42"/>
                    <a:pt x="67" y="42"/>
                    <a:pt x="68" y="42"/>
                  </a:cubicBezTo>
                  <a:cubicBezTo>
                    <a:pt x="68" y="43"/>
                    <a:pt x="68" y="43"/>
                    <a:pt x="67" y="43"/>
                  </a:cubicBezTo>
                  <a:cubicBezTo>
                    <a:pt x="68" y="43"/>
                    <a:pt x="68" y="44"/>
                    <a:pt x="68" y="44"/>
                  </a:cubicBezTo>
                  <a:cubicBezTo>
                    <a:pt x="68" y="45"/>
                    <a:pt x="69" y="45"/>
                    <a:pt x="69" y="47"/>
                  </a:cubicBezTo>
                  <a:cubicBezTo>
                    <a:pt x="69" y="48"/>
                    <a:pt x="70" y="48"/>
                    <a:pt x="70" y="48"/>
                  </a:cubicBezTo>
                  <a:cubicBezTo>
                    <a:pt x="69" y="49"/>
                    <a:pt x="69" y="50"/>
                    <a:pt x="69" y="51"/>
                  </a:cubicBezTo>
                  <a:cubicBezTo>
                    <a:pt x="70" y="51"/>
                    <a:pt x="69" y="49"/>
                    <a:pt x="71" y="49"/>
                  </a:cubicBezTo>
                  <a:cubicBezTo>
                    <a:pt x="71" y="48"/>
                    <a:pt x="71" y="48"/>
                    <a:pt x="71" y="48"/>
                  </a:cubicBezTo>
                  <a:cubicBezTo>
                    <a:pt x="72" y="48"/>
                    <a:pt x="73" y="47"/>
                    <a:pt x="73" y="47"/>
                  </a:cubicBezTo>
                  <a:cubicBezTo>
                    <a:pt x="73" y="47"/>
                    <a:pt x="73" y="46"/>
                    <a:pt x="73" y="46"/>
                  </a:cubicBezTo>
                  <a:cubicBezTo>
                    <a:pt x="73" y="45"/>
                    <a:pt x="73" y="45"/>
                    <a:pt x="74" y="44"/>
                  </a:cubicBezTo>
                  <a:cubicBezTo>
                    <a:pt x="74" y="44"/>
                    <a:pt x="72" y="44"/>
                    <a:pt x="72" y="44"/>
                  </a:cubicBezTo>
                  <a:cubicBezTo>
                    <a:pt x="72" y="42"/>
                    <a:pt x="72" y="41"/>
                    <a:pt x="72" y="40"/>
                  </a:cubicBezTo>
                  <a:cubicBezTo>
                    <a:pt x="72" y="39"/>
                    <a:pt x="72" y="37"/>
                    <a:pt x="74" y="37"/>
                  </a:cubicBezTo>
                  <a:cubicBezTo>
                    <a:pt x="74" y="37"/>
                    <a:pt x="74" y="37"/>
                    <a:pt x="74" y="36"/>
                  </a:cubicBezTo>
                  <a:cubicBezTo>
                    <a:pt x="74" y="36"/>
                    <a:pt x="74" y="36"/>
                    <a:pt x="74" y="37"/>
                  </a:cubicBezTo>
                  <a:cubicBezTo>
                    <a:pt x="75" y="36"/>
                    <a:pt x="76" y="35"/>
                    <a:pt x="76" y="33"/>
                  </a:cubicBezTo>
                  <a:cubicBezTo>
                    <a:pt x="77" y="33"/>
                    <a:pt x="78" y="32"/>
                    <a:pt x="79" y="31"/>
                  </a:cubicBezTo>
                  <a:cubicBezTo>
                    <a:pt x="79" y="31"/>
                    <a:pt x="79" y="30"/>
                    <a:pt x="79" y="31"/>
                  </a:cubicBezTo>
                  <a:cubicBezTo>
                    <a:pt x="80" y="30"/>
                    <a:pt x="81" y="30"/>
                    <a:pt x="81" y="29"/>
                  </a:cubicBezTo>
                  <a:cubicBezTo>
                    <a:pt x="82" y="29"/>
                    <a:pt x="83" y="29"/>
                    <a:pt x="83" y="29"/>
                  </a:cubicBezTo>
                  <a:cubicBezTo>
                    <a:pt x="84" y="29"/>
                    <a:pt x="84" y="30"/>
                    <a:pt x="85" y="31"/>
                  </a:cubicBezTo>
                  <a:cubicBezTo>
                    <a:pt x="86" y="31"/>
                    <a:pt x="86" y="31"/>
                    <a:pt x="87" y="32"/>
                  </a:cubicBezTo>
                  <a:cubicBezTo>
                    <a:pt x="88" y="32"/>
                    <a:pt x="90" y="33"/>
                    <a:pt x="89" y="35"/>
                  </a:cubicBezTo>
                  <a:cubicBezTo>
                    <a:pt x="91" y="35"/>
                    <a:pt x="91" y="33"/>
                    <a:pt x="91" y="32"/>
                  </a:cubicBezTo>
                  <a:cubicBezTo>
                    <a:pt x="91" y="32"/>
                    <a:pt x="92" y="32"/>
                    <a:pt x="92" y="32"/>
                  </a:cubicBezTo>
                  <a:cubicBezTo>
                    <a:pt x="92" y="33"/>
                    <a:pt x="92" y="33"/>
                    <a:pt x="92" y="34"/>
                  </a:cubicBezTo>
                  <a:cubicBezTo>
                    <a:pt x="94" y="33"/>
                    <a:pt x="94" y="32"/>
                    <a:pt x="95" y="32"/>
                  </a:cubicBezTo>
                  <a:cubicBezTo>
                    <a:pt x="97" y="32"/>
                    <a:pt x="98" y="32"/>
                    <a:pt x="99" y="32"/>
                  </a:cubicBezTo>
                  <a:cubicBezTo>
                    <a:pt x="99" y="31"/>
                    <a:pt x="97" y="31"/>
                    <a:pt x="98" y="30"/>
                  </a:cubicBezTo>
                  <a:cubicBezTo>
                    <a:pt x="99" y="30"/>
                    <a:pt x="99" y="31"/>
                    <a:pt x="101" y="31"/>
                  </a:cubicBezTo>
                  <a:cubicBezTo>
                    <a:pt x="102" y="30"/>
                    <a:pt x="103" y="29"/>
                    <a:pt x="103" y="28"/>
                  </a:cubicBezTo>
                  <a:cubicBezTo>
                    <a:pt x="104" y="27"/>
                    <a:pt x="104" y="28"/>
                    <a:pt x="105" y="29"/>
                  </a:cubicBezTo>
                  <a:cubicBezTo>
                    <a:pt x="106" y="29"/>
                    <a:pt x="105" y="28"/>
                    <a:pt x="106" y="28"/>
                  </a:cubicBezTo>
                  <a:cubicBezTo>
                    <a:pt x="106" y="29"/>
                    <a:pt x="106" y="29"/>
                    <a:pt x="106" y="30"/>
                  </a:cubicBezTo>
                  <a:cubicBezTo>
                    <a:pt x="107" y="30"/>
                    <a:pt x="107" y="29"/>
                    <a:pt x="107" y="28"/>
                  </a:cubicBezTo>
                  <a:cubicBezTo>
                    <a:pt x="108" y="28"/>
                    <a:pt x="108" y="29"/>
                    <a:pt x="109" y="29"/>
                  </a:cubicBezTo>
                  <a:cubicBezTo>
                    <a:pt x="109" y="28"/>
                    <a:pt x="108" y="28"/>
                    <a:pt x="108" y="27"/>
                  </a:cubicBezTo>
                  <a:cubicBezTo>
                    <a:pt x="108" y="26"/>
                    <a:pt x="109" y="27"/>
                    <a:pt x="110" y="27"/>
                  </a:cubicBezTo>
                  <a:cubicBezTo>
                    <a:pt x="110" y="27"/>
                    <a:pt x="110" y="26"/>
                    <a:pt x="110" y="25"/>
                  </a:cubicBezTo>
                  <a:cubicBezTo>
                    <a:pt x="111" y="25"/>
                    <a:pt x="111" y="25"/>
                    <a:pt x="112" y="25"/>
                  </a:cubicBezTo>
                  <a:cubicBezTo>
                    <a:pt x="113" y="25"/>
                    <a:pt x="114" y="24"/>
                    <a:pt x="115" y="23"/>
                  </a:cubicBezTo>
                  <a:cubicBezTo>
                    <a:pt x="115" y="23"/>
                    <a:pt x="115" y="24"/>
                    <a:pt x="115" y="24"/>
                  </a:cubicBezTo>
                  <a:cubicBezTo>
                    <a:pt x="116" y="24"/>
                    <a:pt x="116" y="23"/>
                    <a:pt x="117" y="23"/>
                  </a:cubicBezTo>
                  <a:cubicBezTo>
                    <a:pt x="117" y="22"/>
                    <a:pt x="117" y="22"/>
                    <a:pt x="118" y="21"/>
                  </a:cubicBezTo>
                  <a:cubicBezTo>
                    <a:pt x="119" y="21"/>
                    <a:pt x="119" y="22"/>
                    <a:pt x="119" y="23"/>
                  </a:cubicBezTo>
                  <a:cubicBezTo>
                    <a:pt x="120" y="23"/>
                    <a:pt x="121" y="23"/>
                    <a:pt x="122" y="22"/>
                  </a:cubicBezTo>
                  <a:cubicBezTo>
                    <a:pt x="122" y="23"/>
                    <a:pt x="123" y="23"/>
                    <a:pt x="124" y="24"/>
                  </a:cubicBezTo>
                  <a:cubicBezTo>
                    <a:pt x="124" y="25"/>
                    <a:pt x="123" y="25"/>
                    <a:pt x="123" y="26"/>
                  </a:cubicBezTo>
                  <a:cubicBezTo>
                    <a:pt x="124" y="26"/>
                    <a:pt x="125" y="26"/>
                    <a:pt x="125" y="26"/>
                  </a:cubicBezTo>
                  <a:cubicBezTo>
                    <a:pt x="126" y="27"/>
                    <a:pt x="126" y="26"/>
                    <a:pt x="126" y="26"/>
                  </a:cubicBezTo>
                  <a:cubicBezTo>
                    <a:pt x="127" y="27"/>
                    <a:pt x="127" y="27"/>
                    <a:pt x="128" y="27"/>
                  </a:cubicBezTo>
                  <a:cubicBezTo>
                    <a:pt x="133" y="32"/>
                    <a:pt x="138" y="38"/>
                    <a:pt x="141" y="45"/>
                  </a:cubicBezTo>
                  <a:close/>
                  <a:moveTo>
                    <a:pt x="146" y="58"/>
                  </a:moveTo>
                  <a:cubicBezTo>
                    <a:pt x="146" y="58"/>
                    <a:pt x="146" y="58"/>
                    <a:pt x="146" y="58"/>
                  </a:cubicBezTo>
                  <a:cubicBezTo>
                    <a:pt x="146" y="58"/>
                    <a:pt x="146" y="57"/>
                    <a:pt x="146" y="57"/>
                  </a:cubicBezTo>
                  <a:cubicBezTo>
                    <a:pt x="145" y="57"/>
                    <a:pt x="145" y="59"/>
                    <a:pt x="144" y="58"/>
                  </a:cubicBezTo>
                  <a:cubicBezTo>
                    <a:pt x="144" y="57"/>
                    <a:pt x="145" y="56"/>
                    <a:pt x="144" y="55"/>
                  </a:cubicBezTo>
                  <a:cubicBezTo>
                    <a:pt x="145" y="55"/>
                    <a:pt x="145" y="55"/>
                    <a:pt x="146" y="55"/>
                  </a:cubicBezTo>
                  <a:cubicBezTo>
                    <a:pt x="146" y="56"/>
                    <a:pt x="146" y="57"/>
                    <a:pt x="146" y="58"/>
                  </a:cubicBezTo>
                  <a:close/>
                  <a:moveTo>
                    <a:pt x="138" y="83"/>
                  </a:moveTo>
                  <a:cubicBezTo>
                    <a:pt x="138" y="82"/>
                    <a:pt x="139" y="82"/>
                    <a:pt x="139" y="82"/>
                  </a:cubicBezTo>
                  <a:cubicBezTo>
                    <a:pt x="139" y="81"/>
                    <a:pt x="139" y="80"/>
                    <a:pt x="140" y="80"/>
                  </a:cubicBezTo>
                  <a:cubicBezTo>
                    <a:pt x="140" y="80"/>
                    <a:pt x="141" y="81"/>
                    <a:pt x="141" y="81"/>
                  </a:cubicBezTo>
                  <a:cubicBezTo>
                    <a:pt x="141" y="82"/>
                    <a:pt x="142" y="82"/>
                    <a:pt x="142" y="83"/>
                  </a:cubicBezTo>
                  <a:cubicBezTo>
                    <a:pt x="141" y="83"/>
                    <a:pt x="140" y="83"/>
                    <a:pt x="140" y="84"/>
                  </a:cubicBezTo>
                  <a:cubicBezTo>
                    <a:pt x="139" y="84"/>
                    <a:pt x="139" y="84"/>
                    <a:pt x="139" y="83"/>
                  </a:cubicBezTo>
                  <a:cubicBezTo>
                    <a:pt x="139" y="83"/>
                    <a:pt x="138" y="83"/>
                    <a:pt x="138" y="83"/>
                  </a:cubicBezTo>
                  <a:close/>
                  <a:moveTo>
                    <a:pt x="139" y="94"/>
                  </a:moveTo>
                  <a:cubicBezTo>
                    <a:pt x="138" y="95"/>
                    <a:pt x="138" y="94"/>
                    <a:pt x="137" y="93"/>
                  </a:cubicBezTo>
                  <a:cubicBezTo>
                    <a:pt x="137" y="94"/>
                    <a:pt x="137" y="94"/>
                    <a:pt x="137" y="95"/>
                  </a:cubicBezTo>
                  <a:cubicBezTo>
                    <a:pt x="135" y="94"/>
                    <a:pt x="136" y="91"/>
                    <a:pt x="137" y="90"/>
                  </a:cubicBezTo>
                  <a:cubicBezTo>
                    <a:pt x="137" y="91"/>
                    <a:pt x="139" y="90"/>
                    <a:pt x="139" y="92"/>
                  </a:cubicBezTo>
                  <a:cubicBezTo>
                    <a:pt x="139" y="92"/>
                    <a:pt x="138" y="92"/>
                    <a:pt x="138" y="92"/>
                  </a:cubicBezTo>
                  <a:cubicBezTo>
                    <a:pt x="138" y="93"/>
                    <a:pt x="138" y="93"/>
                    <a:pt x="139" y="94"/>
                  </a:cubicBezTo>
                  <a:close/>
                  <a:moveTo>
                    <a:pt x="136" y="91"/>
                  </a:moveTo>
                  <a:cubicBezTo>
                    <a:pt x="135" y="92"/>
                    <a:pt x="135" y="93"/>
                    <a:pt x="134" y="94"/>
                  </a:cubicBezTo>
                  <a:cubicBezTo>
                    <a:pt x="134" y="94"/>
                    <a:pt x="135" y="94"/>
                    <a:pt x="135" y="94"/>
                  </a:cubicBezTo>
                  <a:cubicBezTo>
                    <a:pt x="135" y="95"/>
                    <a:pt x="134" y="94"/>
                    <a:pt x="134" y="95"/>
                  </a:cubicBezTo>
                  <a:cubicBezTo>
                    <a:pt x="133" y="95"/>
                    <a:pt x="133" y="94"/>
                    <a:pt x="131" y="94"/>
                  </a:cubicBezTo>
                  <a:cubicBezTo>
                    <a:pt x="131" y="93"/>
                    <a:pt x="130" y="92"/>
                    <a:pt x="130" y="91"/>
                  </a:cubicBezTo>
                  <a:cubicBezTo>
                    <a:pt x="130" y="89"/>
                    <a:pt x="134" y="89"/>
                    <a:pt x="134" y="86"/>
                  </a:cubicBezTo>
                  <a:cubicBezTo>
                    <a:pt x="135" y="86"/>
                    <a:pt x="135" y="87"/>
                    <a:pt x="136" y="87"/>
                  </a:cubicBezTo>
                  <a:cubicBezTo>
                    <a:pt x="136" y="88"/>
                    <a:pt x="136" y="88"/>
                    <a:pt x="135" y="89"/>
                  </a:cubicBezTo>
                  <a:cubicBezTo>
                    <a:pt x="136" y="89"/>
                    <a:pt x="135" y="90"/>
                    <a:pt x="136" y="91"/>
                  </a:cubicBezTo>
                  <a:close/>
                  <a:moveTo>
                    <a:pt x="134" y="98"/>
                  </a:moveTo>
                  <a:cubicBezTo>
                    <a:pt x="131" y="98"/>
                    <a:pt x="130" y="97"/>
                    <a:pt x="128" y="97"/>
                  </a:cubicBezTo>
                  <a:cubicBezTo>
                    <a:pt x="128" y="96"/>
                    <a:pt x="128" y="96"/>
                    <a:pt x="129" y="95"/>
                  </a:cubicBezTo>
                  <a:cubicBezTo>
                    <a:pt x="130" y="96"/>
                    <a:pt x="131" y="96"/>
                    <a:pt x="133" y="96"/>
                  </a:cubicBezTo>
                  <a:cubicBezTo>
                    <a:pt x="133" y="97"/>
                    <a:pt x="134" y="97"/>
                    <a:pt x="134" y="98"/>
                  </a:cubicBezTo>
                  <a:close/>
                  <a:moveTo>
                    <a:pt x="136" y="75"/>
                  </a:moveTo>
                  <a:cubicBezTo>
                    <a:pt x="136" y="74"/>
                    <a:pt x="135" y="73"/>
                    <a:pt x="135" y="73"/>
                  </a:cubicBezTo>
                  <a:cubicBezTo>
                    <a:pt x="135" y="72"/>
                    <a:pt x="136" y="72"/>
                    <a:pt x="137" y="72"/>
                  </a:cubicBezTo>
                  <a:cubicBezTo>
                    <a:pt x="137" y="73"/>
                    <a:pt x="137" y="75"/>
                    <a:pt x="136" y="75"/>
                  </a:cubicBezTo>
                  <a:close/>
                  <a:moveTo>
                    <a:pt x="138" y="77"/>
                  </a:moveTo>
                  <a:cubicBezTo>
                    <a:pt x="139" y="78"/>
                    <a:pt x="138" y="79"/>
                    <a:pt x="137" y="80"/>
                  </a:cubicBezTo>
                  <a:cubicBezTo>
                    <a:pt x="137" y="79"/>
                    <a:pt x="136" y="79"/>
                    <a:pt x="136" y="78"/>
                  </a:cubicBezTo>
                  <a:cubicBezTo>
                    <a:pt x="136" y="76"/>
                    <a:pt x="138" y="76"/>
                    <a:pt x="138" y="77"/>
                  </a:cubicBezTo>
                  <a:close/>
                  <a:moveTo>
                    <a:pt x="144" y="90"/>
                  </a:moveTo>
                  <a:cubicBezTo>
                    <a:pt x="144" y="92"/>
                    <a:pt x="142" y="92"/>
                    <a:pt x="141" y="91"/>
                  </a:cubicBezTo>
                  <a:cubicBezTo>
                    <a:pt x="141" y="90"/>
                    <a:pt x="143" y="90"/>
                    <a:pt x="144" y="90"/>
                  </a:cubicBezTo>
                  <a:close/>
                  <a:moveTo>
                    <a:pt x="143" y="66"/>
                  </a:moveTo>
                  <a:cubicBezTo>
                    <a:pt x="143" y="66"/>
                    <a:pt x="143" y="66"/>
                    <a:pt x="142" y="66"/>
                  </a:cubicBezTo>
                  <a:cubicBezTo>
                    <a:pt x="142" y="66"/>
                    <a:pt x="141" y="66"/>
                    <a:pt x="141" y="68"/>
                  </a:cubicBezTo>
                  <a:cubicBezTo>
                    <a:pt x="141" y="67"/>
                    <a:pt x="140" y="67"/>
                    <a:pt x="140" y="66"/>
                  </a:cubicBezTo>
                  <a:cubicBezTo>
                    <a:pt x="141" y="66"/>
                    <a:pt x="141" y="66"/>
                    <a:pt x="141" y="66"/>
                  </a:cubicBezTo>
                  <a:cubicBezTo>
                    <a:pt x="142" y="65"/>
                    <a:pt x="140" y="66"/>
                    <a:pt x="140" y="65"/>
                  </a:cubicBezTo>
                  <a:cubicBezTo>
                    <a:pt x="140" y="64"/>
                    <a:pt x="142" y="64"/>
                    <a:pt x="143" y="64"/>
                  </a:cubicBezTo>
                  <a:cubicBezTo>
                    <a:pt x="144" y="63"/>
                    <a:pt x="144" y="62"/>
                    <a:pt x="145" y="62"/>
                  </a:cubicBezTo>
                  <a:cubicBezTo>
                    <a:pt x="145" y="62"/>
                    <a:pt x="145" y="61"/>
                    <a:pt x="145" y="61"/>
                  </a:cubicBezTo>
                  <a:cubicBezTo>
                    <a:pt x="145" y="60"/>
                    <a:pt x="145" y="59"/>
                    <a:pt x="145" y="58"/>
                  </a:cubicBezTo>
                  <a:cubicBezTo>
                    <a:pt x="145" y="58"/>
                    <a:pt x="145" y="58"/>
                    <a:pt x="146" y="58"/>
                  </a:cubicBezTo>
                  <a:cubicBezTo>
                    <a:pt x="146" y="60"/>
                    <a:pt x="146" y="62"/>
                    <a:pt x="146" y="64"/>
                  </a:cubicBezTo>
                  <a:cubicBezTo>
                    <a:pt x="145" y="65"/>
                    <a:pt x="144" y="65"/>
                    <a:pt x="143" y="66"/>
                  </a:cubicBezTo>
                  <a:close/>
                  <a:moveTo>
                    <a:pt x="144" y="51"/>
                  </a:moveTo>
                  <a:cubicBezTo>
                    <a:pt x="145" y="52"/>
                    <a:pt x="145" y="53"/>
                    <a:pt x="145" y="54"/>
                  </a:cubicBezTo>
                  <a:cubicBezTo>
                    <a:pt x="144" y="54"/>
                    <a:pt x="144" y="53"/>
                    <a:pt x="144" y="51"/>
                  </a:cubicBezTo>
                  <a:close/>
                  <a:moveTo>
                    <a:pt x="122" y="87"/>
                  </a:moveTo>
                  <a:cubicBezTo>
                    <a:pt x="123" y="87"/>
                    <a:pt x="124" y="88"/>
                    <a:pt x="124" y="87"/>
                  </a:cubicBezTo>
                  <a:cubicBezTo>
                    <a:pt x="124" y="87"/>
                    <a:pt x="124" y="88"/>
                    <a:pt x="125" y="87"/>
                  </a:cubicBezTo>
                  <a:cubicBezTo>
                    <a:pt x="124" y="88"/>
                    <a:pt x="125" y="89"/>
                    <a:pt x="125" y="89"/>
                  </a:cubicBezTo>
                  <a:cubicBezTo>
                    <a:pt x="126" y="90"/>
                    <a:pt x="127" y="91"/>
                    <a:pt x="127" y="91"/>
                  </a:cubicBezTo>
                  <a:cubicBezTo>
                    <a:pt x="127" y="93"/>
                    <a:pt x="128" y="94"/>
                    <a:pt x="128" y="95"/>
                  </a:cubicBezTo>
                  <a:cubicBezTo>
                    <a:pt x="127" y="95"/>
                    <a:pt x="126" y="94"/>
                    <a:pt x="125" y="93"/>
                  </a:cubicBezTo>
                  <a:cubicBezTo>
                    <a:pt x="126" y="90"/>
                    <a:pt x="122" y="90"/>
                    <a:pt x="122" y="87"/>
                  </a:cubicBezTo>
                  <a:close/>
                  <a:moveTo>
                    <a:pt x="114" y="84"/>
                  </a:moveTo>
                  <a:cubicBezTo>
                    <a:pt x="115" y="84"/>
                    <a:pt x="115" y="85"/>
                    <a:pt x="115" y="86"/>
                  </a:cubicBezTo>
                  <a:cubicBezTo>
                    <a:pt x="115" y="86"/>
                    <a:pt x="115" y="87"/>
                    <a:pt x="114" y="86"/>
                  </a:cubicBezTo>
                  <a:cubicBezTo>
                    <a:pt x="113" y="86"/>
                    <a:pt x="115" y="85"/>
                    <a:pt x="114" y="84"/>
                  </a:cubicBezTo>
                  <a:close/>
                  <a:moveTo>
                    <a:pt x="97" y="106"/>
                  </a:moveTo>
                  <a:cubicBezTo>
                    <a:pt x="96" y="106"/>
                    <a:pt x="96" y="107"/>
                    <a:pt x="96" y="107"/>
                  </a:cubicBezTo>
                  <a:cubicBezTo>
                    <a:pt x="96" y="107"/>
                    <a:pt x="96" y="108"/>
                    <a:pt x="96" y="108"/>
                  </a:cubicBezTo>
                  <a:cubicBezTo>
                    <a:pt x="95" y="110"/>
                    <a:pt x="96" y="110"/>
                    <a:pt x="95" y="111"/>
                  </a:cubicBezTo>
                  <a:cubicBezTo>
                    <a:pt x="94" y="111"/>
                    <a:pt x="94" y="112"/>
                    <a:pt x="93" y="112"/>
                  </a:cubicBezTo>
                  <a:cubicBezTo>
                    <a:pt x="92" y="111"/>
                    <a:pt x="93" y="110"/>
                    <a:pt x="93" y="108"/>
                  </a:cubicBezTo>
                  <a:cubicBezTo>
                    <a:pt x="93" y="108"/>
                    <a:pt x="93" y="107"/>
                    <a:pt x="93" y="107"/>
                  </a:cubicBezTo>
                  <a:cubicBezTo>
                    <a:pt x="93" y="106"/>
                    <a:pt x="93" y="106"/>
                    <a:pt x="93" y="105"/>
                  </a:cubicBezTo>
                  <a:cubicBezTo>
                    <a:pt x="94" y="104"/>
                    <a:pt x="94" y="103"/>
                    <a:pt x="95" y="103"/>
                  </a:cubicBezTo>
                  <a:cubicBezTo>
                    <a:pt x="95" y="102"/>
                    <a:pt x="96" y="101"/>
                    <a:pt x="96" y="100"/>
                  </a:cubicBezTo>
                  <a:cubicBezTo>
                    <a:pt x="97" y="100"/>
                    <a:pt x="96" y="102"/>
                    <a:pt x="97" y="102"/>
                  </a:cubicBezTo>
                  <a:cubicBezTo>
                    <a:pt x="97" y="104"/>
                    <a:pt x="96" y="105"/>
                    <a:pt x="97" y="106"/>
                  </a:cubicBezTo>
                  <a:close/>
                  <a:moveTo>
                    <a:pt x="43" y="132"/>
                  </a:moveTo>
                  <a:cubicBezTo>
                    <a:pt x="43" y="131"/>
                    <a:pt x="44" y="131"/>
                    <a:pt x="44" y="132"/>
                  </a:cubicBezTo>
                  <a:cubicBezTo>
                    <a:pt x="43" y="132"/>
                    <a:pt x="43" y="132"/>
                    <a:pt x="43" y="132"/>
                  </a:cubicBezTo>
                  <a:close/>
                  <a:moveTo>
                    <a:pt x="52" y="41"/>
                  </a:moveTo>
                  <a:cubicBezTo>
                    <a:pt x="51" y="41"/>
                    <a:pt x="51" y="42"/>
                    <a:pt x="51" y="42"/>
                  </a:cubicBezTo>
                  <a:cubicBezTo>
                    <a:pt x="50" y="42"/>
                    <a:pt x="50" y="41"/>
                    <a:pt x="50" y="41"/>
                  </a:cubicBezTo>
                  <a:cubicBezTo>
                    <a:pt x="49" y="41"/>
                    <a:pt x="49" y="41"/>
                    <a:pt x="48" y="41"/>
                  </a:cubicBezTo>
                  <a:cubicBezTo>
                    <a:pt x="47" y="39"/>
                    <a:pt x="48" y="36"/>
                    <a:pt x="46" y="35"/>
                  </a:cubicBezTo>
                  <a:cubicBezTo>
                    <a:pt x="46" y="34"/>
                    <a:pt x="47" y="34"/>
                    <a:pt x="47" y="33"/>
                  </a:cubicBezTo>
                  <a:cubicBezTo>
                    <a:pt x="47" y="33"/>
                    <a:pt x="48" y="32"/>
                    <a:pt x="48" y="32"/>
                  </a:cubicBezTo>
                  <a:cubicBezTo>
                    <a:pt x="48" y="31"/>
                    <a:pt x="47" y="31"/>
                    <a:pt x="46" y="30"/>
                  </a:cubicBezTo>
                  <a:cubicBezTo>
                    <a:pt x="47" y="30"/>
                    <a:pt x="48" y="30"/>
                    <a:pt x="48" y="29"/>
                  </a:cubicBezTo>
                  <a:cubicBezTo>
                    <a:pt x="47" y="28"/>
                    <a:pt x="47" y="30"/>
                    <a:pt x="46" y="29"/>
                  </a:cubicBezTo>
                  <a:cubicBezTo>
                    <a:pt x="46" y="28"/>
                    <a:pt x="46" y="28"/>
                    <a:pt x="46" y="27"/>
                  </a:cubicBezTo>
                  <a:cubicBezTo>
                    <a:pt x="46" y="27"/>
                    <a:pt x="46" y="26"/>
                    <a:pt x="46" y="25"/>
                  </a:cubicBezTo>
                  <a:cubicBezTo>
                    <a:pt x="44" y="25"/>
                    <a:pt x="44" y="25"/>
                    <a:pt x="43" y="24"/>
                  </a:cubicBezTo>
                  <a:cubicBezTo>
                    <a:pt x="42" y="24"/>
                    <a:pt x="43" y="25"/>
                    <a:pt x="42" y="25"/>
                  </a:cubicBezTo>
                  <a:cubicBezTo>
                    <a:pt x="41" y="24"/>
                    <a:pt x="40" y="24"/>
                    <a:pt x="40" y="23"/>
                  </a:cubicBezTo>
                  <a:cubicBezTo>
                    <a:pt x="41" y="22"/>
                    <a:pt x="42" y="23"/>
                    <a:pt x="43" y="23"/>
                  </a:cubicBezTo>
                  <a:cubicBezTo>
                    <a:pt x="43" y="21"/>
                    <a:pt x="42" y="22"/>
                    <a:pt x="41" y="22"/>
                  </a:cubicBezTo>
                  <a:cubicBezTo>
                    <a:pt x="41" y="22"/>
                    <a:pt x="40" y="22"/>
                    <a:pt x="40" y="22"/>
                  </a:cubicBezTo>
                  <a:cubicBezTo>
                    <a:pt x="40" y="22"/>
                    <a:pt x="40" y="22"/>
                    <a:pt x="39" y="22"/>
                  </a:cubicBezTo>
                  <a:cubicBezTo>
                    <a:pt x="39" y="21"/>
                    <a:pt x="40" y="21"/>
                    <a:pt x="41" y="21"/>
                  </a:cubicBezTo>
                  <a:cubicBezTo>
                    <a:pt x="41" y="20"/>
                    <a:pt x="43" y="20"/>
                    <a:pt x="43" y="20"/>
                  </a:cubicBezTo>
                  <a:cubicBezTo>
                    <a:pt x="43" y="19"/>
                    <a:pt x="42" y="19"/>
                    <a:pt x="42" y="18"/>
                  </a:cubicBezTo>
                  <a:cubicBezTo>
                    <a:pt x="45" y="18"/>
                    <a:pt x="46" y="16"/>
                    <a:pt x="48" y="16"/>
                  </a:cubicBezTo>
                  <a:cubicBezTo>
                    <a:pt x="50" y="16"/>
                    <a:pt x="51" y="16"/>
                    <a:pt x="53" y="16"/>
                  </a:cubicBezTo>
                  <a:cubicBezTo>
                    <a:pt x="53" y="16"/>
                    <a:pt x="52" y="15"/>
                    <a:pt x="52" y="14"/>
                  </a:cubicBezTo>
                  <a:cubicBezTo>
                    <a:pt x="53" y="13"/>
                    <a:pt x="54" y="14"/>
                    <a:pt x="55" y="14"/>
                  </a:cubicBezTo>
                  <a:cubicBezTo>
                    <a:pt x="56" y="13"/>
                    <a:pt x="59" y="14"/>
                    <a:pt x="59" y="13"/>
                  </a:cubicBezTo>
                  <a:cubicBezTo>
                    <a:pt x="60" y="13"/>
                    <a:pt x="60" y="13"/>
                    <a:pt x="61" y="14"/>
                  </a:cubicBezTo>
                  <a:cubicBezTo>
                    <a:pt x="61" y="13"/>
                    <a:pt x="62" y="13"/>
                    <a:pt x="63" y="14"/>
                  </a:cubicBezTo>
                  <a:cubicBezTo>
                    <a:pt x="64" y="14"/>
                    <a:pt x="65" y="14"/>
                    <a:pt x="66" y="14"/>
                  </a:cubicBezTo>
                  <a:cubicBezTo>
                    <a:pt x="65" y="16"/>
                    <a:pt x="63" y="15"/>
                    <a:pt x="63" y="16"/>
                  </a:cubicBezTo>
                  <a:cubicBezTo>
                    <a:pt x="64" y="17"/>
                    <a:pt x="65" y="16"/>
                    <a:pt x="66" y="16"/>
                  </a:cubicBezTo>
                  <a:cubicBezTo>
                    <a:pt x="67" y="16"/>
                    <a:pt x="67" y="17"/>
                    <a:pt x="67" y="17"/>
                  </a:cubicBezTo>
                  <a:cubicBezTo>
                    <a:pt x="67" y="17"/>
                    <a:pt x="69" y="17"/>
                    <a:pt x="68" y="18"/>
                  </a:cubicBezTo>
                  <a:cubicBezTo>
                    <a:pt x="68" y="19"/>
                    <a:pt x="67" y="18"/>
                    <a:pt x="66" y="18"/>
                  </a:cubicBezTo>
                  <a:cubicBezTo>
                    <a:pt x="66" y="18"/>
                    <a:pt x="66" y="19"/>
                    <a:pt x="65" y="19"/>
                  </a:cubicBezTo>
                  <a:cubicBezTo>
                    <a:pt x="65" y="20"/>
                    <a:pt x="65" y="20"/>
                    <a:pt x="65" y="21"/>
                  </a:cubicBezTo>
                  <a:cubicBezTo>
                    <a:pt x="64" y="20"/>
                    <a:pt x="65" y="21"/>
                    <a:pt x="64" y="21"/>
                  </a:cubicBezTo>
                  <a:cubicBezTo>
                    <a:pt x="64" y="22"/>
                    <a:pt x="66" y="22"/>
                    <a:pt x="66" y="23"/>
                  </a:cubicBezTo>
                  <a:cubicBezTo>
                    <a:pt x="65" y="23"/>
                    <a:pt x="64" y="23"/>
                    <a:pt x="64" y="23"/>
                  </a:cubicBezTo>
                  <a:cubicBezTo>
                    <a:pt x="64" y="25"/>
                    <a:pt x="65" y="27"/>
                    <a:pt x="63" y="28"/>
                  </a:cubicBezTo>
                  <a:cubicBezTo>
                    <a:pt x="63" y="28"/>
                    <a:pt x="63" y="28"/>
                    <a:pt x="63" y="29"/>
                  </a:cubicBezTo>
                  <a:cubicBezTo>
                    <a:pt x="63" y="29"/>
                    <a:pt x="62" y="29"/>
                    <a:pt x="62" y="29"/>
                  </a:cubicBezTo>
                  <a:cubicBezTo>
                    <a:pt x="61" y="29"/>
                    <a:pt x="63" y="30"/>
                    <a:pt x="63" y="30"/>
                  </a:cubicBezTo>
                  <a:cubicBezTo>
                    <a:pt x="61" y="30"/>
                    <a:pt x="61" y="30"/>
                    <a:pt x="60" y="29"/>
                  </a:cubicBezTo>
                  <a:cubicBezTo>
                    <a:pt x="59" y="29"/>
                    <a:pt x="59" y="30"/>
                    <a:pt x="59" y="30"/>
                  </a:cubicBezTo>
                  <a:cubicBezTo>
                    <a:pt x="60" y="30"/>
                    <a:pt x="61" y="31"/>
                    <a:pt x="61" y="30"/>
                  </a:cubicBezTo>
                  <a:cubicBezTo>
                    <a:pt x="62" y="31"/>
                    <a:pt x="60" y="32"/>
                    <a:pt x="60" y="33"/>
                  </a:cubicBezTo>
                  <a:cubicBezTo>
                    <a:pt x="59" y="33"/>
                    <a:pt x="58" y="34"/>
                    <a:pt x="57" y="34"/>
                  </a:cubicBezTo>
                  <a:cubicBezTo>
                    <a:pt x="56" y="35"/>
                    <a:pt x="56" y="35"/>
                    <a:pt x="56" y="35"/>
                  </a:cubicBezTo>
                  <a:cubicBezTo>
                    <a:pt x="55" y="35"/>
                    <a:pt x="55" y="36"/>
                    <a:pt x="54" y="35"/>
                  </a:cubicBezTo>
                  <a:cubicBezTo>
                    <a:pt x="53" y="35"/>
                    <a:pt x="53" y="37"/>
                    <a:pt x="53" y="37"/>
                  </a:cubicBezTo>
                  <a:cubicBezTo>
                    <a:pt x="53" y="39"/>
                    <a:pt x="52" y="39"/>
                    <a:pt x="52" y="41"/>
                  </a:cubicBezTo>
                  <a:close/>
                  <a:moveTo>
                    <a:pt x="78" y="19"/>
                  </a:moveTo>
                  <a:cubicBezTo>
                    <a:pt x="79" y="19"/>
                    <a:pt x="79" y="20"/>
                    <a:pt x="79" y="20"/>
                  </a:cubicBezTo>
                  <a:cubicBezTo>
                    <a:pt x="80" y="21"/>
                    <a:pt x="81" y="21"/>
                    <a:pt x="81" y="23"/>
                  </a:cubicBezTo>
                  <a:cubicBezTo>
                    <a:pt x="79" y="23"/>
                    <a:pt x="79" y="22"/>
                    <a:pt x="78" y="21"/>
                  </a:cubicBezTo>
                  <a:cubicBezTo>
                    <a:pt x="78" y="22"/>
                    <a:pt x="78" y="23"/>
                    <a:pt x="78" y="25"/>
                  </a:cubicBezTo>
                  <a:cubicBezTo>
                    <a:pt x="77" y="25"/>
                    <a:pt x="76" y="25"/>
                    <a:pt x="77" y="24"/>
                  </a:cubicBezTo>
                  <a:cubicBezTo>
                    <a:pt x="76" y="24"/>
                    <a:pt x="75" y="23"/>
                    <a:pt x="75" y="23"/>
                  </a:cubicBezTo>
                  <a:cubicBezTo>
                    <a:pt x="75" y="22"/>
                    <a:pt x="76" y="22"/>
                    <a:pt x="76" y="21"/>
                  </a:cubicBezTo>
                  <a:cubicBezTo>
                    <a:pt x="75" y="21"/>
                    <a:pt x="75" y="22"/>
                    <a:pt x="74" y="22"/>
                  </a:cubicBezTo>
                  <a:cubicBezTo>
                    <a:pt x="73" y="21"/>
                    <a:pt x="74" y="21"/>
                    <a:pt x="74" y="20"/>
                  </a:cubicBezTo>
                  <a:cubicBezTo>
                    <a:pt x="74" y="20"/>
                    <a:pt x="73" y="20"/>
                    <a:pt x="73" y="19"/>
                  </a:cubicBezTo>
                  <a:cubicBezTo>
                    <a:pt x="73" y="16"/>
                    <a:pt x="75" y="18"/>
                    <a:pt x="76" y="19"/>
                  </a:cubicBezTo>
                  <a:cubicBezTo>
                    <a:pt x="76" y="19"/>
                    <a:pt x="75" y="18"/>
                    <a:pt x="76" y="17"/>
                  </a:cubicBezTo>
                  <a:cubicBezTo>
                    <a:pt x="77" y="17"/>
                    <a:pt x="78" y="18"/>
                    <a:pt x="77" y="19"/>
                  </a:cubicBezTo>
                  <a:cubicBezTo>
                    <a:pt x="77" y="19"/>
                    <a:pt x="78" y="19"/>
                    <a:pt x="78" y="19"/>
                  </a:cubicBezTo>
                  <a:close/>
                  <a:moveTo>
                    <a:pt x="78" y="17"/>
                  </a:moveTo>
                  <a:cubicBezTo>
                    <a:pt x="80" y="17"/>
                    <a:pt x="82" y="17"/>
                    <a:pt x="84" y="17"/>
                  </a:cubicBezTo>
                  <a:cubicBezTo>
                    <a:pt x="84" y="19"/>
                    <a:pt x="83" y="18"/>
                    <a:pt x="83" y="19"/>
                  </a:cubicBezTo>
                  <a:cubicBezTo>
                    <a:pt x="81" y="19"/>
                    <a:pt x="80" y="18"/>
                    <a:pt x="78" y="18"/>
                  </a:cubicBezTo>
                  <a:cubicBezTo>
                    <a:pt x="78" y="18"/>
                    <a:pt x="78" y="17"/>
                    <a:pt x="78" y="17"/>
                  </a:cubicBezTo>
                  <a:close/>
                  <a:moveTo>
                    <a:pt x="66" y="49"/>
                  </a:moveTo>
                  <a:cubicBezTo>
                    <a:pt x="65" y="49"/>
                    <a:pt x="64" y="49"/>
                    <a:pt x="64" y="49"/>
                  </a:cubicBezTo>
                  <a:cubicBezTo>
                    <a:pt x="63" y="49"/>
                    <a:pt x="63" y="48"/>
                    <a:pt x="63" y="47"/>
                  </a:cubicBezTo>
                  <a:cubicBezTo>
                    <a:pt x="64" y="46"/>
                    <a:pt x="64" y="47"/>
                    <a:pt x="64" y="46"/>
                  </a:cubicBezTo>
                  <a:cubicBezTo>
                    <a:pt x="65" y="46"/>
                    <a:pt x="65" y="46"/>
                    <a:pt x="66" y="46"/>
                  </a:cubicBezTo>
                  <a:cubicBezTo>
                    <a:pt x="66" y="47"/>
                    <a:pt x="65" y="47"/>
                    <a:pt x="66" y="49"/>
                  </a:cubicBezTo>
                  <a:close/>
                  <a:moveTo>
                    <a:pt x="64" y="38"/>
                  </a:moveTo>
                  <a:cubicBezTo>
                    <a:pt x="63" y="38"/>
                    <a:pt x="63" y="36"/>
                    <a:pt x="62" y="37"/>
                  </a:cubicBezTo>
                  <a:cubicBezTo>
                    <a:pt x="62" y="36"/>
                    <a:pt x="63" y="36"/>
                    <a:pt x="63" y="35"/>
                  </a:cubicBezTo>
                  <a:cubicBezTo>
                    <a:pt x="62" y="35"/>
                    <a:pt x="62" y="36"/>
                    <a:pt x="62" y="35"/>
                  </a:cubicBezTo>
                  <a:cubicBezTo>
                    <a:pt x="62" y="34"/>
                    <a:pt x="63" y="35"/>
                    <a:pt x="63" y="33"/>
                  </a:cubicBezTo>
                  <a:cubicBezTo>
                    <a:pt x="63" y="33"/>
                    <a:pt x="63" y="34"/>
                    <a:pt x="64" y="35"/>
                  </a:cubicBezTo>
                  <a:cubicBezTo>
                    <a:pt x="65" y="34"/>
                    <a:pt x="65" y="35"/>
                    <a:pt x="66" y="34"/>
                  </a:cubicBezTo>
                  <a:cubicBezTo>
                    <a:pt x="66" y="35"/>
                    <a:pt x="67" y="36"/>
                    <a:pt x="67" y="37"/>
                  </a:cubicBezTo>
                  <a:cubicBezTo>
                    <a:pt x="67" y="37"/>
                    <a:pt x="66" y="37"/>
                    <a:pt x="66" y="38"/>
                  </a:cubicBezTo>
                  <a:cubicBezTo>
                    <a:pt x="65" y="38"/>
                    <a:pt x="64" y="37"/>
                    <a:pt x="64" y="38"/>
                  </a:cubicBezTo>
                  <a:close/>
                  <a:moveTo>
                    <a:pt x="96" y="25"/>
                  </a:moveTo>
                  <a:cubicBezTo>
                    <a:pt x="97" y="24"/>
                    <a:pt x="99" y="23"/>
                    <a:pt x="100" y="23"/>
                  </a:cubicBezTo>
                  <a:cubicBezTo>
                    <a:pt x="101" y="23"/>
                    <a:pt x="101" y="23"/>
                    <a:pt x="101" y="23"/>
                  </a:cubicBezTo>
                  <a:cubicBezTo>
                    <a:pt x="101" y="23"/>
                    <a:pt x="101" y="23"/>
                    <a:pt x="102" y="23"/>
                  </a:cubicBezTo>
                  <a:cubicBezTo>
                    <a:pt x="102" y="24"/>
                    <a:pt x="101" y="25"/>
                    <a:pt x="99" y="25"/>
                  </a:cubicBezTo>
                  <a:cubicBezTo>
                    <a:pt x="98" y="25"/>
                    <a:pt x="98" y="27"/>
                    <a:pt x="96" y="27"/>
                  </a:cubicBezTo>
                  <a:cubicBezTo>
                    <a:pt x="96" y="29"/>
                    <a:pt x="97" y="29"/>
                    <a:pt x="97" y="30"/>
                  </a:cubicBezTo>
                  <a:cubicBezTo>
                    <a:pt x="97" y="30"/>
                    <a:pt x="96" y="31"/>
                    <a:pt x="96" y="31"/>
                  </a:cubicBezTo>
                  <a:cubicBezTo>
                    <a:pt x="95" y="30"/>
                    <a:pt x="95" y="30"/>
                    <a:pt x="94" y="29"/>
                  </a:cubicBezTo>
                  <a:cubicBezTo>
                    <a:pt x="94" y="28"/>
                    <a:pt x="95" y="28"/>
                    <a:pt x="95" y="28"/>
                  </a:cubicBezTo>
                  <a:cubicBezTo>
                    <a:pt x="95" y="26"/>
                    <a:pt x="96" y="26"/>
                    <a:pt x="96" y="25"/>
                  </a:cubicBezTo>
                  <a:close/>
                  <a:moveTo>
                    <a:pt x="96" y="19"/>
                  </a:moveTo>
                  <a:cubicBezTo>
                    <a:pt x="96" y="17"/>
                    <a:pt x="98" y="17"/>
                    <a:pt x="98" y="18"/>
                  </a:cubicBezTo>
                  <a:cubicBezTo>
                    <a:pt x="97" y="18"/>
                    <a:pt x="97" y="20"/>
                    <a:pt x="96" y="19"/>
                  </a:cubicBezTo>
                  <a:close/>
                  <a:moveTo>
                    <a:pt x="112" y="18"/>
                  </a:moveTo>
                  <a:cubicBezTo>
                    <a:pt x="113" y="18"/>
                    <a:pt x="115" y="18"/>
                    <a:pt x="116" y="19"/>
                  </a:cubicBezTo>
                  <a:cubicBezTo>
                    <a:pt x="115" y="21"/>
                    <a:pt x="113" y="20"/>
                    <a:pt x="111" y="20"/>
                  </a:cubicBezTo>
                  <a:cubicBezTo>
                    <a:pt x="112" y="20"/>
                    <a:pt x="111" y="18"/>
                    <a:pt x="112" y="18"/>
                  </a:cubicBezTo>
                  <a:close/>
                  <a:moveTo>
                    <a:pt x="33" y="38"/>
                  </a:moveTo>
                  <a:cubicBezTo>
                    <a:pt x="33" y="40"/>
                    <a:pt x="31" y="37"/>
                    <a:pt x="31" y="39"/>
                  </a:cubicBezTo>
                  <a:cubicBezTo>
                    <a:pt x="30" y="39"/>
                    <a:pt x="29" y="39"/>
                    <a:pt x="29" y="38"/>
                  </a:cubicBezTo>
                  <a:cubicBezTo>
                    <a:pt x="30" y="38"/>
                    <a:pt x="30" y="37"/>
                    <a:pt x="31" y="36"/>
                  </a:cubicBezTo>
                  <a:cubicBezTo>
                    <a:pt x="31" y="36"/>
                    <a:pt x="31" y="37"/>
                    <a:pt x="32" y="37"/>
                  </a:cubicBezTo>
                  <a:cubicBezTo>
                    <a:pt x="33" y="37"/>
                    <a:pt x="32" y="38"/>
                    <a:pt x="33" y="38"/>
                  </a:cubicBezTo>
                  <a:close/>
                  <a:moveTo>
                    <a:pt x="37" y="77"/>
                  </a:moveTo>
                  <a:cubicBezTo>
                    <a:pt x="37" y="78"/>
                    <a:pt x="36" y="78"/>
                    <a:pt x="36" y="78"/>
                  </a:cubicBezTo>
                  <a:cubicBezTo>
                    <a:pt x="36" y="78"/>
                    <a:pt x="36" y="78"/>
                    <a:pt x="36" y="77"/>
                  </a:cubicBezTo>
                  <a:cubicBezTo>
                    <a:pt x="36" y="77"/>
                    <a:pt x="37" y="77"/>
                    <a:pt x="37" y="77"/>
                  </a:cubicBezTo>
                  <a:close/>
                  <a:moveTo>
                    <a:pt x="30" y="76"/>
                  </a:moveTo>
                  <a:cubicBezTo>
                    <a:pt x="29" y="76"/>
                    <a:pt x="29" y="75"/>
                    <a:pt x="28" y="75"/>
                  </a:cubicBezTo>
                  <a:cubicBezTo>
                    <a:pt x="27" y="74"/>
                    <a:pt x="27" y="75"/>
                    <a:pt x="26" y="75"/>
                  </a:cubicBezTo>
                  <a:cubicBezTo>
                    <a:pt x="26" y="75"/>
                    <a:pt x="26" y="74"/>
                    <a:pt x="27" y="74"/>
                  </a:cubicBezTo>
                  <a:cubicBezTo>
                    <a:pt x="28" y="74"/>
                    <a:pt x="29" y="74"/>
                    <a:pt x="30" y="74"/>
                  </a:cubicBezTo>
                  <a:cubicBezTo>
                    <a:pt x="30" y="75"/>
                    <a:pt x="31" y="75"/>
                    <a:pt x="32" y="75"/>
                  </a:cubicBezTo>
                  <a:cubicBezTo>
                    <a:pt x="32" y="76"/>
                    <a:pt x="32" y="75"/>
                    <a:pt x="32" y="76"/>
                  </a:cubicBezTo>
                  <a:cubicBezTo>
                    <a:pt x="33" y="76"/>
                    <a:pt x="35" y="76"/>
                    <a:pt x="35" y="78"/>
                  </a:cubicBezTo>
                  <a:cubicBezTo>
                    <a:pt x="34" y="78"/>
                    <a:pt x="33" y="78"/>
                    <a:pt x="33" y="78"/>
                  </a:cubicBezTo>
                  <a:cubicBezTo>
                    <a:pt x="33" y="78"/>
                    <a:pt x="33" y="78"/>
                    <a:pt x="32" y="78"/>
                  </a:cubicBezTo>
                  <a:cubicBezTo>
                    <a:pt x="32" y="77"/>
                    <a:pt x="31" y="77"/>
                    <a:pt x="32" y="77"/>
                  </a:cubicBezTo>
                  <a:cubicBezTo>
                    <a:pt x="32" y="76"/>
                    <a:pt x="31" y="77"/>
                    <a:pt x="30" y="76"/>
                  </a:cubicBezTo>
                  <a:close/>
                  <a:moveTo>
                    <a:pt x="31" y="78"/>
                  </a:moveTo>
                  <a:cubicBezTo>
                    <a:pt x="30" y="78"/>
                    <a:pt x="30" y="78"/>
                    <a:pt x="29" y="78"/>
                  </a:cubicBezTo>
                  <a:cubicBezTo>
                    <a:pt x="29" y="78"/>
                    <a:pt x="29" y="78"/>
                    <a:pt x="29" y="77"/>
                  </a:cubicBezTo>
                  <a:cubicBezTo>
                    <a:pt x="30" y="77"/>
                    <a:pt x="31" y="77"/>
                    <a:pt x="31" y="78"/>
                  </a:cubicBezTo>
                  <a:close/>
                  <a:moveTo>
                    <a:pt x="29" y="73"/>
                  </a:moveTo>
                  <a:cubicBezTo>
                    <a:pt x="29" y="73"/>
                    <a:pt x="29" y="73"/>
                    <a:pt x="29" y="72"/>
                  </a:cubicBezTo>
                  <a:cubicBezTo>
                    <a:pt x="30" y="72"/>
                    <a:pt x="30" y="73"/>
                    <a:pt x="30" y="73"/>
                  </a:cubicBezTo>
                  <a:cubicBezTo>
                    <a:pt x="30" y="73"/>
                    <a:pt x="30" y="73"/>
                    <a:pt x="29" y="73"/>
                  </a:cubicBezTo>
                  <a:close/>
                  <a:moveTo>
                    <a:pt x="31" y="72"/>
                  </a:moveTo>
                  <a:cubicBezTo>
                    <a:pt x="31" y="72"/>
                    <a:pt x="32" y="72"/>
                    <a:pt x="32" y="72"/>
                  </a:cubicBezTo>
                  <a:cubicBezTo>
                    <a:pt x="32" y="73"/>
                    <a:pt x="32" y="73"/>
                    <a:pt x="32" y="74"/>
                  </a:cubicBezTo>
                  <a:cubicBezTo>
                    <a:pt x="31" y="74"/>
                    <a:pt x="31" y="73"/>
                    <a:pt x="31" y="72"/>
                  </a:cubicBezTo>
                  <a:close/>
                  <a:moveTo>
                    <a:pt x="32" y="75"/>
                  </a:moveTo>
                  <a:cubicBezTo>
                    <a:pt x="32" y="74"/>
                    <a:pt x="32" y="74"/>
                    <a:pt x="32" y="73"/>
                  </a:cubicBezTo>
                  <a:cubicBezTo>
                    <a:pt x="33" y="73"/>
                    <a:pt x="33" y="74"/>
                    <a:pt x="33" y="74"/>
                  </a:cubicBezTo>
                  <a:cubicBezTo>
                    <a:pt x="34" y="75"/>
                    <a:pt x="34" y="74"/>
                    <a:pt x="34" y="75"/>
                  </a:cubicBezTo>
                  <a:cubicBezTo>
                    <a:pt x="34" y="76"/>
                    <a:pt x="33" y="76"/>
                    <a:pt x="33" y="74"/>
                  </a:cubicBezTo>
                  <a:cubicBezTo>
                    <a:pt x="33" y="75"/>
                    <a:pt x="33" y="75"/>
                    <a:pt x="32" y="75"/>
                  </a:cubicBezTo>
                  <a:close/>
                  <a:moveTo>
                    <a:pt x="147" y="97"/>
                  </a:moveTo>
                  <a:cubicBezTo>
                    <a:pt x="147" y="97"/>
                    <a:pt x="147" y="96"/>
                    <a:pt x="147" y="96"/>
                  </a:cubicBezTo>
                  <a:cubicBezTo>
                    <a:pt x="146" y="95"/>
                    <a:pt x="144" y="94"/>
                    <a:pt x="143" y="93"/>
                  </a:cubicBezTo>
                  <a:cubicBezTo>
                    <a:pt x="143" y="93"/>
                    <a:pt x="142" y="94"/>
                    <a:pt x="142" y="93"/>
                  </a:cubicBezTo>
                  <a:cubicBezTo>
                    <a:pt x="142" y="92"/>
                    <a:pt x="143" y="93"/>
                    <a:pt x="143" y="92"/>
                  </a:cubicBezTo>
                  <a:cubicBezTo>
                    <a:pt x="144" y="92"/>
                    <a:pt x="143" y="93"/>
                    <a:pt x="144" y="92"/>
                  </a:cubicBezTo>
                  <a:cubicBezTo>
                    <a:pt x="145" y="92"/>
                    <a:pt x="145" y="92"/>
                    <a:pt x="145" y="92"/>
                  </a:cubicBezTo>
                  <a:cubicBezTo>
                    <a:pt x="146" y="92"/>
                    <a:pt x="146" y="92"/>
                    <a:pt x="147" y="92"/>
                  </a:cubicBezTo>
                  <a:cubicBezTo>
                    <a:pt x="147" y="92"/>
                    <a:pt x="148" y="92"/>
                    <a:pt x="148" y="92"/>
                  </a:cubicBezTo>
                  <a:cubicBezTo>
                    <a:pt x="148" y="94"/>
                    <a:pt x="147" y="96"/>
                    <a:pt x="147"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29" name="Freeform 118"/>
            <p:cNvSpPr/>
            <p:nvPr/>
          </p:nvSpPr>
          <p:spPr bwMode="auto">
            <a:xfrm>
              <a:off x="3709988" y="258763"/>
              <a:ext cx="1588" cy="3175"/>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0"/>
                    <a:pt x="0" y="1"/>
                    <a:pt x="0" y="1"/>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30" name="Freeform 119"/>
            <p:cNvSpPr/>
            <p:nvPr/>
          </p:nvSpPr>
          <p:spPr bwMode="auto">
            <a:xfrm>
              <a:off x="3937000" y="341313"/>
              <a:ext cx="4763" cy="4763"/>
            </a:xfrm>
            <a:custGeom>
              <a:avLst/>
              <a:gdLst>
                <a:gd name="T0" fmla="*/ 2 w 2"/>
                <a:gd name="T1" fmla="*/ 1 h 2"/>
                <a:gd name="T2" fmla="*/ 2 w 2"/>
                <a:gd name="T3" fmla="*/ 0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2" y="1"/>
                    <a:pt x="2" y="0"/>
                  </a:cubicBezTo>
                  <a:cubicBezTo>
                    <a:pt x="1" y="0"/>
                    <a:pt x="0" y="1"/>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31" name="Freeform 120"/>
            <p:cNvSpPr/>
            <p:nvPr/>
          </p:nvSpPr>
          <p:spPr bwMode="auto">
            <a:xfrm>
              <a:off x="3910013" y="2667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32" name="Freeform 121"/>
            <p:cNvSpPr/>
            <p:nvPr/>
          </p:nvSpPr>
          <p:spPr bwMode="auto">
            <a:xfrm>
              <a:off x="3911600" y="263526"/>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33" name="Freeform 122"/>
            <p:cNvSpPr/>
            <p:nvPr/>
          </p:nvSpPr>
          <p:spPr bwMode="auto">
            <a:xfrm>
              <a:off x="3873500" y="274638"/>
              <a:ext cx="1588"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34" name="Freeform 123"/>
            <p:cNvSpPr/>
            <p:nvPr/>
          </p:nvSpPr>
          <p:spPr bwMode="auto">
            <a:xfrm>
              <a:off x="3659188" y="3667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35" name="Freeform 124"/>
            <p:cNvSpPr/>
            <p:nvPr/>
          </p:nvSpPr>
          <p:spPr bwMode="auto">
            <a:xfrm>
              <a:off x="3802063" y="334963"/>
              <a:ext cx="1588" cy="3175"/>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36" name="Freeform 125"/>
            <p:cNvSpPr/>
            <p:nvPr/>
          </p:nvSpPr>
          <p:spPr bwMode="auto">
            <a:xfrm>
              <a:off x="3802063" y="284163"/>
              <a:ext cx="15875" cy="28575"/>
            </a:xfrm>
            <a:custGeom>
              <a:avLst/>
              <a:gdLst>
                <a:gd name="T0" fmla="*/ 7 w 7"/>
                <a:gd name="T1" fmla="*/ 0 h 12"/>
                <a:gd name="T2" fmla="*/ 4 w 7"/>
                <a:gd name="T3" fmla="*/ 6 h 12"/>
                <a:gd name="T4" fmla="*/ 5 w 7"/>
                <a:gd name="T5" fmla="*/ 7 h 12"/>
                <a:gd name="T6" fmla="*/ 3 w 7"/>
                <a:gd name="T7" fmla="*/ 11 h 12"/>
                <a:gd name="T8" fmla="*/ 0 w 7"/>
                <a:gd name="T9" fmla="*/ 8 h 12"/>
                <a:gd name="T10" fmla="*/ 1 w 7"/>
                <a:gd name="T11" fmla="*/ 11 h 12"/>
                <a:gd name="T12" fmla="*/ 1 w 7"/>
                <a:gd name="T13" fmla="*/ 12 h 12"/>
                <a:gd name="T14" fmla="*/ 2 w 7"/>
                <a:gd name="T15" fmla="*/ 12 h 12"/>
                <a:gd name="T16" fmla="*/ 4 w 7"/>
                <a:gd name="T17" fmla="*/ 11 h 12"/>
                <a:gd name="T18" fmla="*/ 5 w 7"/>
                <a:gd name="T19" fmla="*/ 11 h 12"/>
                <a:gd name="T20" fmla="*/ 6 w 7"/>
                <a:gd name="T21" fmla="*/ 8 h 12"/>
                <a:gd name="T22" fmla="*/ 7 w 7"/>
                <a:gd name="T23" fmla="*/ 9 h 12"/>
                <a:gd name="T24" fmla="*/ 7 w 7"/>
                <a:gd name="T25" fmla="*/ 6 h 12"/>
                <a:gd name="T26" fmla="*/ 5 w 7"/>
                <a:gd name="T27" fmla="*/ 5 h 12"/>
                <a:gd name="T28" fmla="*/ 7 w 7"/>
                <a:gd name="T29" fmla="*/ 1 h 12"/>
                <a:gd name="T30" fmla="*/ 7 w 7"/>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2">
                  <a:moveTo>
                    <a:pt x="7" y="0"/>
                  </a:moveTo>
                  <a:cubicBezTo>
                    <a:pt x="6" y="2"/>
                    <a:pt x="4" y="3"/>
                    <a:pt x="4" y="6"/>
                  </a:cubicBezTo>
                  <a:cubicBezTo>
                    <a:pt x="4" y="6"/>
                    <a:pt x="5" y="7"/>
                    <a:pt x="5" y="7"/>
                  </a:cubicBezTo>
                  <a:cubicBezTo>
                    <a:pt x="4" y="9"/>
                    <a:pt x="4" y="10"/>
                    <a:pt x="3" y="11"/>
                  </a:cubicBezTo>
                  <a:cubicBezTo>
                    <a:pt x="1" y="12"/>
                    <a:pt x="2" y="8"/>
                    <a:pt x="0" y="8"/>
                  </a:cubicBezTo>
                  <a:cubicBezTo>
                    <a:pt x="0" y="9"/>
                    <a:pt x="1" y="10"/>
                    <a:pt x="1" y="11"/>
                  </a:cubicBezTo>
                  <a:cubicBezTo>
                    <a:pt x="1" y="11"/>
                    <a:pt x="1" y="12"/>
                    <a:pt x="1" y="12"/>
                  </a:cubicBezTo>
                  <a:cubicBezTo>
                    <a:pt x="1" y="11"/>
                    <a:pt x="2" y="12"/>
                    <a:pt x="2" y="12"/>
                  </a:cubicBezTo>
                  <a:cubicBezTo>
                    <a:pt x="3" y="12"/>
                    <a:pt x="3" y="11"/>
                    <a:pt x="4" y="11"/>
                  </a:cubicBezTo>
                  <a:cubicBezTo>
                    <a:pt x="4" y="11"/>
                    <a:pt x="5" y="11"/>
                    <a:pt x="5" y="11"/>
                  </a:cubicBezTo>
                  <a:cubicBezTo>
                    <a:pt x="6" y="11"/>
                    <a:pt x="6" y="9"/>
                    <a:pt x="6" y="8"/>
                  </a:cubicBezTo>
                  <a:cubicBezTo>
                    <a:pt x="7" y="7"/>
                    <a:pt x="7" y="9"/>
                    <a:pt x="7" y="9"/>
                  </a:cubicBezTo>
                  <a:cubicBezTo>
                    <a:pt x="7" y="8"/>
                    <a:pt x="7" y="7"/>
                    <a:pt x="7" y="6"/>
                  </a:cubicBezTo>
                  <a:cubicBezTo>
                    <a:pt x="7" y="6"/>
                    <a:pt x="6" y="5"/>
                    <a:pt x="5" y="5"/>
                  </a:cubicBezTo>
                  <a:cubicBezTo>
                    <a:pt x="5" y="2"/>
                    <a:pt x="7" y="3"/>
                    <a:pt x="7" y="1"/>
                  </a:cubicBezTo>
                  <a:cubicBezTo>
                    <a:pt x="7" y="0"/>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37" name="Freeform 126"/>
            <p:cNvSpPr/>
            <p:nvPr/>
          </p:nvSpPr>
          <p:spPr bwMode="auto">
            <a:xfrm>
              <a:off x="3727450" y="3143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38" name="Freeform 127"/>
            <p:cNvSpPr/>
            <p:nvPr/>
          </p:nvSpPr>
          <p:spPr bwMode="auto">
            <a:xfrm>
              <a:off x="3925888" y="376238"/>
              <a:ext cx="4763" cy="9525"/>
            </a:xfrm>
            <a:custGeom>
              <a:avLst/>
              <a:gdLst>
                <a:gd name="T0" fmla="*/ 1 w 2"/>
                <a:gd name="T1" fmla="*/ 1 h 4"/>
                <a:gd name="T2" fmla="*/ 1 w 2"/>
                <a:gd name="T3" fmla="*/ 3 h 4"/>
                <a:gd name="T4" fmla="*/ 2 w 2"/>
                <a:gd name="T5" fmla="*/ 4 h 4"/>
                <a:gd name="T6" fmla="*/ 2 w 2"/>
                <a:gd name="T7" fmla="*/ 2 h 4"/>
                <a:gd name="T8" fmla="*/ 1 w 2"/>
                <a:gd name="T9" fmla="*/ 1 h 4"/>
              </a:gdLst>
              <a:ahLst/>
              <a:cxnLst>
                <a:cxn ang="0">
                  <a:pos x="T0" y="T1"/>
                </a:cxn>
                <a:cxn ang="0">
                  <a:pos x="T2" y="T3"/>
                </a:cxn>
                <a:cxn ang="0">
                  <a:pos x="T4" y="T5"/>
                </a:cxn>
                <a:cxn ang="0">
                  <a:pos x="T6" y="T7"/>
                </a:cxn>
                <a:cxn ang="0">
                  <a:pos x="T8" y="T9"/>
                </a:cxn>
              </a:cxnLst>
              <a:rect l="0" t="0" r="r" b="b"/>
              <a:pathLst>
                <a:path w="2" h="4">
                  <a:moveTo>
                    <a:pt x="1" y="1"/>
                  </a:moveTo>
                  <a:cubicBezTo>
                    <a:pt x="0" y="2"/>
                    <a:pt x="1" y="2"/>
                    <a:pt x="1" y="3"/>
                  </a:cubicBezTo>
                  <a:cubicBezTo>
                    <a:pt x="1" y="3"/>
                    <a:pt x="2" y="3"/>
                    <a:pt x="2" y="4"/>
                  </a:cubicBezTo>
                  <a:cubicBezTo>
                    <a:pt x="2" y="2"/>
                    <a:pt x="2" y="3"/>
                    <a:pt x="2" y="2"/>
                  </a:cubicBezTo>
                  <a:cubicBezTo>
                    <a:pt x="1" y="2"/>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39" name="Freeform 128"/>
            <p:cNvSpPr/>
            <p:nvPr/>
          </p:nvSpPr>
          <p:spPr bwMode="auto">
            <a:xfrm>
              <a:off x="3829050" y="282576"/>
              <a:ext cx="9525" cy="6350"/>
            </a:xfrm>
            <a:custGeom>
              <a:avLst/>
              <a:gdLst>
                <a:gd name="T0" fmla="*/ 0 w 4"/>
                <a:gd name="T1" fmla="*/ 0 h 3"/>
                <a:gd name="T2" fmla="*/ 2 w 4"/>
                <a:gd name="T3" fmla="*/ 3 h 3"/>
                <a:gd name="T4" fmla="*/ 2 w 4"/>
                <a:gd name="T5" fmla="*/ 2 h 3"/>
                <a:gd name="T6" fmla="*/ 3 w 4"/>
                <a:gd name="T7" fmla="*/ 1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0" y="1"/>
                    <a:pt x="0" y="3"/>
                    <a:pt x="2" y="3"/>
                  </a:cubicBezTo>
                  <a:cubicBezTo>
                    <a:pt x="2" y="3"/>
                    <a:pt x="1" y="2"/>
                    <a:pt x="2" y="2"/>
                  </a:cubicBezTo>
                  <a:cubicBezTo>
                    <a:pt x="3" y="1"/>
                    <a:pt x="4" y="2"/>
                    <a:pt x="3" y="1"/>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40" name="Freeform 129"/>
            <p:cNvSpPr/>
            <p:nvPr/>
          </p:nvSpPr>
          <p:spPr bwMode="auto">
            <a:xfrm>
              <a:off x="3824288" y="274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41" name="Freeform 130"/>
            <p:cNvSpPr/>
            <p:nvPr/>
          </p:nvSpPr>
          <p:spPr bwMode="auto">
            <a:xfrm>
              <a:off x="3833813" y="366713"/>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42" name="Freeform 131"/>
            <p:cNvSpPr/>
            <p:nvPr/>
          </p:nvSpPr>
          <p:spPr bwMode="auto">
            <a:xfrm>
              <a:off x="3833813" y="287338"/>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43" name="Freeform 132"/>
            <p:cNvSpPr/>
            <p:nvPr/>
          </p:nvSpPr>
          <p:spPr bwMode="auto">
            <a:xfrm>
              <a:off x="3870325" y="273051"/>
              <a:ext cx="3175" cy="1588"/>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44" name="Freeform 133"/>
            <p:cNvSpPr/>
            <p:nvPr/>
          </p:nvSpPr>
          <p:spPr bwMode="auto">
            <a:xfrm>
              <a:off x="3819525" y="298451"/>
              <a:ext cx="4763" cy="1588"/>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45" name="Freeform 134"/>
            <p:cNvSpPr/>
            <p:nvPr/>
          </p:nvSpPr>
          <p:spPr bwMode="auto">
            <a:xfrm>
              <a:off x="3911600" y="263526"/>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46" name="Freeform 135"/>
            <p:cNvSpPr/>
            <p:nvPr/>
          </p:nvSpPr>
          <p:spPr bwMode="auto">
            <a:xfrm>
              <a:off x="3767138" y="238126"/>
              <a:ext cx="9525" cy="4763"/>
            </a:xfrm>
            <a:custGeom>
              <a:avLst/>
              <a:gdLst>
                <a:gd name="T0" fmla="*/ 3 w 4"/>
                <a:gd name="T1" fmla="*/ 2 h 2"/>
                <a:gd name="T2" fmla="*/ 4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1"/>
                    <a:pt x="4" y="1"/>
                    <a:pt x="4" y="0"/>
                  </a:cubicBezTo>
                  <a:cubicBezTo>
                    <a:pt x="3" y="0"/>
                    <a:pt x="1" y="0"/>
                    <a:pt x="0" y="1"/>
                  </a:cubicBezTo>
                  <a:cubicBezTo>
                    <a:pt x="1"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47" name="Freeform 136"/>
            <p:cNvSpPr/>
            <p:nvPr/>
          </p:nvSpPr>
          <p:spPr bwMode="auto">
            <a:xfrm>
              <a:off x="3771900" y="266701"/>
              <a:ext cx="1588" cy="3175"/>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1" y="1"/>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48" name="Freeform 137"/>
            <p:cNvSpPr/>
            <p:nvPr/>
          </p:nvSpPr>
          <p:spPr bwMode="auto">
            <a:xfrm>
              <a:off x="3656013" y="361951"/>
              <a:ext cx="3175" cy="4763"/>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0" y="1"/>
                    <a:pt x="0" y="0"/>
                    <a:pt x="0" y="0"/>
                  </a:cubicBezTo>
                  <a:cubicBezTo>
                    <a:pt x="0" y="1"/>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49" name="Freeform 138"/>
            <p:cNvSpPr/>
            <p:nvPr/>
          </p:nvSpPr>
          <p:spPr bwMode="auto">
            <a:xfrm>
              <a:off x="3656013" y="360363"/>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grpSp>
      <p:grpSp>
        <p:nvGrpSpPr>
          <p:cNvPr id="4" name="组合 3"/>
          <p:cNvGrpSpPr/>
          <p:nvPr/>
        </p:nvGrpSpPr>
        <p:grpSpPr>
          <a:xfrm>
            <a:off x="5294567" y="3585615"/>
            <a:ext cx="915720" cy="915720"/>
            <a:chOff x="3970925" y="2689211"/>
            <a:chExt cx="686790" cy="686790"/>
          </a:xfrm>
        </p:grpSpPr>
        <p:sp>
          <p:nvSpPr>
            <p:cNvPr id="17" name="Oval 16"/>
            <p:cNvSpPr/>
            <p:nvPr/>
          </p:nvSpPr>
          <p:spPr>
            <a:xfrm>
              <a:off x="3970925" y="2689211"/>
              <a:ext cx="686790" cy="686790"/>
            </a:xfrm>
            <a:prstGeom prst="ellipse">
              <a:avLst/>
            </a:prstGeom>
            <a:solidFill>
              <a:schemeClr val="tx2">
                <a:lumMod val="75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cs typeface="+mn-ea"/>
              </a:endParaRPr>
            </a:p>
          </p:txBody>
        </p:sp>
        <p:sp>
          <p:nvSpPr>
            <p:cNvPr id="50" name="Freeform 139"/>
            <p:cNvSpPr/>
            <p:nvPr/>
          </p:nvSpPr>
          <p:spPr bwMode="auto">
            <a:xfrm>
              <a:off x="4124613" y="2888937"/>
              <a:ext cx="379413" cy="287338"/>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91440" tIns="45720" rIns="91440" bIns="45720" numCol="1" anchor="t" anchorCtr="0" compatLnSpc="1"/>
            <a:lstStyle/>
            <a:p>
              <a:endParaRPr lang="en-US">
                <a:latin typeface="+mn-ea"/>
                <a:ea typeface="+mn-ea"/>
                <a:cs typeface="+mn-ea"/>
              </a:endParaRPr>
            </a:p>
          </p:txBody>
        </p:sp>
      </p:grpSp>
      <p:grpSp>
        <p:nvGrpSpPr>
          <p:cNvPr id="5" name="组合 4"/>
          <p:cNvGrpSpPr/>
          <p:nvPr/>
        </p:nvGrpSpPr>
        <p:grpSpPr>
          <a:xfrm>
            <a:off x="6403476" y="3585615"/>
            <a:ext cx="915720" cy="915720"/>
            <a:chOff x="4802607" y="2689211"/>
            <a:chExt cx="686790" cy="686790"/>
          </a:xfrm>
        </p:grpSpPr>
        <p:sp>
          <p:nvSpPr>
            <p:cNvPr id="18" name="Oval 17"/>
            <p:cNvSpPr/>
            <p:nvPr/>
          </p:nvSpPr>
          <p:spPr>
            <a:xfrm>
              <a:off x="4802607" y="2689211"/>
              <a:ext cx="686790" cy="686790"/>
            </a:xfrm>
            <a:prstGeom prst="ellipse">
              <a:avLst/>
            </a:prstGeom>
            <a:solidFill>
              <a:schemeClr val="accent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algn="ctr"/>
              <a:endParaRPr lang="en-US" sz="3700" dirty="0">
                <a:solidFill>
                  <a:schemeClr val="bg1"/>
                </a:solidFill>
                <a:latin typeface="+mn-ea"/>
                <a:cs typeface="+mn-ea"/>
              </a:endParaRPr>
            </a:p>
          </p:txBody>
        </p:sp>
        <p:grpSp>
          <p:nvGrpSpPr>
            <p:cNvPr id="51" name="组合 50"/>
            <p:cNvGrpSpPr/>
            <p:nvPr/>
          </p:nvGrpSpPr>
          <p:grpSpPr>
            <a:xfrm>
              <a:off x="4982489" y="2869093"/>
              <a:ext cx="327026" cy="327025"/>
              <a:chOff x="8921750" y="977901"/>
              <a:chExt cx="327026" cy="327025"/>
            </a:xfrm>
            <a:solidFill>
              <a:schemeClr val="bg1"/>
            </a:solidFill>
          </p:grpSpPr>
          <p:sp>
            <p:nvSpPr>
              <p:cNvPr id="52" name="Freeform 140"/>
              <p:cNvSpPr>
                <a:spLocks noEditPoints="1"/>
              </p:cNvSpPr>
              <p:nvPr/>
            </p:nvSpPr>
            <p:spPr bwMode="auto">
              <a:xfrm>
                <a:off x="8921750" y="1047751"/>
                <a:ext cx="257175" cy="25717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53" name="Freeform 141"/>
              <p:cNvSpPr>
                <a:spLocks noEditPoints="1"/>
              </p:cNvSpPr>
              <p:nvPr/>
            </p:nvSpPr>
            <p:spPr bwMode="auto">
              <a:xfrm>
                <a:off x="9129713" y="977901"/>
                <a:ext cx="119063" cy="120650"/>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grpSp>
      </p:grpSp>
      <p:grpSp>
        <p:nvGrpSpPr>
          <p:cNvPr id="6" name="组合 5"/>
          <p:cNvGrpSpPr/>
          <p:nvPr/>
        </p:nvGrpSpPr>
        <p:grpSpPr>
          <a:xfrm>
            <a:off x="7512385" y="3585615"/>
            <a:ext cx="915720" cy="915720"/>
            <a:chOff x="5634289" y="2689211"/>
            <a:chExt cx="686790" cy="686790"/>
          </a:xfrm>
        </p:grpSpPr>
        <p:sp>
          <p:nvSpPr>
            <p:cNvPr id="19" name="Oval 18"/>
            <p:cNvSpPr/>
            <p:nvPr/>
          </p:nvSpPr>
          <p:spPr>
            <a:xfrm>
              <a:off x="5634289" y="2689211"/>
              <a:ext cx="686790" cy="686790"/>
            </a:xfrm>
            <a:prstGeom prst="ellipse">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cs typeface="+mn-ea"/>
              </a:endParaRPr>
            </a:p>
          </p:txBody>
        </p:sp>
        <p:grpSp>
          <p:nvGrpSpPr>
            <p:cNvPr id="54" name="组合 53"/>
            <p:cNvGrpSpPr/>
            <p:nvPr/>
          </p:nvGrpSpPr>
          <p:grpSpPr>
            <a:xfrm>
              <a:off x="5743527" y="2896081"/>
              <a:ext cx="468313" cy="273050"/>
              <a:chOff x="8851900" y="2522538"/>
              <a:chExt cx="468313" cy="273050"/>
            </a:xfrm>
            <a:solidFill>
              <a:schemeClr val="bg1"/>
            </a:solidFill>
          </p:grpSpPr>
          <p:sp>
            <p:nvSpPr>
              <p:cNvPr id="55" name="Freeform 166"/>
              <p:cNvSpPr/>
              <p:nvPr/>
            </p:nvSpPr>
            <p:spPr bwMode="auto">
              <a:xfrm>
                <a:off x="9039225" y="2522538"/>
                <a:ext cx="280988" cy="273050"/>
              </a:xfrm>
              <a:custGeom>
                <a:avLst/>
                <a:gdLst>
                  <a:gd name="T0" fmla="*/ 49 w 122"/>
                  <a:gd name="T1" fmla="*/ 48 h 119"/>
                  <a:gd name="T2" fmla="*/ 100 w 122"/>
                  <a:gd name="T3" fmla="*/ 26 h 119"/>
                  <a:gd name="T4" fmla="*/ 43 w 122"/>
                  <a:gd name="T5" fmla="*/ 47 h 119"/>
                  <a:gd name="T6" fmla="*/ 8 w 122"/>
                  <a:gd name="T7" fmla="*/ 89 h 119"/>
                  <a:gd name="T8" fmla="*/ 22 w 122"/>
                  <a:gd name="T9" fmla="*/ 36 h 119"/>
                  <a:gd name="T10" fmla="*/ 122 w 122"/>
                  <a:gd name="T11" fmla="*/ 27 h 119"/>
                  <a:gd name="T12" fmla="*/ 72 w 122"/>
                  <a:gd name="T13" fmla="*/ 105 h 119"/>
                  <a:gd name="T14" fmla="*/ 15 w 122"/>
                  <a:gd name="T15" fmla="*/ 100 h 119"/>
                  <a:gd name="T16" fmla="*/ 49 w 122"/>
                  <a:gd name="T17"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19">
                    <a:moveTo>
                      <a:pt x="49" y="48"/>
                    </a:moveTo>
                    <a:cubicBezTo>
                      <a:pt x="65" y="36"/>
                      <a:pt x="83" y="28"/>
                      <a:pt x="100" y="26"/>
                    </a:cubicBezTo>
                    <a:cubicBezTo>
                      <a:pt x="81" y="27"/>
                      <a:pt x="61" y="34"/>
                      <a:pt x="43" y="47"/>
                    </a:cubicBezTo>
                    <a:cubicBezTo>
                      <a:pt x="27" y="58"/>
                      <a:pt x="15" y="73"/>
                      <a:pt x="8" y="89"/>
                    </a:cubicBezTo>
                    <a:cubicBezTo>
                      <a:pt x="0" y="71"/>
                      <a:pt x="5" y="48"/>
                      <a:pt x="22" y="36"/>
                    </a:cubicBezTo>
                    <a:cubicBezTo>
                      <a:pt x="70" y="0"/>
                      <a:pt x="122" y="27"/>
                      <a:pt x="122" y="27"/>
                    </a:cubicBezTo>
                    <a:cubicBezTo>
                      <a:pt x="92" y="31"/>
                      <a:pt x="98" y="86"/>
                      <a:pt x="72" y="105"/>
                    </a:cubicBezTo>
                    <a:cubicBezTo>
                      <a:pt x="55" y="119"/>
                      <a:pt x="30" y="116"/>
                      <a:pt x="15" y="100"/>
                    </a:cubicBezTo>
                    <a:cubicBezTo>
                      <a:pt x="14" y="98"/>
                      <a:pt x="25" y="67"/>
                      <a:pt x="4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56" name="Freeform 167"/>
              <p:cNvSpPr/>
              <p:nvPr/>
            </p:nvSpPr>
            <p:spPr bwMode="auto">
              <a:xfrm>
                <a:off x="8851900" y="2665413"/>
                <a:ext cx="187325" cy="128588"/>
              </a:xfrm>
              <a:custGeom>
                <a:avLst/>
                <a:gdLst>
                  <a:gd name="T0" fmla="*/ 44 w 81"/>
                  <a:gd name="T1" fmla="*/ 18 h 56"/>
                  <a:gd name="T2" fmla="*/ 10 w 81"/>
                  <a:gd name="T3" fmla="*/ 27 h 56"/>
                  <a:gd name="T4" fmla="*/ 46 w 81"/>
                  <a:gd name="T5" fmla="*/ 15 h 56"/>
                  <a:gd name="T6" fmla="*/ 80 w 81"/>
                  <a:gd name="T7" fmla="*/ 22 h 56"/>
                  <a:gd name="T8" fmla="*/ 53 w 81"/>
                  <a:gd name="T9" fmla="*/ 1 h 56"/>
                  <a:gd name="T10" fmla="*/ 0 w 81"/>
                  <a:gd name="T11" fmla="*/ 36 h 56"/>
                  <a:gd name="T12" fmla="*/ 55 w 81"/>
                  <a:gd name="T13" fmla="*/ 55 h 56"/>
                  <a:gd name="T14" fmla="*/ 81 w 81"/>
                  <a:gd name="T15" fmla="*/ 30 h 56"/>
                  <a:gd name="T16" fmla="*/ 44 w 81"/>
                  <a:gd name="T17" fmla="*/ 1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56">
                    <a:moveTo>
                      <a:pt x="44" y="18"/>
                    </a:moveTo>
                    <a:cubicBezTo>
                      <a:pt x="31" y="18"/>
                      <a:pt x="19" y="21"/>
                      <a:pt x="10" y="27"/>
                    </a:cubicBezTo>
                    <a:cubicBezTo>
                      <a:pt x="20" y="20"/>
                      <a:pt x="32" y="15"/>
                      <a:pt x="46" y="15"/>
                    </a:cubicBezTo>
                    <a:cubicBezTo>
                      <a:pt x="59" y="14"/>
                      <a:pt x="71" y="17"/>
                      <a:pt x="80" y="22"/>
                    </a:cubicBezTo>
                    <a:cubicBezTo>
                      <a:pt x="77" y="9"/>
                      <a:pt x="66" y="0"/>
                      <a:pt x="53" y="1"/>
                    </a:cubicBezTo>
                    <a:cubicBezTo>
                      <a:pt x="15" y="2"/>
                      <a:pt x="0" y="36"/>
                      <a:pt x="0" y="36"/>
                    </a:cubicBezTo>
                    <a:cubicBezTo>
                      <a:pt x="16" y="26"/>
                      <a:pt x="35" y="56"/>
                      <a:pt x="55" y="55"/>
                    </a:cubicBezTo>
                    <a:cubicBezTo>
                      <a:pt x="69" y="55"/>
                      <a:pt x="80" y="43"/>
                      <a:pt x="81" y="30"/>
                    </a:cubicBezTo>
                    <a:cubicBezTo>
                      <a:pt x="81" y="29"/>
                      <a:pt x="63" y="17"/>
                      <a:pt x="4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57" name="Freeform 168"/>
              <p:cNvSpPr/>
              <p:nvPr/>
            </p:nvSpPr>
            <p:spPr bwMode="auto">
              <a:xfrm>
                <a:off x="8947150" y="2522538"/>
                <a:ext cx="111125" cy="138113"/>
              </a:xfrm>
              <a:custGeom>
                <a:avLst/>
                <a:gdLst>
                  <a:gd name="T0" fmla="*/ 29 w 48"/>
                  <a:gd name="T1" fmla="*/ 26 h 60"/>
                  <a:gd name="T2" fmla="*/ 13 w 48"/>
                  <a:gd name="T3" fmla="*/ 5 h 60"/>
                  <a:gd name="T4" fmla="*/ 32 w 48"/>
                  <a:gd name="T5" fmla="*/ 27 h 60"/>
                  <a:gd name="T6" fmla="*/ 37 w 48"/>
                  <a:gd name="T7" fmla="*/ 53 h 60"/>
                  <a:gd name="T8" fmla="*/ 44 w 48"/>
                  <a:gd name="T9" fmla="*/ 27 h 60"/>
                  <a:gd name="T10" fmla="*/ 3 w 48"/>
                  <a:gd name="T11" fmla="*/ 0 h 60"/>
                  <a:gd name="T12" fmla="*/ 6 w 48"/>
                  <a:gd name="T13" fmla="*/ 45 h 60"/>
                  <a:gd name="T14" fmla="*/ 32 w 48"/>
                  <a:gd name="T15" fmla="*/ 56 h 60"/>
                  <a:gd name="T16" fmla="*/ 29 w 48"/>
                  <a:gd name="T17"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0">
                    <a:moveTo>
                      <a:pt x="29" y="26"/>
                    </a:moveTo>
                    <a:cubicBezTo>
                      <a:pt x="25" y="17"/>
                      <a:pt x="20" y="10"/>
                      <a:pt x="13" y="5"/>
                    </a:cubicBezTo>
                    <a:cubicBezTo>
                      <a:pt x="21" y="9"/>
                      <a:pt x="28" y="17"/>
                      <a:pt x="32" y="27"/>
                    </a:cubicBezTo>
                    <a:cubicBezTo>
                      <a:pt x="36" y="36"/>
                      <a:pt x="38" y="45"/>
                      <a:pt x="37" y="53"/>
                    </a:cubicBezTo>
                    <a:cubicBezTo>
                      <a:pt x="45" y="48"/>
                      <a:pt x="48" y="37"/>
                      <a:pt x="44" y="27"/>
                    </a:cubicBezTo>
                    <a:cubicBezTo>
                      <a:pt x="32" y="1"/>
                      <a:pt x="3" y="0"/>
                      <a:pt x="3" y="0"/>
                    </a:cubicBezTo>
                    <a:cubicBezTo>
                      <a:pt x="15" y="9"/>
                      <a:pt x="0" y="31"/>
                      <a:pt x="6" y="45"/>
                    </a:cubicBezTo>
                    <a:cubicBezTo>
                      <a:pt x="10" y="55"/>
                      <a:pt x="22" y="60"/>
                      <a:pt x="32" y="56"/>
                    </a:cubicBezTo>
                    <a:cubicBezTo>
                      <a:pt x="32" y="56"/>
                      <a:pt x="35" y="40"/>
                      <a:pt x="2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grpSp>
      </p:grpSp>
      <p:grpSp>
        <p:nvGrpSpPr>
          <p:cNvPr id="7" name="组合 6"/>
          <p:cNvGrpSpPr/>
          <p:nvPr/>
        </p:nvGrpSpPr>
        <p:grpSpPr>
          <a:xfrm>
            <a:off x="8621294" y="3585615"/>
            <a:ext cx="915720" cy="915720"/>
            <a:chOff x="6465970" y="2689211"/>
            <a:chExt cx="686790" cy="686790"/>
          </a:xfrm>
        </p:grpSpPr>
        <p:sp>
          <p:nvSpPr>
            <p:cNvPr id="20" name="Oval 19"/>
            <p:cNvSpPr/>
            <p:nvPr/>
          </p:nvSpPr>
          <p:spPr>
            <a:xfrm>
              <a:off x="6465970" y="2689211"/>
              <a:ext cx="686790" cy="686790"/>
            </a:xfrm>
            <a:prstGeom prst="ellipse">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45720" tIns="0" rIns="0" rtlCol="0" anchor="ctr"/>
            <a:lstStyle/>
            <a:p>
              <a:pPr algn="ctr"/>
              <a:endParaRPr lang="en-US" sz="3200" dirty="0">
                <a:solidFill>
                  <a:schemeClr val="bg1"/>
                </a:solidFill>
                <a:latin typeface="+mn-ea"/>
                <a:cs typeface="+mn-ea"/>
              </a:endParaRPr>
            </a:p>
          </p:txBody>
        </p:sp>
        <p:sp>
          <p:nvSpPr>
            <p:cNvPr id="58" name="Freeform 116"/>
            <p:cNvSpPr>
              <a:spLocks noEditPoints="1"/>
            </p:cNvSpPr>
            <p:nvPr/>
          </p:nvSpPr>
          <p:spPr bwMode="auto">
            <a:xfrm>
              <a:off x="6638303" y="2855173"/>
              <a:ext cx="350838" cy="309563"/>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ea typeface="+mn-ea"/>
                <a:cs typeface="+mn-ea"/>
              </a:endParaRPr>
            </a:p>
          </p:txBody>
        </p:sp>
      </p:grpSp>
      <p:sp>
        <p:nvSpPr>
          <p:cNvPr id="8" name="标题 7"/>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50000" decel="5000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2" accel="50000" decel="5000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18" presetClass="entr" presetSubtype="3"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strips(upRight)">
                                      <p:cBhvr>
                                        <p:cTn id="47" dur="500"/>
                                        <p:tgtEl>
                                          <p:spTgt spid="21"/>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3360643" y="1893077"/>
            <a:ext cx="5533590" cy="654048"/>
            <a:chOff x="2520481" y="1347788"/>
            <a:chExt cx="4150193" cy="490536"/>
          </a:xfrm>
        </p:grpSpPr>
        <p:cxnSp>
          <p:nvCxnSpPr>
            <p:cNvPr id="8" name="直接连接符 7"/>
            <p:cNvCxnSpPr/>
            <p:nvPr/>
          </p:nvCxnSpPr>
          <p:spPr bwMode="auto">
            <a:xfrm>
              <a:off x="4598517" y="1347788"/>
              <a:ext cx="0" cy="245268"/>
            </a:xfrm>
            <a:prstGeom prst="line">
              <a:avLst/>
            </a:prstGeom>
            <a:solidFill>
              <a:schemeClr val="accent1"/>
            </a:solidFill>
            <a:ln w="9525" cap="flat" cmpd="sng" algn="ctr">
              <a:solidFill>
                <a:srgbClr val="90909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13"/>
            <p:cNvCxnSpPr/>
            <p:nvPr/>
          </p:nvCxnSpPr>
          <p:spPr bwMode="auto">
            <a:xfrm>
              <a:off x="2520481" y="1593056"/>
              <a:ext cx="4150193" cy="0"/>
            </a:xfrm>
            <a:prstGeom prst="line">
              <a:avLst/>
            </a:prstGeom>
            <a:solidFill>
              <a:schemeClr val="accent1"/>
            </a:solidFill>
            <a:ln w="9525" cap="flat" cmpd="sng" algn="ctr">
              <a:solidFill>
                <a:srgbClr val="90909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直接连接符 90"/>
            <p:cNvCxnSpPr/>
            <p:nvPr/>
          </p:nvCxnSpPr>
          <p:spPr bwMode="auto">
            <a:xfrm>
              <a:off x="4598517" y="1593056"/>
              <a:ext cx="0" cy="245268"/>
            </a:xfrm>
            <a:prstGeom prst="line">
              <a:avLst/>
            </a:prstGeom>
            <a:solidFill>
              <a:schemeClr val="accent1"/>
            </a:solidFill>
            <a:ln w="9525" cap="flat" cmpd="sng" algn="ctr">
              <a:solidFill>
                <a:srgbClr val="90909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2" name="直接连接符 91"/>
            <p:cNvCxnSpPr/>
            <p:nvPr/>
          </p:nvCxnSpPr>
          <p:spPr bwMode="auto">
            <a:xfrm>
              <a:off x="2520481" y="1593056"/>
              <a:ext cx="0" cy="245268"/>
            </a:xfrm>
            <a:prstGeom prst="line">
              <a:avLst/>
            </a:prstGeom>
            <a:solidFill>
              <a:schemeClr val="accent1"/>
            </a:solidFill>
            <a:ln w="9525" cap="flat" cmpd="sng" algn="ctr">
              <a:solidFill>
                <a:srgbClr val="90909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3" name="直接连接符 92"/>
            <p:cNvCxnSpPr/>
            <p:nvPr/>
          </p:nvCxnSpPr>
          <p:spPr bwMode="auto">
            <a:xfrm>
              <a:off x="6670674" y="1593056"/>
              <a:ext cx="0" cy="245268"/>
            </a:xfrm>
            <a:prstGeom prst="line">
              <a:avLst/>
            </a:prstGeom>
            <a:solidFill>
              <a:schemeClr val="accent1"/>
            </a:solidFill>
            <a:ln w="9525" cap="flat" cmpd="sng" algn="ctr">
              <a:solidFill>
                <a:srgbClr val="90909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23633" name="矩形 21"/>
          <p:cNvSpPr>
            <a:spLocks noChangeArrowheads="1"/>
          </p:cNvSpPr>
          <p:nvPr/>
        </p:nvSpPr>
        <p:spPr bwMode="auto">
          <a:xfrm>
            <a:off x="6647197" y="1150706"/>
            <a:ext cx="1220982"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900" dirty="0">
                <a:solidFill>
                  <a:schemeClr val="accent1"/>
                </a:solidFill>
                <a:ea typeface="+mn-ea"/>
                <a:cs typeface="+mn-ea"/>
                <a:sym typeface="微软雅黑" panose="020B0503020204020204" pitchFamily="34" charset="-122"/>
              </a:rPr>
              <a:t>团队领导</a:t>
            </a:r>
            <a:endParaRPr lang="zh-CN" altLang="en-US" sz="2400" dirty="0">
              <a:solidFill>
                <a:schemeClr val="accent1"/>
              </a:solidFill>
              <a:latin typeface="Arial" panose="020B0604020202020204" pitchFamily="34" charset="0"/>
              <a:ea typeface="+mn-ea"/>
              <a:cs typeface="+mn-ea"/>
            </a:endParaRPr>
          </a:p>
        </p:txBody>
      </p:sp>
      <p:sp>
        <p:nvSpPr>
          <p:cNvPr id="23631" name="矩形 22"/>
          <p:cNvSpPr>
            <a:spLocks noChangeArrowheads="1"/>
          </p:cNvSpPr>
          <p:nvPr/>
        </p:nvSpPr>
        <p:spPr bwMode="auto">
          <a:xfrm>
            <a:off x="3876480" y="2857588"/>
            <a:ext cx="1220982"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None/>
            </a:pPr>
            <a:r>
              <a:rPr lang="zh-CN" altLang="en-US" sz="1900" dirty="0">
                <a:solidFill>
                  <a:schemeClr val="accent1"/>
                </a:solidFill>
                <a:ea typeface="+mn-ea"/>
                <a:cs typeface="+mn-ea"/>
                <a:sym typeface="微软雅黑" panose="020B0503020204020204" pitchFamily="34" charset="-122"/>
              </a:rPr>
              <a:t>技术团队</a:t>
            </a:r>
            <a:endParaRPr lang="zh-CN" altLang="en-US" sz="2400" dirty="0">
              <a:solidFill>
                <a:schemeClr val="accent1"/>
              </a:solidFill>
              <a:latin typeface="Arial" panose="020B0604020202020204" pitchFamily="34" charset="0"/>
              <a:ea typeface="+mn-ea"/>
              <a:cs typeface="+mn-ea"/>
            </a:endParaRPr>
          </a:p>
        </p:txBody>
      </p:sp>
      <p:sp>
        <p:nvSpPr>
          <p:cNvPr id="23629" name="矩形 23"/>
          <p:cNvSpPr>
            <a:spLocks noChangeArrowheads="1"/>
          </p:cNvSpPr>
          <p:nvPr/>
        </p:nvSpPr>
        <p:spPr bwMode="auto">
          <a:xfrm>
            <a:off x="6647198" y="2857586"/>
            <a:ext cx="1220982"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None/>
            </a:pPr>
            <a:r>
              <a:rPr lang="zh-CN" altLang="en-US" sz="1900" dirty="0">
                <a:solidFill>
                  <a:schemeClr val="accent1"/>
                </a:solidFill>
                <a:ea typeface="+mn-ea"/>
                <a:cs typeface="+mn-ea"/>
                <a:sym typeface="微软雅黑" panose="020B0503020204020204" pitchFamily="34" charset="-122"/>
              </a:rPr>
              <a:t>销售团队</a:t>
            </a:r>
            <a:endParaRPr lang="zh-CN" altLang="en-US" sz="2400" dirty="0">
              <a:solidFill>
                <a:schemeClr val="accent1"/>
              </a:solidFill>
              <a:latin typeface="Arial" panose="020B0604020202020204" pitchFamily="34" charset="0"/>
              <a:ea typeface="+mn-ea"/>
              <a:cs typeface="+mn-ea"/>
            </a:endParaRPr>
          </a:p>
        </p:txBody>
      </p:sp>
      <p:sp>
        <p:nvSpPr>
          <p:cNvPr id="23627" name="矩形 24"/>
          <p:cNvSpPr>
            <a:spLocks noChangeArrowheads="1"/>
          </p:cNvSpPr>
          <p:nvPr/>
        </p:nvSpPr>
        <p:spPr bwMode="auto">
          <a:xfrm>
            <a:off x="9420031" y="2857584"/>
            <a:ext cx="1220982"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None/>
            </a:pPr>
            <a:r>
              <a:rPr lang="zh-CN" altLang="en-US" sz="1900" dirty="0">
                <a:solidFill>
                  <a:schemeClr val="accent1"/>
                </a:solidFill>
                <a:ea typeface="+mn-ea"/>
                <a:cs typeface="+mn-ea"/>
                <a:sym typeface="微软雅黑" panose="020B0503020204020204" pitchFamily="34" charset="-122"/>
              </a:rPr>
              <a:t>支持团队</a:t>
            </a:r>
            <a:endParaRPr lang="zh-CN" altLang="en-US" sz="2400" dirty="0">
              <a:solidFill>
                <a:schemeClr val="accent1"/>
              </a:solidFill>
              <a:latin typeface="Arial" panose="020B0604020202020204" pitchFamily="34" charset="0"/>
              <a:ea typeface="+mn-ea"/>
              <a:cs typeface="+mn-ea"/>
            </a:endParaRPr>
          </a:p>
        </p:txBody>
      </p:sp>
      <p:grpSp>
        <p:nvGrpSpPr>
          <p:cNvPr id="23563" name="Group 19"/>
          <p:cNvGrpSpPr/>
          <p:nvPr/>
        </p:nvGrpSpPr>
        <p:grpSpPr bwMode="auto">
          <a:xfrm>
            <a:off x="1492252" y="3577945"/>
            <a:ext cx="3361429" cy="2097617"/>
            <a:chOff x="0" y="-3"/>
            <a:chExt cx="2521731" cy="1572385"/>
          </a:xfrm>
        </p:grpSpPr>
        <p:grpSp>
          <p:nvGrpSpPr>
            <p:cNvPr id="23606" name="Group 20"/>
            <p:cNvGrpSpPr/>
            <p:nvPr/>
          </p:nvGrpSpPr>
          <p:grpSpPr bwMode="auto">
            <a:xfrm>
              <a:off x="0" y="477124"/>
              <a:ext cx="1042348" cy="288000"/>
              <a:chOff x="0" y="0"/>
              <a:chExt cx="1042348" cy="288000"/>
            </a:xfrm>
          </p:grpSpPr>
          <p:sp>
            <p:nvSpPr>
              <p:cNvPr id="23624" name="椭圆 20"/>
              <p:cNvSpPr>
                <a:spLocks noChangeArrowheads="1"/>
              </p:cNvSpPr>
              <p:nvPr/>
            </p:nvSpPr>
            <p:spPr bwMode="auto">
              <a:xfrm>
                <a:off x="0" y="0"/>
                <a:ext cx="288000" cy="288000"/>
              </a:xfrm>
              <a:prstGeom prst="ellipse">
                <a:avLst/>
              </a:prstGeom>
              <a:solidFill>
                <a:schemeClr val="accent2"/>
              </a:solidFill>
              <a:ln w="28575">
                <a:solidFill>
                  <a:schemeClr val="bg1"/>
                </a:solidFill>
                <a:miter lim="800000"/>
              </a:ln>
            </p:spPr>
            <p:txBody>
              <a:bodyPr anchor="ctr"/>
              <a:lstStyle/>
              <a:p>
                <a:pPr algn="ctr">
                  <a:spcBef>
                    <a:spcPct val="0"/>
                  </a:spcBef>
                  <a:buFont typeface="Arial" panose="020B0604020202020204" pitchFamily="34" charset="0"/>
                  <a:buNone/>
                </a:pPr>
                <a:endParaRPr lang="zh-CN" altLang="zh-CN" sz="2400">
                  <a:solidFill>
                    <a:srgbClr val="FFFFFF"/>
                  </a:solidFill>
                  <a:latin typeface="+mn-ea"/>
                  <a:ea typeface="+mn-ea"/>
                  <a:cs typeface="+mn-ea"/>
                  <a:sym typeface="微软雅黑" panose="020B0503020204020204" pitchFamily="34" charset="-122"/>
                </a:endParaRPr>
              </a:p>
            </p:txBody>
          </p:sp>
          <p:sp>
            <p:nvSpPr>
              <p:cNvPr id="23625" name="矩形 25"/>
              <p:cNvSpPr>
                <a:spLocks noChangeArrowheads="1"/>
              </p:cNvSpPr>
              <p:nvPr/>
            </p:nvSpPr>
            <p:spPr bwMode="auto">
              <a:xfrm>
                <a:off x="288000" y="5500"/>
                <a:ext cx="754348" cy="253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grpSp>
          <p:nvGrpSpPr>
            <p:cNvPr id="23607" name="Group 23"/>
            <p:cNvGrpSpPr/>
            <p:nvPr/>
          </p:nvGrpSpPr>
          <p:grpSpPr bwMode="auto">
            <a:xfrm>
              <a:off x="1479383" y="477124"/>
              <a:ext cx="1042348" cy="288000"/>
              <a:chOff x="0" y="0"/>
              <a:chExt cx="1042348" cy="288000"/>
            </a:xfrm>
          </p:grpSpPr>
          <p:sp>
            <p:nvSpPr>
              <p:cNvPr id="23622" name="椭圆 28"/>
              <p:cNvSpPr>
                <a:spLocks noChangeArrowheads="1"/>
              </p:cNvSpPr>
              <p:nvPr/>
            </p:nvSpPr>
            <p:spPr bwMode="auto">
              <a:xfrm>
                <a:off x="0" y="0"/>
                <a:ext cx="288000" cy="288000"/>
              </a:xfrm>
              <a:prstGeom prst="ellipse">
                <a:avLst/>
              </a:prstGeom>
              <a:solidFill>
                <a:schemeClr val="accent1"/>
              </a:solidFill>
              <a:ln w="28575">
                <a:solidFill>
                  <a:schemeClr val="bg1"/>
                </a:solidFill>
                <a:miter lim="800000"/>
              </a:ln>
            </p:spPr>
            <p:txBody>
              <a:bodyPr anchor="ctr"/>
              <a:lstStyle/>
              <a:p>
                <a:pPr algn="ctr">
                  <a:spcBef>
                    <a:spcPct val="0"/>
                  </a:spcBef>
                  <a:buFont typeface="Arial" panose="020B0604020202020204" pitchFamily="34" charset="0"/>
                  <a:buNone/>
                </a:pPr>
                <a:endParaRPr lang="zh-CN" altLang="zh-CN" sz="2400">
                  <a:solidFill>
                    <a:srgbClr val="FFFFFF"/>
                  </a:solidFill>
                  <a:latin typeface="+mn-ea"/>
                  <a:ea typeface="+mn-ea"/>
                  <a:cs typeface="+mn-ea"/>
                  <a:sym typeface="微软雅黑" panose="020B0503020204020204" pitchFamily="34" charset="-122"/>
                </a:endParaRPr>
              </a:p>
            </p:txBody>
          </p:sp>
          <p:sp>
            <p:nvSpPr>
              <p:cNvPr id="23623" name="矩形 29"/>
              <p:cNvSpPr>
                <a:spLocks noChangeArrowheads="1"/>
              </p:cNvSpPr>
              <p:nvPr/>
            </p:nvSpPr>
            <p:spPr bwMode="auto">
              <a:xfrm>
                <a:off x="288000" y="5500"/>
                <a:ext cx="754348" cy="253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grpSp>
          <p:nvGrpSpPr>
            <p:cNvPr id="23608" name="Group 26"/>
            <p:cNvGrpSpPr/>
            <p:nvPr/>
          </p:nvGrpSpPr>
          <p:grpSpPr bwMode="auto">
            <a:xfrm>
              <a:off x="0" y="880753"/>
              <a:ext cx="1042348" cy="288000"/>
              <a:chOff x="0" y="0"/>
              <a:chExt cx="1042348" cy="288000"/>
            </a:xfrm>
          </p:grpSpPr>
          <p:sp>
            <p:nvSpPr>
              <p:cNvPr id="23620" name="椭圆 40"/>
              <p:cNvSpPr>
                <a:spLocks noChangeArrowheads="1"/>
              </p:cNvSpPr>
              <p:nvPr/>
            </p:nvSpPr>
            <p:spPr bwMode="auto">
              <a:xfrm>
                <a:off x="0" y="0"/>
                <a:ext cx="288000" cy="288000"/>
              </a:xfrm>
              <a:prstGeom prst="ellipse">
                <a:avLst/>
              </a:prstGeom>
              <a:solidFill>
                <a:schemeClr val="accent2"/>
              </a:solidFill>
              <a:ln w="28575">
                <a:solidFill>
                  <a:schemeClr val="bg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ea typeface="+mn-ea"/>
                  <a:cs typeface="+mn-ea"/>
                  <a:sym typeface="微软雅黑" panose="020B0503020204020204" pitchFamily="34" charset="-122"/>
                </a:endParaRPr>
              </a:p>
            </p:txBody>
          </p:sp>
          <p:sp>
            <p:nvSpPr>
              <p:cNvPr id="23621" name="矩形 41"/>
              <p:cNvSpPr>
                <a:spLocks noChangeArrowheads="1"/>
              </p:cNvSpPr>
              <p:nvPr/>
            </p:nvSpPr>
            <p:spPr bwMode="auto">
              <a:xfrm>
                <a:off x="288000" y="5500"/>
                <a:ext cx="754348" cy="253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grpSp>
          <p:nvGrpSpPr>
            <p:cNvPr id="23609" name="Group 29"/>
            <p:cNvGrpSpPr/>
            <p:nvPr/>
          </p:nvGrpSpPr>
          <p:grpSpPr bwMode="auto">
            <a:xfrm>
              <a:off x="1479383" y="880753"/>
              <a:ext cx="1042348" cy="288000"/>
              <a:chOff x="0" y="0"/>
              <a:chExt cx="1042348" cy="288000"/>
            </a:xfrm>
          </p:grpSpPr>
          <p:sp>
            <p:nvSpPr>
              <p:cNvPr id="23618" name="椭圆 43"/>
              <p:cNvSpPr>
                <a:spLocks noChangeArrowheads="1"/>
              </p:cNvSpPr>
              <p:nvPr/>
            </p:nvSpPr>
            <p:spPr bwMode="auto">
              <a:xfrm>
                <a:off x="0" y="0"/>
                <a:ext cx="288000" cy="288000"/>
              </a:xfrm>
              <a:prstGeom prst="ellipse">
                <a:avLst/>
              </a:prstGeom>
              <a:solidFill>
                <a:schemeClr val="accent1"/>
              </a:solidFill>
              <a:ln w="28575">
                <a:solidFill>
                  <a:schemeClr val="bg1"/>
                </a:solidFill>
                <a:miter lim="800000"/>
              </a:ln>
            </p:spPr>
            <p:txBody>
              <a:bodyPr anchor="ctr"/>
              <a:lstStyle/>
              <a:p>
                <a:pPr algn="ctr">
                  <a:spcBef>
                    <a:spcPct val="0"/>
                  </a:spcBef>
                  <a:buFont typeface="Arial" panose="020B0604020202020204" pitchFamily="34" charset="0"/>
                  <a:buNone/>
                </a:pPr>
                <a:endParaRPr lang="zh-CN" altLang="zh-CN" sz="2400">
                  <a:solidFill>
                    <a:srgbClr val="FFFFFF"/>
                  </a:solidFill>
                  <a:latin typeface="+mn-ea"/>
                  <a:ea typeface="+mn-ea"/>
                  <a:cs typeface="+mn-ea"/>
                  <a:sym typeface="微软雅黑" panose="020B0503020204020204" pitchFamily="34" charset="-122"/>
                </a:endParaRPr>
              </a:p>
            </p:txBody>
          </p:sp>
          <p:sp>
            <p:nvSpPr>
              <p:cNvPr id="23619" name="矩形 44"/>
              <p:cNvSpPr>
                <a:spLocks noChangeArrowheads="1"/>
              </p:cNvSpPr>
              <p:nvPr/>
            </p:nvSpPr>
            <p:spPr bwMode="auto">
              <a:xfrm>
                <a:off x="288000" y="5500"/>
                <a:ext cx="754348" cy="253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grpSp>
          <p:nvGrpSpPr>
            <p:cNvPr id="23610" name="Group 32"/>
            <p:cNvGrpSpPr/>
            <p:nvPr/>
          </p:nvGrpSpPr>
          <p:grpSpPr bwMode="auto">
            <a:xfrm>
              <a:off x="1479383" y="1284382"/>
              <a:ext cx="1042348" cy="288000"/>
              <a:chOff x="0" y="0"/>
              <a:chExt cx="1042348" cy="288000"/>
            </a:xfrm>
          </p:grpSpPr>
          <p:sp>
            <p:nvSpPr>
              <p:cNvPr id="23616" name="椭圆 58"/>
              <p:cNvSpPr>
                <a:spLocks noChangeArrowheads="1"/>
              </p:cNvSpPr>
              <p:nvPr/>
            </p:nvSpPr>
            <p:spPr bwMode="auto">
              <a:xfrm>
                <a:off x="0" y="0"/>
                <a:ext cx="288000" cy="288000"/>
              </a:xfrm>
              <a:prstGeom prst="ellipse">
                <a:avLst/>
              </a:prstGeom>
              <a:solidFill>
                <a:schemeClr val="accent1"/>
              </a:solidFill>
              <a:ln w="28575">
                <a:solidFill>
                  <a:schemeClr val="bg1"/>
                </a:solidFill>
                <a:miter lim="800000"/>
              </a:ln>
            </p:spPr>
            <p:txBody>
              <a:bodyPr anchor="ctr"/>
              <a:lstStyle/>
              <a:p>
                <a:pPr algn="ctr">
                  <a:spcBef>
                    <a:spcPct val="0"/>
                  </a:spcBef>
                  <a:buFont typeface="Arial" panose="020B0604020202020204" pitchFamily="34" charset="0"/>
                  <a:buNone/>
                </a:pPr>
                <a:endParaRPr lang="zh-CN" altLang="zh-CN" sz="2400">
                  <a:solidFill>
                    <a:srgbClr val="FFFFFF"/>
                  </a:solidFill>
                  <a:latin typeface="+mn-ea"/>
                  <a:ea typeface="+mn-ea"/>
                  <a:cs typeface="+mn-ea"/>
                  <a:sym typeface="微软雅黑" panose="020B0503020204020204" pitchFamily="34" charset="-122"/>
                </a:endParaRPr>
              </a:p>
            </p:txBody>
          </p:sp>
          <p:sp>
            <p:nvSpPr>
              <p:cNvPr id="23617" name="矩形 59"/>
              <p:cNvSpPr>
                <a:spLocks noChangeArrowheads="1"/>
              </p:cNvSpPr>
              <p:nvPr/>
            </p:nvSpPr>
            <p:spPr bwMode="auto">
              <a:xfrm>
                <a:off x="288000" y="5500"/>
                <a:ext cx="754348" cy="253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cxnSp>
          <p:nvCxnSpPr>
            <p:cNvPr id="23611" name="肘形连接符 93"/>
            <p:cNvCxnSpPr>
              <a:cxnSpLocks noChangeShapeType="1"/>
              <a:stCxn id="23630" idx="4"/>
              <a:endCxn id="23624" idx="0"/>
            </p:cNvCxnSpPr>
            <p:nvPr/>
          </p:nvCxnSpPr>
          <p:spPr bwMode="auto">
            <a:xfrm rot="5400000">
              <a:off x="534268" y="-390268"/>
              <a:ext cx="477126" cy="1257658"/>
            </a:xfrm>
            <a:prstGeom prst="bentConnector3">
              <a:avLst>
                <a:gd name="adj1" fmla="val 50000"/>
              </a:avLst>
            </a:prstGeom>
            <a:noFill/>
            <a:ln w="9525">
              <a:solidFill>
                <a:srgbClr val="909090"/>
              </a:solidFill>
              <a:miter lim="800000"/>
            </a:ln>
            <a:extLst>
              <a:ext uri="{909E8E84-426E-40DD-AFC4-6F175D3DCCD1}">
                <a14:hiddenFill xmlns:a14="http://schemas.microsoft.com/office/drawing/2010/main">
                  <a:noFill/>
                </a14:hiddenFill>
              </a:ext>
            </a:extLst>
          </p:spPr>
        </p:cxnSp>
        <p:cxnSp>
          <p:nvCxnSpPr>
            <p:cNvPr id="23612" name="肘形连接符 95"/>
            <p:cNvCxnSpPr>
              <a:cxnSpLocks noChangeShapeType="1"/>
              <a:stCxn id="23630" idx="4"/>
              <a:endCxn id="23622" idx="0"/>
            </p:cNvCxnSpPr>
            <p:nvPr/>
          </p:nvCxnSpPr>
          <p:spPr bwMode="auto">
            <a:xfrm rot="16200000" flipH="1">
              <a:off x="1273958" y="127697"/>
              <a:ext cx="477126" cy="221725"/>
            </a:xfrm>
            <a:prstGeom prst="bentConnector3">
              <a:avLst>
                <a:gd name="adj1" fmla="val 50000"/>
              </a:avLst>
            </a:prstGeom>
            <a:noFill/>
            <a:ln w="9525">
              <a:solidFill>
                <a:srgbClr val="909090"/>
              </a:solidFill>
              <a:miter lim="800000"/>
            </a:ln>
            <a:extLst>
              <a:ext uri="{909E8E84-426E-40DD-AFC4-6F175D3DCCD1}">
                <a14:hiddenFill xmlns:a14="http://schemas.microsoft.com/office/drawing/2010/main">
                  <a:noFill/>
                </a14:hiddenFill>
              </a:ext>
            </a:extLst>
          </p:spPr>
        </p:cxnSp>
        <p:cxnSp>
          <p:nvCxnSpPr>
            <p:cNvPr id="23613" name="直接连接符 97"/>
            <p:cNvCxnSpPr>
              <a:cxnSpLocks noChangeShapeType="1"/>
              <a:stCxn id="23624" idx="4"/>
              <a:endCxn id="23620" idx="0"/>
            </p:cNvCxnSpPr>
            <p:nvPr/>
          </p:nvCxnSpPr>
          <p:spPr bwMode="auto">
            <a:xfrm>
              <a:off x="144000" y="765124"/>
              <a:ext cx="1" cy="115629"/>
            </a:xfrm>
            <a:prstGeom prst="line">
              <a:avLst/>
            </a:prstGeom>
            <a:noFill/>
            <a:ln w="9525">
              <a:solidFill>
                <a:srgbClr val="909090"/>
              </a:solidFill>
              <a:miter lim="800000"/>
            </a:ln>
            <a:extLst>
              <a:ext uri="{909E8E84-426E-40DD-AFC4-6F175D3DCCD1}">
                <a14:hiddenFill xmlns:a14="http://schemas.microsoft.com/office/drawing/2010/main">
                  <a:noFill/>
                </a14:hiddenFill>
              </a:ext>
            </a:extLst>
          </p:spPr>
        </p:cxnSp>
        <p:cxnSp>
          <p:nvCxnSpPr>
            <p:cNvPr id="23614" name="直接连接符 99"/>
            <p:cNvCxnSpPr>
              <a:cxnSpLocks noChangeShapeType="1"/>
              <a:stCxn id="23622" idx="4"/>
              <a:endCxn id="23618" idx="0"/>
            </p:cNvCxnSpPr>
            <p:nvPr/>
          </p:nvCxnSpPr>
          <p:spPr bwMode="auto">
            <a:xfrm>
              <a:off x="1623383" y="765124"/>
              <a:ext cx="1" cy="115629"/>
            </a:xfrm>
            <a:prstGeom prst="line">
              <a:avLst/>
            </a:prstGeom>
            <a:noFill/>
            <a:ln w="9525">
              <a:solidFill>
                <a:srgbClr val="909090"/>
              </a:solidFill>
              <a:miter lim="800000"/>
            </a:ln>
            <a:extLst>
              <a:ext uri="{909E8E84-426E-40DD-AFC4-6F175D3DCCD1}">
                <a14:hiddenFill xmlns:a14="http://schemas.microsoft.com/office/drawing/2010/main">
                  <a:noFill/>
                </a14:hiddenFill>
              </a:ext>
            </a:extLst>
          </p:spPr>
        </p:cxnSp>
        <p:cxnSp>
          <p:nvCxnSpPr>
            <p:cNvPr id="23615" name="直接连接符 101"/>
            <p:cNvCxnSpPr>
              <a:cxnSpLocks noChangeShapeType="1"/>
              <a:stCxn id="23618" idx="4"/>
              <a:endCxn id="23616" idx="0"/>
            </p:cNvCxnSpPr>
            <p:nvPr/>
          </p:nvCxnSpPr>
          <p:spPr bwMode="auto">
            <a:xfrm>
              <a:off x="1623383" y="1168753"/>
              <a:ext cx="1" cy="115629"/>
            </a:xfrm>
            <a:prstGeom prst="line">
              <a:avLst/>
            </a:prstGeom>
            <a:noFill/>
            <a:ln w="9525">
              <a:solidFill>
                <a:srgbClr val="909090"/>
              </a:solidFill>
              <a:miter lim="800000"/>
            </a:ln>
            <a:extLst>
              <a:ext uri="{909E8E84-426E-40DD-AFC4-6F175D3DCCD1}">
                <a14:hiddenFill xmlns:a14="http://schemas.microsoft.com/office/drawing/2010/main">
                  <a:noFill/>
                </a14:hiddenFill>
              </a:ext>
            </a:extLst>
          </p:spPr>
        </p:cxnSp>
      </p:grpSp>
      <p:grpSp>
        <p:nvGrpSpPr>
          <p:cNvPr id="23564" name="Group 40"/>
          <p:cNvGrpSpPr/>
          <p:nvPr/>
        </p:nvGrpSpPr>
        <p:grpSpPr bwMode="auto">
          <a:xfrm>
            <a:off x="5437718" y="3577944"/>
            <a:ext cx="3361429" cy="2635251"/>
            <a:chOff x="0" y="-2"/>
            <a:chExt cx="2521731" cy="1976013"/>
          </a:xfrm>
        </p:grpSpPr>
        <p:grpSp>
          <p:nvGrpSpPr>
            <p:cNvPr id="23582" name="Group 41"/>
            <p:cNvGrpSpPr/>
            <p:nvPr/>
          </p:nvGrpSpPr>
          <p:grpSpPr bwMode="auto">
            <a:xfrm>
              <a:off x="0" y="477124"/>
              <a:ext cx="1042348" cy="288000"/>
              <a:chOff x="0" y="0"/>
              <a:chExt cx="1042348" cy="288000"/>
            </a:xfrm>
          </p:grpSpPr>
          <p:sp>
            <p:nvSpPr>
              <p:cNvPr id="23604" name="椭圆 31"/>
              <p:cNvSpPr>
                <a:spLocks noChangeArrowheads="1"/>
              </p:cNvSpPr>
              <p:nvPr/>
            </p:nvSpPr>
            <p:spPr bwMode="auto">
              <a:xfrm>
                <a:off x="0" y="0"/>
                <a:ext cx="288000" cy="288000"/>
              </a:xfrm>
              <a:prstGeom prst="ellipse">
                <a:avLst/>
              </a:prstGeom>
              <a:solidFill>
                <a:schemeClr val="accent3"/>
              </a:solidFill>
              <a:ln w="28575">
                <a:solidFill>
                  <a:schemeClr val="bg1"/>
                </a:solidFill>
                <a:miter lim="800000"/>
              </a:ln>
            </p:spPr>
            <p:txBody>
              <a:bodyPr anchor="ctr"/>
              <a:lstStyle/>
              <a:p>
                <a:pPr algn="ctr">
                  <a:spcBef>
                    <a:spcPct val="0"/>
                  </a:spcBef>
                  <a:buFont typeface="Arial" panose="020B0604020202020204" pitchFamily="34" charset="0"/>
                  <a:buNone/>
                </a:pPr>
                <a:endParaRPr lang="zh-CN" altLang="zh-CN" sz="2400">
                  <a:solidFill>
                    <a:srgbClr val="FFFFFF"/>
                  </a:solidFill>
                  <a:latin typeface="+mn-ea"/>
                  <a:ea typeface="+mn-ea"/>
                  <a:cs typeface="+mn-ea"/>
                  <a:sym typeface="微软雅黑" panose="020B0503020204020204" pitchFamily="34" charset="-122"/>
                </a:endParaRPr>
              </a:p>
            </p:txBody>
          </p:sp>
          <p:sp>
            <p:nvSpPr>
              <p:cNvPr id="23605" name="矩形 32"/>
              <p:cNvSpPr>
                <a:spLocks noChangeArrowheads="1"/>
              </p:cNvSpPr>
              <p:nvPr/>
            </p:nvSpPr>
            <p:spPr bwMode="auto">
              <a:xfrm>
                <a:off x="288000" y="5500"/>
                <a:ext cx="754348" cy="2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grpSp>
          <p:nvGrpSpPr>
            <p:cNvPr id="23583" name="Group 44"/>
            <p:cNvGrpSpPr/>
            <p:nvPr/>
          </p:nvGrpSpPr>
          <p:grpSpPr bwMode="auto">
            <a:xfrm>
              <a:off x="1479383" y="477124"/>
              <a:ext cx="1042348" cy="288000"/>
              <a:chOff x="0" y="0"/>
              <a:chExt cx="1042348" cy="288000"/>
            </a:xfrm>
          </p:grpSpPr>
          <p:sp>
            <p:nvSpPr>
              <p:cNvPr id="23602" name="椭圆 34"/>
              <p:cNvSpPr>
                <a:spLocks noChangeArrowheads="1"/>
              </p:cNvSpPr>
              <p:nvPr/>
            </p:nvSpPr>
            <p:spPr bwMode="auto">
              <a:xfrm>
                <a:off x="0" y="0"/>
                <a:ext cx="288000" cy="288000"/>
              </a:xfrm>
              <a:prstGeom prst="ellipse">
                <a:avLst/>
              </a:prstGeom>
              <a:solidFill>
                <a:schemeClr val="accent4"/>
              </a:solidFill>
              <a:ln w="28575">
                <a:solidFill>
                  <a:schemeClr val="bg1"/>
                </a:solidFill>
                <a:miter lim="800000"/>
              </a:ln>
            </p:spPr>
            <p:txBody>
              <a:bodyPr anchor="ctr"/>
              <a:lstStyle/>
              <a:p>
                <a:pPr algn="ctr">
                  <a:spcBef>
                    <a:spcPct val="0"/>
                  </a:spcBef>
                  <a:buFont typeface="Arial" panose="020B0604020202020204" pitchFamily="34" charset="0"/>
                  <a:buNone/>
                </a:pPr>
                <a:endParaRPr lang="zh-CN" altLang="zh-CN" sz="2400">
                  <a:solidFill>
                    <a:srgbClr val="FFFFFF"/>
                  </a:solidFill>
                  <a:latin typeface="+mn-ea"/>
                  <a:ea typeface="+mn-ea"/>
                  <a:cs typeface="+mn-ea"/>
                  <a:sym typeface="微软雅黑" panose="020B0503020204020204" pitchFamily="34" charset="-122"/>
                </a:endParaRPr>
              </a:p>
            </p:txBody>
          </p:sp>
          <p:sp>
            <p:nvSpPr>
              <p:cNvPr id="23603" name="矩形 35"/>
              <p:cNvSpPr>
                <a:spLocks noChangeArrowheads="1"/>
              </p:cNvSpPr>
              <p:nvPr/>
            </p:nvSpPr>
            <p:spPr bwMode="auto">
              <a:xfrm>
                <a:off x="288000" y="5500"/>
                <a:ext cx="754348" cy="2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grpSp>
          <p:nvGrpSpPr>
            <p:cNvPr id="23584" name="Group 47"/>
            <p:cNvGrpSpPr/>
            <p:nvPr/>
          </p:nvGrpSpPr>
          <p:grpSpPr bwMode="auto">
            <a:xfrm>
              <a:off x="0" y="880753"/>
              <a:ext cx="1042348" cy="288000"/>
              <a:chOff x="0" y="0"/>
              <a:chExt cx="1042348" cy="288000"/>
            </a:xfrm>
          </p:grpSpPr>
          <p:sp>
            <p:nvSpPr>
              <p:cNvPr id="23600" name="椭圆 46"/>
              <p:cNvSpPr>
                <a:spLocks noChangeArrowheads="1"/>
              </p:cNvSpPr>
              <p:nvPr/>
            </p:nvSpPr>
            <p:spPr bwMode="auto">
              <a:xfrm>
                <a:off x="0" y="0"/>
                <a:ext cx="288000" cy="288000"/>
              </a:xfrm>
              <a:prstGeom prst="ellipse">
                <a:avLst/>
              </a:prstGeom>
              <a:solidFill>
                <a:schemeClr val="accent3"/>
              </a:solidFill>
              <a:ln w="28575">
                <a:solidFill>
                  <a:schemeClr val="bg1"/>
                </a:solidFill>
                <a:miter lim="800000"/>
              </a:ln>
            </p:spPr>
            <p:txBody>
              <a:bodyPr anchor="ctr"/>
              <a:lstStyle/>
              <a:p>
                <a:pPr algn="ctr">
                  <a:spcBef>
                    <a:spcPct val="0"/>
                  </a:spcBef>
                  <a:buFont typeface="Arial" panose="020B0604020202020204" pitchFamily="34" charset="0"/>
                  <a:buNone/>
                </a:pPr>
                <a:endParaRPr lang="zh-CN" altLang="zh-CN" sz="2400">
                  <a:solidFill>
                    <a:srgbClr val="FFFFFF"/>
                  </a:solidFill>
                  <a:latin typeface="+mn-ea"/>
                  <a:ea typeface="+mn-ea"/>
                  <a:cs typeface="+mn-ea"/>
                  <a:sym typeface="微软雅黑" panose="020B0503020204020204" pitchFamily="34" charset="-122"/>
                </a:endParaRPr>
              </a:p>
            </p:txBody>
          </p:sp>
          <p:sp>
            <p:nvSpPr>
              <p:cNvPr id="23601" name="矩形 47"/>
              <p:cNvSpPr>
                <a:spLocks noChangeArrowheads="1"/>
              </p:cNvSpPr>
              <p:nvPr/>
            </p:nvSpPr>
            <p:spPr bwMode="auto">
              <a:xfrm>
                <a:off x="288000" y="5500"/>
                <a:ext cx="754348" cy="2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grpSp>
          <p:nvGrpSpPr>
            <p:cNvPr id="23585" name="Group 50"/>
            <p:cNvGrpSpPr/>
            <p:nvPr/>
          </p:nvGrpSpPr>
          <p:grpSpPr bwMode="auto">
            <a:xfrm>
              <a:off x="1479383" y="880753"/>
              <a:ext cx="1042348" cy="288000"/>
              <a:chOff x="0" y="0"/>
              <a:chExt cx="1042348" cy="288000"/>
            </a:xfrm>
          </p:grpSpPr>
          <p:sp>
            <p:nvSpPr>
              <p:cNvPr id="23598" name="椭圆 49"/>
              <p:cNvSpPr>
                <a:spLocks noChangeArrowheads="1"/>
              </p:cNvSpPr>
              <p:nvPr/>
            </p:nvSpPr>
            <p:spPr bwMode="auto">
              <a:xfrm>
                <a:off x="0" y="0"/>
                <a:ext cx="288000" cy="288000"/>
              </a:xfrm>
              <a:prstGeom prst="ellipse">
                <a:avLst/>
              </a:prstGeom>
              <a:solidFill>
                <a:schemeClr val="accent4"/>
              </a:solidFill>
              <a:ln w="28575">
                <a:solidFill>
                  <a:schemeClr val="bg1"/>
                </a:solidFill>
                <a:miter lim="800000"/>
              </a:ln>
            </p:spPr>
            <p:txBody>
              <a:bodyPr anchor="ctr"/>
              <a:lstStyle/>
              <a:p>
                <a:pPr algn="ctr">
                  <a:spcBef>
                    <a:spcPct val="0"/>
                  </a:spcBef>
                  <a:buFont typeface="Arial" panose="020B0604020202020204" pitchFamily="34" charset="0"/>
                  <a:buNone/>
                </a:pPr>
                <a:endParaRPr lang="zh-CN" altLang="zh-CN" sz="2400">
                  <a:solidFill>
                    <a:srgbClr val="FFFFFF"/>
                  </a:solidFill>
                  <a:latin typeface="+mn-ea"/>
                  <a:ea typeface="+mn-ea"/>
                  <a:cs typeface="+mn-ea"/>
                  <a:sym typeface="微软雅黑" panose="020B0503020204020204" pitchFamily="34" charset="-122"/>
                </a:endParaRPr>
              </a:p>
            </p:txBody>
          </p:sp>
          <p:sp>
            <p:nvSpPr>
              <p:cNvPr id="23599" name="矩形 50"/>
              <p:cNvSpPr>
                <a:spLocks noChangeArrowheads="1"/>
              </p:cNvSpPr>
              <p:nvPr/>
            </p:nvSpPr>
            <p:spPr bwMode="auto">
              <a:xfrm>
                <a:off x="288000" y="5500"/>
                <a:ext cx="754348" cy="2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grpSp>
          <p:nvGrpSpPr>
            <p:cNvPr id="23586" name="Group 53"/>
            <p:cNvGrpSpPr/>
            <p:nvPr/>
          </p:nvGrpSpPr>
          <p:grpSpPr bwMode="auto">
            <a:xfrm>
              <a:off x="0" y="1284382"/>
              <a:ext cx="1042348" cy="288000"/>
              <a:chOff x="0" y="0"/>
              <a:chExt cx="1042348" cy="288000"/>
            </a:xfrm>
          </p:grpSpPr>
          <p:sp>
            <p:nvSpPr>
              <p:cNvPr id="23596" name="椭圆 61"/>
              <p:cNvSpPr>
                <a:spLocks noChangeArrowheads="1"/>
              </p:cNvSpPr>
              <p:nvPr/>
            </p:nvSpPr>
            <p:spPr bwMode="auto">
              <a:xfrm>
                <a:off x="0" y="0"/>
                <a:ext cx="288000" cy="288000"/>
              </a:xfrm>
              <a:prstGeom prst="ellipse">
                <a:avLst/>
              </a:prstGeom>
              <a:solidFill>
                <a:schemeClr val="accent3"/>
              </a:solidFill>
              <a:ln w="28575">
                <a:solidFill>
                  <a:schemeClr val="bg1"/>
                </a:solidFill>
                <a:miter lim="800000"/>
              </a:ln>
            </p:spPr>
            <p:txBody>
              <a:bodyPr anchor="ctr"/>
              <a:lstStyle/>
              <a:p>
                <a:pPr algn="ctr">
                  <a:spcBef>
                    <a:spcPct val="0"/>
                  </a:spcBef>
                  <a:buFont typeface="Arial" panose="020B0604020202020204" pitchFamily="34" charset="0"/>
                  <a:buNone/>
                </a:pPr>
                <a:endParaRPr lang="zh-CN" altLang="zh-CN" sz="2400">
                  <a:solidFill>
                    <a:srgbClr val="FFFFFF"/>
                  </a:solidFill>
                  <a:latin typeface="+mn-ea"/>
                  <a:ea typeface="+mn-ea"/>
                  <a:cs typeface="+mn-ea"/>
                  <a:sym typeface="微软雅黑" panose="020B0503020204020204" pitchFamily="34" charset="-122"/>
                </a:endParaRPr>
              </a:p>
            </p:txBody>
          </p:sp>
          <p:sp>
            <p:nvSpPr>
              <p:cNvPr id="23597" name="矩形 62"/>
              <p:cNvSpPr>
                <a:spLocks noChangeArrowheads="1"/>
              </p:cNvSpPr>
              <p:nvPr/>
            </p:nvSpPr>
            <p:spPr bwMode="auto">
              <a:xfrm>
                <a:off x="288000" y="5500"/>
                <a:ext cx="754348" cy="2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grpSp>
          <p:nvGrpSpPr>
            <p:cNvPr id="23587" name="Group 56"/>
            <p:cNvGrpSpPr/>
            <p:nvPr/>
          </p:nvGrpSpPr>
          <p:grpSpPr bwMode="auto">
            <a:xfrm>
              <a:off x="0" y="1688011"/>
              <a:ext cx="1042348" cy="288000"/>
              <a:chOff x="0" y="0"/>
              <a:chExt cx="1042348" cy="288000"/>
            </a:xfrm>
          </p:grpSpPr>
          <p:sp>
            <p:nvSpPr>
              <p:cNvPr id="23594" name="椭圆 76"/>
              <p:cNvSpPr>
                <a:spLocks noChangeArrowheads="1"/>
              </p:cNvSpPr>
              <p:nvPr/>
            </p:nvSpPr>
            <p:spPr bwMode="auto">
              <a:xfrm>
                <a:off x="0" y="0"/>
                <a:ext cx="288000" cy="288000"/>
              </a:xfrm>
              <a:prstGeom prst="ellipse">
                <a:avLst/>
              </a:prstGeom>
              <a:solidFill>
                <a:schemeClr val="accent3"/>
              </a:solidFill>
              <a:ln w="28575">
                <a:solidFill>
                  <a:schemeClr val="bg1"/>
                </a:solidFill>
                <a:miter lim="800000"/>
              </a:ln>
            </p:spPr>
            <p:txBody>
              <a:bodyPr anchor="ctr"/>
              <a:lstStyle/>
              <a:p>
                <a:pPr algn="ctr">
                  <a:spcBef>
                    <a:spcPct val="0"/>
                  </a:spcBef>
                  <a:buFont typeface="Arial" panose="020B0604020202020204" pitchFamily="34" charset="0"/>
                  <a:buNone/>
                </a:pPr>
                <a:endParaRPr lang="zh-CN" altLang="zh-CN" sz="2400">
                  <a:solidFill>
                    <a:srgbClr val="FFFFFF"/>
                  </a:solidFill>
                  <a:latin typeface="+mn-ea"/>
                  <a:ea typeface="+mn-ea"/>
                  <a:cs typeface="+mn-ea"/>
                  <a:sym typeface="微软雅黑" panose="020B0503020204020204" pitchFamily="34" charset="-122"/>
                </a:endParaRPr>
              </a:p>
            </p:txBody>
          </p:sp>
          <p:sp>
            <p:nvSpPr>
              <p:cNvPr id="23595" name="矩形 77"/>
              <p:cNvSpPr>
                <a:spLocks noChangeArrowheads="1"/>
              </p:cNvSpPr>
              <p:nvPr/>
            </p:nvSpPr>
            <p:spPr bwMode="auto">
              <a:xfrm>
                <a:off x="288000" y="5500"/>
                <a:ext cx="754348" cy="2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cxnSp>
          <p:nvCxnSpPr>
            <p:cNvPr id="23588" name="肘形连接符 103"/>
            <p:cNvCxnSpPr>
              <a:cxnSpLocks noChangeShapeType="1"/>
              <a:stCxn id="23628" idx="4"/>
              <a:endCxn id="23604" idx="0"/>
            </p:cNvCxnSpPr>
            <p:nvPr/>
          </p:nvCxnSpPr>
          <p:spPr bwMode="auto">
            <a:xfrm rot="5400000">
              <a:off x="93621" y="50379"/>
              <a:ext cx="477125" cy="376366"/>
            </a:xfrm>
            <a:prstGeom prst="bentConnector3">
              <a:avLst>
                <a:gd name="adj1" fmla="val 50000"/>
              </a:avLst>
            </a:prstGeom>
            <a:noFill/>
            <a:ln w="9525">
              <a:solidFill>
                <a:srgbClr val="909090"/>
              </a:solidFill>
              <a:miter lim="800000"/>
            </a:ln>
            <a:extLst>
              <a:ext uri="{909E8E84-426E-40DD-AFC4-6F175D3DCCD1}">
                <a14:hiddenFill xmlns:a14="http://schemas.microsoft.com/office/drawing/2010/main">
                  <a:noFill/>
                </a14:hiddenFill>
              </a:ext>
            </a:extLst>
          </p:spPr>
        </p:cxnSp>
        <p:cxnSp>
          <p:nvCxnSpPr>
            <p:cNvPr id="23589" name="肘形连接符 105"/>
            <p:cNvCxnSpPr>
              <a:cxnSpLocks noChangeShapeType="1"/>
              <a:stCxn id="23628" idx="4"/>
              <a:endCxn id="23602" idx="0"/>
            </p:cNvCxnSpPr>
            <p:nvPr/>
          </p:nvCxnSpPr>
          <p:spPr bwMode="auto">
            <a:xfrm rot="16200000" flipH="1">
              <a:off x="833312" y="-312948"/>
              <a:ext cx="477125" cy="1103018"/>
            </a:xfrm>
            <a:prstGeom prst="bentConnector3">
              <a:avLst>
                <a:gd name="adj1" fmla="val 50000"/>
              </a:avLst>
            </a:prstGeom>
            <a:noFill/>
            <a:ln w="9525">
              <a:solidFill>
                <a:srgbClr val="909090"/>
              </a:solidFill>
              <a:miter lim="800000"/>
            </a:ln>
            <a:extLst>
              <a:ext uri="{909E8E84-426E-40DD-AFC4-6F175D3DCCD1}">
                <a14:hiddenFill xmlns:a14="http://schemas.microsoft.com/office/drawing/2010/main">
                  <a:noFill/>
                </a14:hiddenFill>
              </a:ext>
            </a:extLst>
          </p:spPr>
        </p:cxnSp>
        <p:cxnSp>
          <p:nvCxnSpPr>
            <p:cNvPr id="23590" name="直接连接符 107"/>
            <p:cNvCxnSpPr>
              <a:cxnSpLocks noChangeShapeType="1"/>
              <a:stCxn id="23604" idx="4"/>
              <a:endCxn id="23600" idx="0"/>
            </p:cNvCxnSpPr>
            <p:nvPr/>
          </p:nvCxnSpPr>
          <p:spPr bwMode="auto">
            <a:xfrm>
              <a:off x="144000" y="765124"/>
              <a:ext cx="1" cy="115629"/>
            </a:xfrm>
            <a:prstGeom prst="line">
              <a:avLst/>
            </a:prstGeom>
            <a:noFill/>
            <a:ln w="9525">
              <a:solidFill>
                <a:srgbClr val="909090"/>
              </a:solidFill>
              <a:miter lim="800000"/>
            </a:ln>
            <a:extLst>
              <a:ext uri="{909E8E84-426E-40DD-AFC4-6F175D3DCCD1}">
                <a14:hiddenFill xmlns:a14="http://schemas.microsoft.com/office/drawing/2010/main">
                  <a:noFill/>
                </a14:hiddenFill>
              </a:ext>
            </a:extLst>
          </p:spPr>
        </p:cxnSp>
        <p:cxnSp>
          <p:nvCxnSpPr>
            <p:cNvPr id="23591" name="直接连接符 109"/>
            <p:cNvCxnSpPr>
              <a:cxnSpLocks noChangeShapeType="1"/>
              <a:stCxn id="23600" idx="4"/>
              <a:endCxn id="23596" idx="0"/>
            </p:cNvCxnSpPr>
            <p:nvPr/>
          </p:nvCxnSpPr>
          <p:spPr bwMode="auto">
            <a:xfrm>
              <a:off x="144000" y="1168753"/>
              <a:ext cx="1" cy="115629"/>
            </a:xfrm>
            <a:prstGeom prst="line">
              <a:avLst/>
            </a:prstGeom>
            <a:noFill/>
            <a:ln w="9525">
              <a:solidFill>
                <a:srgbClr val="909090"/>
              </a:solidFill>
              <a:miter lim="800000"/>
            </a:ln>
            <a:extLst>
              <a:ext uri="{909E8E84-426E-40DD-AFC4-6F175D3DCCD1}">
                <a14:hiddenFill xmlns:a14="http://schemas.microsoft.com/office/drawing/2010/main">
                  <a:noFill/>
                </a14:hiddenFill>
              </a:ext>
            </a:extLst>
          </p:spPr>
        </p:cxnSp>
        <p:cxnSp>
          <p:nvCxnSpPr>
            <p:cNvPr id="23592" name="直接连接符 111"/>
            <p:cNvCxnSpPr>
              <a:cxnSpLocks noChangeShapeType="1"/>
              <a:stCxn id="23596" idx="4"/>
              <a:endCxn id="23594" idx="0"/>
            </p:cNvCxnSpPr>
            <p:nvPr/>
          </p:nvCxnSpPr>
          <p:spPr bwMode="auto">
            <a:xfrm>
              <a:off x="144000" y="1572382"/>
              <a:ext cx="1" cy="115629"/>
            </a:xfrm>
            <a:prstGeom prst="line">
              <a:avLst/>
            </a:prstGeom>
            <a:noFill/>
            <a:ln w="9525">
              <a:solidFill>
                <a:srgbClr val="909090"/>
              </a:solidFill>
              <a:miter lim="800000"/>
            </a:ln>
            <a:extLst>
              <a:ext uri="{909E8E84-426E-40DD-AFC4-6F175D3DCCD1}">
                <a14:hiddenFill xmlns:a14="http://schemas.microsoft.com/office/drawing/2010/main">
                  <a:noFill/>
                </a14:hiddenFill>
              </a:ext>
            </a:extLst>
          </p:spPr>
        </p:cxnSp>
        <p:cxnSp>
          <p:nvCxnSpPr>
            <p:cNvPr id="23593" name="直接连接符 113"/>
            <p:cNvCxnSpPr>
              <a:cxnSpLocks noChangeShapeType="1"/>
              <a:stCxn id="23602" idx="4"/>
              <a:endCxn id="23598" idx="0"/>
            </p:cNvCxnSpPr>
            <p:nvPr/>
          </p:nvCxnSpPr>
          <p:spPr bwMode="auto">
            <a:xfrm>
              <a:off x="1623383" y="765124"/>
              <a:ext cx="1" cy="115629"/>
            </a:xfrm>
            <a:prstGeom prst="line">
              <a:avLst/>
            </a:prstGeom>
            <a:noFill/>
            <a:ln w="9525">
              <a:solidFill>
                <a:srgbClr val="909090"/>
              </a:solidFill>
              <a:miter lim="800000"/>
            </a:ln>
            <a:extLst>
              <a:ext uri="{909E8E84-426E-40DD-AFC4-6F175D3DCCD1}">
                <a14:hiddenFill xmlns:a14="http://schemas.microsoft.com/office/drawing/2010/main">
                  <a:noFill/>
                </a14:hiddenFill>
              </a:ext>
            </a:extLst>
          </p:spPr>
        </p:cxnSp>
      </p:grpSp>
      <p:grpSp>
        <p:nvGrpSpPr>
          <p:cNvPr id="23565" name="Group 65"/>
          <p:cNvGrpSpPr/>
          <p:nvPr/>
        </p:nvGrpSpPr>
        <p:grpSpPr bwMode="auto">
          <a:xfrm>
            <a:off x="8904191" y="3577944"/>
            <a:ext cx="1868056" cy="2097616"/>
            <a:chOff x="-471" y="0"/>
            <a:chExt cx="1402326" cy="1572382"/>
          </a:xfrm>
        </p:grpSpPr>
        <p:grpSp>
          <p:nvGrpSpPr>
            <p:cNvPr id="23570" name="Group 66"/>
            <p:cNvGrpSpPr/>
            <p:nvPr/>
          </p:nvGrpSpPr>
          <p:grpSpPr bwMode="auto">
            <a:xfrm>
              <a:off x="359014" y="477124"/>
              <a:ext cx="1042841" cy="288000"/>
              <a:chOff x="0" y="0"/>
              <a:chExt cx="1042841" cy="288000"/>
            </a:xfrm>
          </p:grpSpPr>
          <p:sp>
            <p:nvSpPr>
              <p:cNvPr id="23580" name="椭圆 37"/>
              <p:cNvSpPr>
                <a:spLocks noChangeArrowheads="1"/>
              </p:cNvSpPr>
              <p:nvPr/>
            </p:nvSpPr>
            <p:spPr bwMode="auto">
              <a:xfrm>
                <a:off x="0" y="0"/>
                <a:ext cx="288000" cy="288000"/>
              </a:xfrm>
              <a:prstGeom prst="ellipse">
                <a:avLst/>
              </a:prstGeom>
              <a:solidFill>
                <a:schemeClr val="tx2"/>
              </a:solidFill>
              <a:ln w="28575">
                <a:solidFill>
                  <a:schemeClr val="bg1"/>
                </a:solidFill>
                <a:miter lim="800000"/>
              </a:ln>
            </p:spPr>
            <p:txBody>
              <a:bodyPr anchor="ctr"/>
              <a:lstStyle/>
              <a:p>
                <a:pPr algn="ctr">
                  <a:spcBef>
                    <a:spcPct val="0"/>
                  </a:spcBef>
                  <a:buFont typeface="Arial" panose="020B0604020202020204" pitchFamily="34" charset="0"/>
                  <a:buNone/>
                </a:pPr>
                <a:endParaRPr lang="zh-CN" altLang="zh-CN" sz="2400">
                  <a:solidFill>
                    <a:srgbClr val="FFFFFF"/>
                  </a:solidFill>
                  <a:latin typeface="+mn-ea"/>
                  <a:ea typeface="+mn-ea"/>
                  <a:cs typeface="+mn-ea"/>
                  <a:sym typeface="微软雅黑" panose="020B0503020204020204" pitchFamily="34" charset="-122"/>
                </a:endParaRPr>
              </a:p>
            </p:txBody>
          </p:sp>
          <p:sp>
            <p:nvSpPr>
              <p:cNvPr id="23581" name="矩形 38"/>
              <p:cNvSpPr>
                <a:spLocks noChangeArrowheads="1"/>
              </p:cNvSpPr>
              <p:nvPr/>
            </p:nvSpPr>
            <p:spPr bwMode="auto">
              <a:xfrm>
                <a:off x="288000" y="5500"/>
                <a:ext cx="754841" cy="253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grpSp>
          <p:nvGrpSpPr>
            <p:cNvPr id="23571" name="Group 69"/>
            <p:cNvGrpSpPr/>
            <p:nvPr/>
          </p:nvGrpSpPr>
          <p:grpSpPr bwMode="auto">
            <a:xfrm>
              <a:off x="359014" y="880753"/>
              <a:ext cx="1042841" cy="288000"/>
              <a:chOff x="0" y="0"/>
              <a:chExt cx="1042841" cy="288000"/>
            </a:xfrm>
          </p:grpSpPr>
          <p:sp>
            <p:nvSpPr>
              <p:cNvPr id="23578" name="椭圆 52"/>
              <p:cNvSpPr>
                <a:spLocks noChangeArrowheads="1"/>
              </p:cNvSpPr>
              <p:nvPr/>
            </p:nvSpPr>
            <p:spPr bwMode="auto">
              <a:xfrm>
                <a:off x="0" y="0"/>
                <a:ext cx="288000" cy="288000"/>
              </a:xfrm>
              <a:prstGeom prst="ellipse">
                <a:avLst/>
              </a:prstGeom>
              <a:solidFill>
                <a:schemeClr val="tx2"/>
              </a:solidFill>
              <a:ln w="28575">
                <a:solidFill>
                  <a:schemeClr val="bg1"/>
                </a:solidFill>
                <a:miter lim="800000"/>
              </a:ln>
            </p:spPr>
            <p:txBody>
              <a:bodyPr anchor="ctr"/>
              <a:lstStyle/>
              <a:p>
                <a:pPr algn="ctr">
                  <a:spcBef>
                    <a:spcPct val="0"/>
                  </a:spcBef>
                  <a:buFont typeface="Arial" panose="020B0604020202020204" pitchFamily="34" charset="0"/>
                  <a:buNone/>
                </a:pPr>
                <a:endParaRPr lang="zh-CN" altLang="zh-CN" sz="2400">
                  <a:solidFill>
                    <a:srgbClr val="FFFFFF"/>
                  </a:solidFill>
                  <a:latin typeface="+mn-ea"/>
                  <a:ea typeface="+mn-ea"/>
                  <a:cs typeface="+mn-ea"/>
                  <a:sym typeface="微软雅黑" panose="020B0503020204020204" pitchFamily="34" charset="-122"/>
                </a:endParaRPr>
              </a:p>
            </p:txBody>
          </p:sp>
          <p:sp>
            <p:nvSpPr>
              <p:cNvPr id="23579" name="矩形 53"/>
              <p:cNvSpPr>
                <a:spLocks noChangeArrowheads="1"/>
              </p:cNvSpPr>
              <p:nvPr/>
            </p:nvSpPr>
            <p:spPr bwMode="auto">
              <a:xfrm>
                <a:off x="288000" y="5500"/>
                <a:ext cx="754841" cy="253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grpSp>
          <p:nvGrpSpPr>
            <p:cNvPr id="23572" name="Group 72"/>
            <p:cNvGrpSpPr/>
            <p:nvPr/>
          </p:nvGrpSpPr>
          <p:grpSpPr bwMode="auto">
            <a:xfrm>
              <a:off x="359014" y="1284382"/>
              <a:ext cx="1042841" cy="288000"/>
              <a:chOff x="0" y="0"/>
              <a:chExt cx="1042841" cy="288000"/>
            </a:xfrm>
          </p:grpSpPr>
          <p:sp>
            <p:nvSpPr>
              <p:cNvPr id="23576" name="椭圆 67"/>
              <p:cNvSpPr>
                <a:spLocks noChangeArrowheads="1"/>
              </p:cNvSpPr>
              <p:nvPr/>
            </p:nvSpPr>
            <p:spPr bwMode="auto">
              <a:xfrm>
                <a:off x="0" y="0"/>
                <a:ext cx="288000" cy="288000"/>
              </a:xfrm>
              <a:prstGeom prst="ellipse">
                <a:avLst/>
              </a:prstGeom>
              <a:solidFill>
                <a:schemeClr val="tx2"/>
              </a:solidFill>
              <a:ln w="28575">
                <a:solidFill>
                  <a:schemeClr val="bg1"/>
                </a:solidFill>
                <a:miter lim="800000"/>
              </a:ln>
            </p:spPr>
            <p:txBody>
              <a:bodyPr anchor="ctr"/>
              <a:lstStyle/>
              <a:p>
                <a:pPr algn="ctr">
                  <a:spcBef>
                    <a:spcPct val="0"/>
                  </a:spcBef>
                  <a:buFont typeface="Arial" panose="020B0604020202020204" pitchFamily="34" charset="0"/>
                  <a:buNone/>
                </a:pPr>
                <a:endParaRPr lang="zh-CN" altLang="zh-CN" sz="2400">
                  <a:solidFill>
                    <a:srgbClr val="FFFFFF"/>
                  </a:solidFill>
                  <a:latin typeface="+mn-ea"/>
                  <a:ea typeface="+mn-ea"/>
                  <a:cs typeface="+mn-ea"/>
                  <a:sym typeface="微软雅黑" panose="020B0503020204020204" pitchFamily="34" charset="-122"/>
                </a:endParaRPr>
              </a:p>
            </p:txBody>
          </p:sp>
          <p:sp>
            <p:nvSpPr>
              <p:cNvPr id="23577" name="矩形 68"/>
              <p:cNvSpPr>
                <a:spLocks noChangeArrowheads="1"/>
              </p:cNvSpPr>
              <p:nvPr/>
            </p:nvSpPr>
            <p:spPr bwMode="auto">
              <a:xfrm>
                <a:off x="288000" y="5500"/>
                <a:ext cx="754841" cy="253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600">
                    <a:solidFill>
                      <a:srgbClr val="282828"/>
                    </a:solidFill>
                    <a:ea typeface="+mn-ea"/>
                    <a:cs typeface="+mn-ea"/>
                    <a:sym typeface="微软雅黑" panose="020B0503020204020204" pitchFamily="34" charset="-122"/>
                  </a:rPr>
                  <a:t>团队成员</a:t>
                </a:r>
                <a:endParaRPr lang="zh-CN" altLang="en-US" sz="2400">
                  <a:latin typeface="Arial" panose="020B0604020202020204" pitchFamily="34" charset="0"/>
                  <a:ea typeface="+mn-ea"/>
                  <a:cs typeface="+mn-ea"/>
                </a:endParaRPr>
              </a:p>
            </p:txBody>
          </p:sp>
        </p:grpSp>
        <p:cxnSp>
          <p:nvCxnSpPr>
            <p:cNvPr id="23573" name="肘形连接符 115"/>
            <p:cNvCxnSpPr>
              <a:cxnSpLocks noChangeShapeType="1"/>
              <a:stCxn id="23626" idx="4"/>
              <a:endCxn id="23580" idx="0"/>
            </p:cNvCxnSpPr>
            <p:nvPr/>
          </p:nvCxnSpPr>
          <p:spPr bwMode="auto">
            <a:xfrm rot="16200000" flipH="1">
              <a:off x="12709" y="-13180"/>
              <a:ext cx="477124" cy="503484"/>
            </a:xfrm>
            <a:prstGeom prst="bentConnector3">
              <a:avLst>
                <a:gd name="adj1" fmla="val 50000"/>
              </a:avLst>
            </a:prstGeom>
            <a:noFill/>
            <a:ln w="9525">
              <a:solidFill>
                <a:srgbClr val="909090"/>
              </a:solidFill>
              <a:miter lim="800000"/>
            </a:ln>
            <a:extLst>
              <a:ext uri="{909E8E84-426E-40DD-AFC4-6F175D3DCCD1}">
                <a14:hiddenFill xmlns:a14="http://schemas.microsoft.com/office/drawing/2010/main">
                  <a:noFill/>
                </a14:hiddenFill>
              </a:ext>
            </a:extLst>
          </p:spPr>
        </p:cxnSp>
        <p:cxnSp>
          <p:nvCxnSpPr>
            <p:cNvPr id="23574" name="直接连接符 117"/>
            <p:cNvCxnSpPr>
              <a:cxnSpLocks noChangeShapeType="1"/>
              <a:stCxn id="23580" idx="4"/>
              <a:endCxn id="23578" idx="0"/>
            </p:cNvCxnSpPr>
            <p:nvPr/>
          </p:nvCxnSpPr>
          <p:spPr bwMode="auto">
            <a:xfrm>
              <a:off x="503014" y="765124"/>
              <a:ext cx="1" cy="115629"/>
            </a:xfrm>
            <a:prstGeom prst="line">
              <a:avLst/>
            </a:prstGeom>
            <a:noFill/>
            <a:ln w="9525">
              <a:solidFill>
                <a:srgbClr val="909090"/>
              </a:solidFill>
              <a:miter lim="800000"/>
            </a:ln>
            <a:extLst>
              <a:ext uri="{909E8E84-426E-40DD-AFC4-6F175D3DCCD1}">
                <a14:hiddenFill xmlns:a14="http://schemas.microsoft.com/office/drawing/2010/main">
                  <a:noFill/>
                </a14:hiddenFill>
              </a:ext>
            </a:extLst>
          </p:spPr>
        </p:cxnSp>
        <p:cxnSp>
          <p:nvCxnSpPr>
            <p:cNvPr id="23575" name="直接连接符 119"/>
            <p:cNvCxnSpPr>
              <a:cxnSpLocks noChangeShapeType="1"/>
              <a:stCxn id="23578" idx="4"/>
              <a:endCxn id="23576" idx="0"/>
            </p:cNvCxnSpPr>
            <p:nvPr/>
          </p:nvCxnSpPr>
          <p:spPr bwMode="auto">
            <a:xfrm>
              <a:off x="503014" y="1168753"/>
              <a:ext cx="1" cy="115629"/>
            </a:xfrm>
            <a:prstGeom prst="line">
              <a:avLst/>
            </a:prstGeom>
            <a:noFill/>
            <a:ln w="9525">
              <a:solidFill>
                <a:srgbClr val="909090"/>
              </a:solidFill>
              <a:miter lim="800000"/>
            </a:ln>
            <a:extLst>
              <a:ext uri="{909E8E84-426E-40DD-AFC4-6F175D3DCCD1}">
                <a14:hiddenFill xmlns:a14="http://schemas.microsoft.com/office/drawing/2010/main">
                  <a:noFill/>
                </a14:hiddenFill>
              </a:ext>
            </a:extLst>
          </p:spPr>
        </p:cxnSp>
      </p:grpSp>
      <p:grpSp>
        <p:nvGrpSpPr>
          <p:cNvPr id="4" name="组合 3"/>
          <p:cNvGrpSpPr/>
          <p:nvPr/>
        </p:nvGrpSpPr>
        <p:grpSpPr>
          <a:xfrm>
            <a:off x="5615518" y="860145"/>
            <a:ext cx="1031678" cy="1032933"/>
            <a:chOff x="4211638" y="573088"/>
            <a:chExt cx="773759" cy="774700"/>
          </a:xfrm>
        </p:grpSpPr>
        <p:sp>
          <p:nvSpPr>
            <p:cNvPr id="23632" name="椭圆 10"/>
            <p:cNvSpPr>
              <a:spLocks noChangeArrowheads="1"/>
            </p:cNvSpPr>
            <p:nvPr/>
          </p:nvSpPr>
          <p:spPr bwMode="auto">
            <a:xfrm>
              <a:off x="4211638" y="573088"/>
              <a:ext cx="773759" cy="774700"/>
            </a:xfrm>
            <a:prstGeom prst="ellipse">
              <a:avLst/>
            </a:prstGeom>
            <a:solidFill>
              <a:srgbClr val="FF8607"/>
            </a:solidFill>
            <a:ln w="38100">
              <a:solidFill>
                <a:schemeClr val="accent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ea typeface="+mn-ea"/>
                <a:cs typeface="+mn-ea"/>
                <a:sym typeface="微软雅黑" panose="020B0503020204020204" pitchFamily="34" charset="-122"/>
              </a:endParaRPr>
            </a:p>
          </p:txBody>
        </p:sp>
        <p:sp>
          <p:nvSpPr>
            <p:cNvPr id="23566" name="椭圆 31"/>
            <p:cNvSpPr>
              <a:spLocks noChangeArrowheads="1"/>
            </p:cNvSpPr>
            <p:nvPr/>
          </p:nvSpPr>
          <p:spPr bwMode="auto">
            <a:xfrm rot="20812041" flipH="1">
              <a:off x="4229946" y="589519"/>
              <a:ext cx="737144" cy="738000"/>
            </a:xfrm>
            <a:prstGeom prst="ellipse">
              <a:avLst/>
            </a:prstGeom>
            <a:blipFill dpi="0" rotWithShape="1">
              <a:blip r:embed="rId1" cstate="print"/>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ea typeface="+mn-ea"/>
                <a:cs typeface="+mn-ea"/>
                <a:sym typeface="微软雅黑" panose="020B0503020204020204" pitchFamily="34" charset="-122"/>
              </a:endParaRPr>
            </a:p>
          </p:txBody>
        </p:sp>
      </p:grpSp>
      <p:grpSp>
        <p:nvGrpSpPr>
          <p:cNvPr id="7" name="组合 6"/>
          <p:cNvGrpSpPr/>
          <p:nvPr/>
        </p:nvGrpSpPr>
        <p:grpSpPr>
          <a:xfrm>
            <a:off x="8388352" y="2547129"/>
            <a:ext cx="1031678" cy="1030817"/>
            <a:chOff x="6291263" y="1838325"/>
            <a:chExt cx="773759" cy="773113"/>
          </a:xfrm>
        </p:grpSpPr>
        <p:sp>
          <p:nvSpPr>
            <p:cNvPr id="23626" name="椭圆 16"/>
            <p:cNvSpPr>
              <a:spLocks noChangeArrowheads="1"/>
            </p:cNvSpPr>
            <p:nvPr/>
          </p:nvSpPr>
          <p:spPr bwMode="auto">
            <a:xfrm>
              <a:off x="6291263" y="1838325"/>
              <a:ext cx="773759" cy="773113"/>
            </a:xfrm>
            <a:prstGeom prst="ellipse">
              <a:avLst/>
            </a:prstGeom>
            <a:solidFill>
              <a:srgbClr val="FF8607"/>
            </a:solidFill>
            <a:ln w="38100">
              <a:solidFill>
                <a:schemeClr val="accent1"/>
              </a:solidFill>
              <a:miter lim="800000"/>
            </a:ln>
          </p:spPr>
          <p:txBody>
            <a:bodyPr anchor="ctr"/>
            <a:lstStyle/>
            <a:p>
              <a:pPr algn="ctr" eaLnBrk="1" hangingPunct="1">
                <a:buFont typeface="Arial" panose="020B0604020202020204" pitchFamily="34" charset="0"/>
                <a:buNone/>
              </a:pPr>
              <a:endParaRPr lang="zh-CN" altLang="zh-CN">
                <a:solidFill>
                  <a:srgbClr val="FFFFFF"/>
                </a:solidFill>
                <a:latin typeface="+mn-ea"/>
                <a:ea typeface="+mn-ea"/>
                <a:cs typeface="+mn-ea"/>
                <a:sym typeface="微软雅黑" panose="020B0503020204020204" pitchFamily="34" charset="-122"/>
              </a:endParaRPr>
            </a:p>
          </p:txBody>
        </p:sp>
        <p:sp>
          <p:nvSpPr>
            <p:cNvPr id="23567" name="椭圆 37"/>
            <p:cNvSpPr>
              <a:spLocks noChangeArrowheads="1"/>
            </p:cNvSpPr>
            <p:nvPr/>
          </p:nvSpPr>
          <p:spPr bwMode="auto">
            <a:xfrm>
              <a:off x="6309142" y="1855881"/>
              <a:ext cx="738000" cy="738000"/>
            </a:xfrm>
            <a:prstGeom prst="ellipse">
              <a:avLst/>
            </a:prstGeom>
            <a:blipFill dpi="0" rotWithShape="1">
              <a:blip r:embed="rId2" cstate="print"/>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ea typeface="+mn-ea"/>
                <a:cs typeface="+mn-ea"/>
                <a:sym typeface="微软雅黑" panose="020B0503020204020204" pitchFamily="34" charset="-122"/>
              </a:endParaRPr>
            </a:p>
          </p:txBody>
        </p:sp>
      </p:grpSp>
      <p:grpSp>
        <p:nvGrpSpPr>
          <p:cNvPr id="6" name="组合 5"/>
          <p:cNvGrpSpPr/>
          <p:nvPr/>
        </p:nvGrpSpPr>
        <p:grpSpPr>
          <a:xfrm>
            <a:off x="5615518" y="2547129"/>
            <a:ext cx="1031678" cy="1030817"/>
            <a:chOff x="4211638" y="1838325"/>
            <a:chExt cx="773759" cy="773113"/>
          </a:xfrm>
        </p:grpSpPr>
        <p:sp>
          <p:nvSpPr>
            <p:cNvPr id="23628" name="椭圆 13"/>
            <p:cNvSpPr>
              <a:spLocks noChangeArrowheads="1"/>
            </p:cNvSpPr>
            <p:nvPr/>
          </p:nvSpPr>
          <p:spPr bwMode="auto">
            <a:xfrm>
              <a:off x="4211638" y="1838325"/>
              <a:ext cx="773759" cy="773113"/>
            </a:xfrm>
            <a:prstGeom prst="ellipse">
              <a:avLst/>
            </a:prstGeom>
            <a:solidFill>
              <a:srgbClr val="FF8607"/>
            </a:solidFill>
            <a:ln w="38100">
              <a:solidFill>
                <a:schemeClr val="accent1"/>
              </a:solidFill>
              <a:miter lim="800000"/>
            </a:ln>
          </p:spPr>
          <p:txBody>
            <a:bodyPr anchor="ctr"/>
            <a:lstStyle/>
            <a:p>
              <a:pPr algn="ctr" eaLnBrk="1" hangingPunct="1">
                <a:buFont typeface="Arial" panose="020B0604020202020204" pitchFamily="34" charset="0"/>
                <a:buNone/>
              </a:pPr>
              <a:endParaRPr lang="zh-CN" altLang="zh-CN">
                <a:solidFill>
                  <a:srgbClr val="FFFFFF"/>
                </a:solidFill>
                <a:latin typeface="+mn-ea"/>
                <a:ea typeface="+mn-ea"/>
                <a:cs typeface="+mn-ea"/>
                <a:sym typeface="微软雅黑" panose="020B0503020204020204" pitchFamily="34" charset="-122"/>
              </a:endParaRPr>
            </a:p>
          </p:txBody>
        </p:sp>
        <p:sp>
          <p:nvSpPr>
            <p:cNvPr id="23568" name="椭圆 25"/>
            <p:cNvSpPr>
              <a:spLocks noChangeArrowheads="1"/>
            </p:cNvSpPr>
            <p:nvPr/>
          </p:nvSpPr>
          <p:spPr bwMode="auto">
            <a:xfrm>
              <a:off x="4229517" y="1855881"/>
              <a:ext cx="738000" cy="738000"/>
            </a:xfrm>
            <a:prstGeom prst="ellipse">
              <a:avLst/>
            </a:prstGeom>
            <a:blipFill dpi="0" rotWithShape="1">
              <a:blip r:embed="rId3" cstate="print"/>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ea typeface="+mn-ea"/>
                <a:cs typeface="+mn-ea"/>
                <a:sym typeface="微软雅黑" panose="020B0503020204020204" pitchFamily="34" charset="-122"/>
              </a:endParaRPr>
            </a:p>
          </p:txBody>
        </p:sp>
      </p:grpSp>
      <p:grpSp>
        <p:nvGrpSpPr>
          <p:cNvPr id="16" name="组合 15"/>
          <p:cNvGrpSpPr/>
          <p:nvPr/>
        </p:nvGrpSpPr>
        <p:grpSpPr>
          <a:xfrm>
            <a:off x="2844801" y="2547129"/>
            <a:ext cx="1031678" cy="1030817"/>
            <a:chOff x="2133600" y="1838325"/>
            <a:chExt cx="773759" cy="773113"/>
          </a:xfrm>
        </p:grpSpPr>
        <p:sp>
          <p:nvSpPr>
            <p:cNvPr id="23630" name="椭圆 19"/>
            <p:cNvSpPr>
              <a:spLocks noChangeArrowheads="1"/>
            </p:cNvSpPr>
            <p:nvPr/>
          </p:nvSpPr>
          <p:spPr bwMode="auto">
            <a:xfrm>
              <a:off x="2133600" y="1838325"/>
              <a:ext cx="773759" cy="773113"/>
            </a:xfrm>
            <a:prstGeom prst="ellipse">
              <a:avLst/>
            </a:prstGeom>
            <a:solidFill>
              <a:srgbClr val="FF8607"/>
            </a:solidFill>
            <a:ln w="38100">
              <a:solidFill>
                <a:schemeClr val="accent1"/>
              </a:solidFill>
              <a:miter lim="800000"/>
            </a:ln>
          </p:spPr>
          <p:txBody>
            <a:bodyPr anchor="ctr"/>
            <a:lstStyle/>
            <a:p>
              <a:pPr algn="ctr" eaLnBrk="1" hangingPunct="1">
                <a:buFont typeface="Arial" panose="020B0604020202020204" pitchFamily="34" charset="0"/>
                <a:buNone/>
              </a:pPr>
              <a:endParaRPr lang="zh-CN" altLang="zh-CN">
                <a:solidFill>
                  <a:srgbClr val="FFFFFF"/>
                </a:solidFill>
                <a:latin typeface="+mn-ea"/>
                <a:ea typeface="+mn-ea"/>
                <a:cs typeface="+mn-ea"/>
                <a:sym typeface="微软雅黑" panose="020B0503020204020204" pitchFamily="34" charset="-122"/>
              </a:endParaRPr>
            </a:p>
          </p:txBody>
        </p:sp>
        <p:sp>
          <p:nvSpPr>
            <p:cNvPr id="23569" name="椭圆 25"/>
            <p:cNvSpPr>
              <a:spLocks noChangeArrowheads="1"/>
            </p:cNvSpPr>
            <p:nvPr/>
          </p:nvSpPr>
          <p:spPr bwMode="auto">
            <a:xfrm>
              <a:off x="2151479" y="1855881"/>
              <a:ext cx="738000" cy="738000"/>
            </a:xfrm>
            <a:prstGeom prst="ellipse">
              <a:avLst/>
            </a:prstGeom>
            <a:blipFill dpi="0" rotWithShape="1">
              <a:blip r:embed="rId4" cstate="print"/>
              <a:srcRect/>
              <a:stretch>
                <a:fillRect/>
              </a:stretch>
            </a:blip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ea typeface="+mn-ea"/>
                <a:cs typeface="+mn-ea"/>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633"/>
                                        </p:tgtEl>
                                        <p:attrNameLst>
                                          <p:attrName>style.visibility</p:attrName>
                                        </p:attrNameLst>
                                      </p:cBhvr>
                                      <p:to>
                                        <p:strVal val="visible"/>
                                      </p:to>
                                    </p:set>
                                    <p:animEffect transition="in" filter="fade">
                                      <p:cBhvr>
                                        <p:cTn id="11" dur="500"/>
                                        <p:tgtEl>
                                          <p:spTgt spid="2363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500"/>
                            </p:stCondLst>
                            <p:childTnLst>
                              <p:par>
                                <p:cTn id="17" presetID="10" presetClass="entr" presetSubtype="0" fill="hold" nodeType="afterEffect">
                                  <p:stCondLst>
                                    <p:cond delay="25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nodeType="withEffect">
                                  <p:stCondLst>
                                    <p:cond delay="25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10" presetClass="entr" presetSubtype="0" fill="hold" nodeType="withEffect">
                                  <p:stCondLst>
                                    <p:cond delay="25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250"/>
                            </p:stCondLst>
                            <p:childTnLst>
                              <p:par>
                                <p:cTn id="27" presetID="10" presetClass="entr" presetSubtype="0" fill="hold" grpId="0" nodeType="afterEffect">
                                  <p:stCondLst>
                                    <p:cond delay="0"/>
                                  </p:stCondLst>
                                  <p:childTnLst>
                                    <p:set>
                                      <p:cBhvr>
                                        <p:cTn id="28" dur="1" fill="hold">
                                          <p:stCondLst>
                                            <p:cond delay="0"/>
                                          </p:stCondLst>
                                        </p:cTn>
                                        <p:tgtEl>
                                          <p:spTgt spid="23631"/>
                                        </p:tgtEl>
                                        <p:attrNameLst>
                                          <p:attrName>style.visibility</p:attrName>
                                        </p:attrNameLst>
                                      </p:cBhvr>
                                      <p:to>
                                        <p:strVal val="visible"/>
                                      </p:to>
                                    </p:set>
                                    <p:animEffect transition="in" filter="fade">
                                      <p:cBhvr>
                                        <p:cTn id="29" dur="500"/>
                                        <p:tgtEl>
                                          <p:spTgt spid="236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3629"/>
                                        </p:tgtEl>
                                        <p:attrNameLst>
                                          <p:attrName>style.visibility</p:attrName>
                                        </p:attrNameLst>
                                      </p:cBhvr>
                                      <p:to>
                                        <p:strVal val="visible"/>
                                      </p:to>
                                    </p:set>
                                    <p:animEffect transition="in" filter="fade">
                                      <p:cBhvr>
                                        <p:cTn id="32" dur="500"/>
                                        <p:tgtEl>
                                          <p:spTgt spid="2362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627"/>
                                        </p:tgtEl>
                                        <p:attrNameLst>
                                          <p:attrName>style.visibility</p:attrName>
                                        </p:attrNameLst>
                                      </p:cBhvr>
                                      <p:to>
                                        <p:strVal val="visible"/>
                                      </p:to>
                                    </p:set>
                                    <p:animEffect transition="in" filter="fade">
                                      <p:cBhvr>
                                        <p:cTn id="35" dur="500"/>
                                        <p:tgtEl>
                                          <p:spTgt spid="23627"/>
                                        </p:tgtEl>
                                      </p:cBhvr>
                                    </p:animEffect>
                                  </p:childTnLst>
                                </p:cTn>
                              </p:par>
                            </p:childTnLst>
                          </p:cTn>
                        </p:par>
                        <p:par>
                          <p:cTn id="36" fill="hold">
                            <p:stCondLst>
                              <p:cond delay="2750"/>
                            </p:stCondLst>
                            <p:childTnLst>
                              <p:par>
                                <p:cTn id="37" presetID="22" presetClass="entr" presetSubtype="1" fill="hold" nodeType="afterEffect">
                                  <p:stCondLst>
                                    <p:cond delay="0"/>
                                  </p:stCondLst>
                                  <p:childTnLst>
                                    <p:set>
                                      <p:cBhvr>
                                        <p:cTn id="38" dur="1" fill="hold">
                                          <p:stCondLst>
                                            <p:cond delay="0"/>
                                          </p:stCondLst>
                                        </p:cTn>
                                        <p:tgtEl>
                                          <p:spTgt spid="23563"/>
                                        </p:tgtEl>
                                        <p:attrNameLst>
                                          <p:attrName>style.visibility</p:attrName>
                                        </p:attrNameLst>
                                      </p:cBhvr>
                                      <p:to>
                                        <p:strVal val="visible"/>
                                      </p:to>
                                    </p:set>
                                    <p:animEffect transition="in" filter="wipe(up)">
                                      <p:cBhvr>
                                        <p:cTn id="39" dur="1000"/>
                                        <p:tgtEl>
                                          <p:spTgt spid="23563"/>
                                        </p:tgtEl>
                                      </p:cBhvr>
                                    </p:animEffect>
                                  </p:childTnLst>
                                </p:cTn>
                              </p:par>
                              <p:par>
                                <p:cTn id="40" presetID="22" presetClass="entr" presetSubtype="1" fill="hold" nodeType="withEffect">
                                  <p:stCondLst>
                                    <p:cond delay="0"/>
                                  </p:stCondLst>
                                  <p:childTnLst>
                                    <p:set>
                                      <p:cBhvr>
                                        <p:cTn id="41" dur="1" fill="hold">
                                          <p:stCondLst>
                                            <p:cond delay="0"/>
                                          </p:stCondLst>
                                        </p:cTn>
                                        <p:tgtEl>
                                          <p:spTgt spid="23564"/>
                                        </p:tgtEl>
                                        <p:attrNameLst>
                                          <p:attrName>style.visibility</p:attrName>
                                        </p:attrNameLst>
                                      </p:cBhvr>
                                      <p:to>
                                        <p:strVal val="visible"/>
                                      </p:to>
                                    </p:set>
                                    <p:animEffect transition="in" filter="wipe(up)">
                                      <p:cBhvr>
                                        <p:cTn id="42" dur="1000"/>
                                        <p:tgtEl>
                                          <p:spTgt spid="23564"/>
                                        </p:tgtEl>
                                      </p:cBhvr>
                                    </p:animEffect>
                                  </p:childTnLst>
                                </p:cTn>
                              </p:par>
                              <p:par>
                                <p:cTn id="43" presetID="22" presetClass="entr" presetSubtype="1" fill="hold" nodeType="withEffect">
                                  <p:stCondLst>
                                    <p:cond delay="0"/>
                                  </p:stCondLst>
                                  <p:childTnLst>
                                    <p:set>
                                      <p:cBhvr>
                                        <p:cTn id="44" dur="1" fill="hold">
                                          <p:stCondLst>
                                            <p:cond delay="0"/>
                                          </p:stCondLst>
                                        </p:cTn>
                                        <p:tgtEl>
                                          <p:spTgt spid="23565"/>
                                        </p:tgtEl>
                                        <p:attrNameLst>
                                          <p:attrName>style.visibility</p:attrName>
                                        </p:attrNameLst>
                                      </p:cBhvr>
                                      <p:to>
                                        <p:strVal val="visible"/>
                                      </p:to>
                                    </p:set>
                                    <p:animEffect transition="in" filter="wipe(up)">
                                      <p:cBhvr>
                                        <p:cTn id="45" dur="1000"/>
                                        <p:tgtEl>
                                          <p:spTgt spid="23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633" grpId="0"/>
      <p:bldP spid="23631" grpId="0"/>
      <p:bldP spid="23629" grpId="0"/>
      <p:bldP spid="236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Group 72"/>
          <p:cNvGrpSpPr/>
          <p:nvPr/>
        </p:nvGrpSpPr>
        <p:grpSpPr>
          <a:xfrm>
            <a:off x="790613" y="2276087"/>
            <a:ext cx="1728211" cy="1163812"/>
            <a:chOff x="5776018" y="1549534"/>
            <a:chExt cx="1296158" cy="872859"/>
          </a:xfrm>
        </p:grpSpPr>
        <p:sp>
          <p:nvSpPr>
            <p:cNvPr id="45" name="Text Placeholder 3"/>
            <p:cNvSpPr txBox="1"/>
            <p:nvPr/>
          </p:nvSpPr>
          <p:spPr>
            <a:xfrm>
              <a:off x="6087422" y="1549534"/>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tx2">
                      <a:lumMod val="75000"/>
                    </a:schemeClr>
                  </a:solidFill>
                  <a:latin typeface="+mn-ea"/>
                  <a:ea typeface="+mn-ea"/>
                  <a:cs typeface="+mn-ea"/>
                </a:rPr>
                <a:t>添加副标题</a:t>
              </a:r>
              <a:endParaRPr lang="en-US" b="1" dirty="0">
                <a:solidFill>
                  <a:schemeClr val="tx2">
                    <a:lumMod val="75000"/>
                  </a:schemeClr>
                </a:solidFill>
                <a:latin typeface="+mn-ea"/>
                <a:ea typeface="+mn-ea"/>
                <a:cs typeface="+mn-ea"/>
              </a:endParaRPr>
            </a:p>
          </p:txBody>
        </p:sp>
        <p:sp>
          <p:nvSpPr>
            <p:cNvPr id="50" name="Text Placeholder 3"/>
            <p:cNvSpPr txBox="1"/>
            <p:nvPr/>
          </p:nvSpPr>
          <p:spPr>
            <a:xfrm>
              <a:off x="5776018" y="1806840"/>
              <a:ext cx="1296158" cy="615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p:txBody>
        </p:sp>
      </p:grpSp>
      <p:grpSp>
        <p:nvGrpSpPr>
          <p:cNvPr id="65" name="Group 72"/>
          <p:cNvGrpSpPr/>
          <p:nvPr/>
        </p:nvGrpSpPr>
        <p:grpSpPr>
          <a:xfrm>
            <a:off x="3522886" y="2276087"/>
            <a:ext cx="1728211" cy="1163812"/>
            <a:chOff x="5776018" y="1549534"/>
            <a:chExt cx="1296158" cy="872859"/>
          </a:xfrm>
        </p:grpSpPr>
        <p:sp>
          <p:nvSpPr>
            <p:cNvPr id="66" name="Text Placeholder 3"/>
            <p:cNvSpPr txBox="1"/>
            <p:nvPr/>
          </p:nvSpPr>
          <p:spPr>
            <a:xfrm>
              <a:off x="6087422" y="1549534"/>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accent4"/>
                  </a:solidFill>
                  <a:latin typeface="+mn-ea"/>
                  <a:ea typeface="+mn-ea"/>
                  <a:cs typeface="+mn-ea"/>
                </a:rPr>
                <a:t>添加副标题</a:t>
              </a:r>
              <a:endParaRPr lang="en-US" b="1" dirty="0">
                <a:solidFill>
                  <a:schemeClr val="accent4"/>
                </a:solidFill>
                <a:latin typeface="+mn-ea"/>
                <a:ea typeface="+mn-ea"/>
                <a:cs typeface="+mn-ea"/>
              </a:endParaRPr>
            </a:p>
          </p:txBody>
        </p:sp>
        <p:sp>
          <p:nvSpPr>
            <p:cNvPr id="67" name="Text Placeholder 3"/>
            <p:cNvSpPr txBox="1"/>
            <p:nvPr/>
          </p:nvSpPr>
          <p:spPr>
            <a:xfrm>
              <a:off x="5776018" y="1806840"/>
              <a:ext cx="1296158" cy="615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p:txBody>
        </p:sp>
      </p:grpSp>
      <p:grpSp>
        <p:nvGrpSpPr>
          <p:cNvPr id="80" name="Group 72"/>
          <p:cNvGrpSpPr/>
          <p:nvPr/>
        </p:nvGrpSpPr>
        <p:grpSpPr>
          <a:xfrm>
            <a:off x="6172807" y="2276087"/>
            <a:ext cx="1728211" cy="1163812"/>
            <a:chOff x="5776018" y="1549534"/>
            <a:chExt cx="1296158" cy="872859"/>
          </a:xfrm>
        </p:grpSpPr>
        <p:sp>
          <p:nvSpPr>
            <p:cNvPr id="81" name="Text Placeholder 3"/>
            <p:cNvSpPr txBox="1"/>
            <p:nvPr/>
          </p:nvSpPr>
          <p:spPr>
            <a:xfrm>
              <a:off x="6087422" y="1549534"/>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accent1"/>
                  </a:solidFill>
                  <a:latin typeface="+mn-ea"/>
                  <a:ea typeface="+mn-ea"/>
                  <a:cs typeface="+mn-ea"/>
                </a:rPr>
                <a:t>添加副标题</a:t>
              </a:r>
              <a:endParaRPr lang="en-US" b="1" dirty="0">
                <a:solidFill>
                  <a:schemeClr val="accent1"/>
                </a:solidFill>
                <a:latin typeface="+mn-ea"/>
                <a:ea typeface="+mn-ea"/>
                <a:cs typeface="+mn-ea"/>
              </a:endParaRPr>
            </a:p>
          </p:txBody>
        </p:sp>
        <p:sp>
          <p:nvSpPr>
            <p:cNvPr id="82" name="Text Placeholder 3"/>
            <p:cNvSpPr txBox="1"/>
            <p:nvPr/>
          </p:nvSpPr>
          <p:spPr>
            <a:xfrm>
              <a:off x="5776018" y="1806840"/>
              <a:ext cx="1296158" cy="615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p:txBody>
        </p:sp>
      </p:grpSp>
      <p:grpSp>
        <p:nvGrpSpPr>
          <p:cNvPr id="88" name="Group 72"/>
          <p:cNvGrpSpPr/>
          <p:nvPr/>
        </p:nvGrpSpPr>
        <p:grpSpPr>
          <a:xfrm>
            <a:off x="8822730" y="2276087"/>
            <a:ext cx="1728211" cy="1163812"/>
            <a:chOff x="5776018" y="1549534"/>
            <a:chExt cx="1296158" cy="872859"/>
          </a:xfrm>
        </p:grpSpPr>
        <p:sp>
          <p:nvSpPr>
            <p:cNvPr id="89" name="Text Placeholder 3"/>
            <p:cNvSpPr txBox="1"/>
            <p:nvPr/>
          </p:nvSpPr>
          <p:spPr>
            <a:xfrm>
              <a:off x="6087422" y="1549534"/>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b="1" dirty="0">
                  <a:solidFill>
                    <a:schemeClr val="accent3"/>
                  </a:solidFill>
                  <a:latin typeface="+mn-ea"/>
                  <a:ea typeface="+mn-ea"/>
                  <a:cs typeface="+mn-ea"/>
                </a:rPr>
                <a:t>添加副标题</a:t>
              </a:r>
              <a:endParaRPr lang="en-US" b="1" dirty="0">
                <a:solidFill>
                  <a:schemeClr val="accent3"/>
                </a:solidFill>
                <a:latin typeface="+mn-ea"/>
                <a:ea typeface="+mn-ea"/>
                <a:cs typeface="+mn-ea"/>
              </a:endParaRPr>
            </a:p>
          </p:txBody>
        </p:sp>
        <p:sp>
          <p:nvSpPr>
            <p:cNvPr id="90" name="Text Placeholder 3"/>
            <p:cNvSpPr txBox="1"/>
            <p:nvPr/>
          </p:nvSpPr>
          <p:spPr>
            <a:xfrm>
              <a:off x="5776018" y="1806840"/>
              <a:ext cx="1296158" cy="61555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p:txBody>
        </p:sp>
      </p:grpSp>
      <p:grpSp>
        <p:nvGrpSpPr>
          <p:cNvPr id="5" name="Group 34"/>
          <p:cNvGrpSpPr/>
          <p:nvPr/>
        </p:nvGrpSpPr>
        <p:grpSpPr>
          <a:xfrm>
            <a:off x="3184708" y="4543235"/>
            <a:ext cx="5381224" cy="259269"/>
            <a:chOff x="2221306" y="3931835"/>
            <a:chExt cx="4035918" cy="194452"/>
          </a:xfrm>
        </p:grpSpPr>
        <p:grpSp>
          <p:nvGrpSpPr>
            <p:cNvPr id="6" name="Group 50"/>
            <p:cNvGrpSpPr/>
            <p:nvPr/>
          </p:nvGrpSpPr>
          <p:grpSpPr>
            <a:xfrm>
              <a:off x="2221306" y="3931835"/>
              <a:ext cx="775477" cy="194452"/>
              <a:chOff x="2221306" y="3914656"/>
              <a:chExt cx="775477" cy="194452"/>
            </a:xfrm>
          </p:grpSpPr>
          <p:sp>
            <p:nvSpPr>
              <p:cNvPr id="61" name="TextBox 60"/>
              <p:cNvSpPr txBox="1"/>
              <p:nvPr/>
            </p:nvSpPr>
            <p:spPr>
              <a:xfrm>
                <a:off x="2740303" y="3934938"/>
                <a:ext cx="256480" cy="153888"/>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latin typeface="+mn-ea"/>
                    <a:ea typeface="+mn-ea"/>
                    <a:cs typeface="+mn-ea"/>
                  </a:rPr>
                  <a:t>架构</a:t>
                </a:r>
                <a:endParaRPr lang="en-US" sz="1300" b="1" dirty="0">
                  <a:solidFill>
                    <a:schemeClr val="tx1">
                      <a:lumMod val="75000"/>
                      <a:lumOff val="25000"/>
                    </a:schemeClr>
                  </a:solidFill>
                  <a:latin typeface="+mn-ea"/>
                  <a:ea typeface="+mn-ea"/>
                  <a:cs typeface="+mn-ea"/>
                </a:endParaRPr>
              </a:p>
            </p:txBody>
          </p:sp>
          <p:sp>
            <p:nvSpPr>
              <p:cNvPr id="63" name="Oval 62"/>
              <p:cNvSpPr>
                <a:spLocks noChangeAspect="1"/>
              </p:cNvSpPr>
              <p:nvPr/>
            </p:nvSpPr>
            <p:spPr>
              <a:xfrm>
                <a:off x="2221306" y="3914656"/>
                <a:ext cx="200183" cy="194452"/>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grpSp>
          <p:nvGrpSpPr>
            <p:cNvPr id="7" name="Group 45"/>
            <p:cNvGrpSpPr/>
            <p:nvPr/>
          </p:nvGrpSpPr>
          <p:grpSpPr>
            <a:xfrm>
              <a:off x="3453487" y="3931835"/>
              <a:ext cx="605949" cy="194452"/>
              <a:chOff x="3630785" y="3947915"/>
              <a:chExt cx="605949" cy="194452"/>
            </a:xfrm>
          </p:grpSpPr>
          <p:sp>
            <p:nvSpPr>
              <p:cNvPr id="58" name="TextBox 57"/>
              <p:cNvSpPr txBox="1"/>
              <p:nvPr/>
            </p:nvSpPr>
            <p:spPr>
              <a:xfrm>
                <a:off x="3980254" y="3968197"/>
                <a:ext cx="256480" cy="153888"/>
              </a:xfrm>
              <a:prstGeom prst="rect">
                <a:avLst/>
              </a:prstGeom>
              <a:noFill/>
            </p:spPr>
            <p:txBody>
              <a:bodyPr wrap="none" lIns="0" tIns="0" rIns="0" bIns="0" rtlCol="0" anchor="t">
                <a:spAutoFit/>
              </a:bodyPr>
              <a:lstStyle/>
              <a:p>
                <a:pPr algn="ctr"/>
                <a:r>
                  <a:rPr lang="zh-CN" altLang="en-US" sz="1300" b="1" dirty="0">
                    <a:solidFill>
                      <a:schemeClr val="tx1">
                        <a:lumMod val="75000"/>
                        <a:lumOff val="25000"/>
                      </a:schemeClr>
                    </a:solidFill>
                    <a:latin typeface="+mn-ea"/>
                    <a:ea typeface="+mn-ea"/>
                    <a:cs typeface="+mn-ea"/>
                  </a:rPr>
                  <a:t>分析</a:t>
                </a:r>
                <a:endParaRPr lang="en-US" sz="1300" b="1" dirty="0">
                  <a:solidFill>
                    <a:schemeClr val="tx1">
                      <a:lumMod val="75000"/>
                      <a:lumOff val="25000"/>
                    </a:schemeClr>
                  </a:solidFill>
                  <a:latin typeface="+mn-ea"/>
                  <a:ea typeface="+mn-ea"/>
                  <a:cs typeface="+mn-ea"/>
                </a:endParaRPr>
              </a:p>
            </p:txBody>
          </p:sp>
          <p:sp>
            <p:nvSpPr>
              <p:cNvPr id="59" name="Oval 58"/>
              <p:cNvSpPr>
                <a:spLocks noChangeAspect="1"/>
              </p:cNvSpPr>
              <p:nvPr/>
            </p:nvSpPr>
            <p:spPr>
              <a:xfrm>
                <a:off x="3630785" y="3947915"/>
                <a:ext cx="200183" cy="19445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grpSp>
          <p:nvGrpSpPr>
            <p:cNvPr id="8" name="Group 37"/>
            <p:cNvGrpSpPr/>
            <p:nvPr/>
          </p:nvGrpSpPr>
          <p:grpSpPr>
            <a:xfrm>
              <a:off x="4346222" y="3931835"/>
              <a:ext cx="710555" cy="194452"/>
              <a:chOff x="4407454" y="3949014"/>
              <a:chExt cx="710555" cy="194452"/>
            </a:xfrm>
          </p:grpSpPr>
          <p:sp>
            <p:nvSpPr>
              <p:cNvPr id="49" name="TextBox 48"/>
              <p:cNvSpPr txBox="1"/>
              <p:nvPr/>
            </p:nvSpPr>
            <p:spPr>
              <a:xfrm>
                <a:off x="4887177" y="3976991"/>
                <a:ext cx="230832" cy="138499"/>
              </a:xfrm>
              <a:prstGeom prst="rect">
                <a:avLst/>
              </a:prstGeom>
              <a:noFill/>
            </p:spPr>
            <p:txBody>
              <a:bodyPr wrap="none" lIns="0" tIns="0" rIns="0" bIns="0" rtlCol="0" anchor="t">
                <a:spAutoFit/>
              </a:bodyPr>
              <a:lstStyle/>
              <a:p>
                <a:pPr algn="ctr"/>
                <a:r>
                  <a:rPr lang="zh-CN" altLang="en-US" sz="1200" b="1" dirty="0">
                    <a:solidFill>
                      <a:schemeClr val="tx1">
                        <a:lumMod val="75000"/>
                        <a:lumOff val="25000"/>
                      </a:schemeClr>
                    </a:solidFill>
                    <a:latin typeface="+mn-ea"/>
                    <a:ea typeface="+mn-ea"/>
                    <a:cs typeface="+mn-ea"/>
                  </a:rPr>
                  <a:t>完善</a:t>
                </a:r>
                <a:endParaRPr lang="en-US" sz="1200" b="1" dirty="0">
                  <a:solidFill>
                    <a:schemeClr val="tx1">
                      <a:lumMod val="75000"/>
                      <a:lumOff val="25000"/>
                    </a:schemeClr>
                  </a:solidFill>
                  <a:latin typeface="+mn-ea"/>
                  <a:ea typeface="+mn-ea"/>
                  <a:cs typeface="+mn-ea"/>
                </a:endParaRPr>
              </a:p>
            </p:txBody>
          </p:sp>
          <p:sp>
            <p:nvSpPr>
              <p:cNvPr id="56" name="Oval 55"/>
              <p:cNvSpPr>
                <a:spLocks noChangeAspect="1"/>
              </p:cNvSpPr>
              <p:nvPr/>
            </p:nvSpPr>
            <p:spPr>
              <a:xfrm>
                <a:off x="4407454" y="3949014"/>
                <a:ext cx="200183" cy="1944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grpSp>
          <p:nvGrpSpPr>
            <p:cNvPr id="9" name="Group 41"/>
            <p:cNvGrpSpPr/>
            <p:nvPr/>
          </p:nvGrpSpPr>
          <p:grpSpPr>
            <a:xfrm>
              <a:off x="5474209" y="3931835"/>
              <a:ext cx="783015" cy="194452"/>
              <a:chOff x="5474209" y="3949014"/>
              <a:chExt cx="783015" cy="194452"/>
            </a:xfrm>
          </p:grpSpPr>
          <p:sp>
            <p:nvSpPr>
              <p:cNvPr id="41" name="TextBox 40"/>
              <p:cNvSpPr txBox="1"/>
              <p:nvPr/>
            </p:nvSpPr>
            <p:spPr>
              <a:xfrm>
                <a:off x="6026392" y="3976991"/>
                <a:ext cx="230832" cy="138499"/>
              </a:xfrm>
              <a:prstGeom prst="rect">
                <a:avLst/>
              </a:prstGeom>
              <a:noFill/>
            </p:spPr>
            <p:txBody>
              <a:bodyPr wrap="none" lIns="0" tIns="0" rIns="0" bIns="0" rtlCol="0" anchor="t">
                <a:spAutoFit/>
              </a:bodyPr>
              <a:lstStyle/>
              <a:p>
                <a:pPr algn="ctr"/>
                <a:r>
                  <a:rPr lang="zh-CN" altLang="en-US" sz="1200" b="1" dirty="0">
                    <a:solidFill>
                      <a:schemeClr val="tx1">
                        <a:lumMod val="75000"/>
                        <a:lumOff val="25000"/>
                      </a:schemeClr>
                    </a:solidFill>
                    <a:latin typeface="+mn-ea"/>
                    <a:ea typeface="+mn-ea"/>
                    <a:cs typeface="+mn-ea"/>
                  </a:rPr>
                  <a:t>重建</a:t>
                </a:r>
                <a:endParaRPr lang="en-US" sz="1200" b="1" dirty="0">
                  <a:solidFill>
                    <a:schemeClr val="tx1">
                      <a:lumMod val="75000"/>
                      <a:lumOff val="25000"/>
                    </a:schemeClr>
                  </a:solidFill>
                  <a:latin typeface="+mn-ea"/>
                  <a:ea typeface="+mn-ea"/>
                  <a:cs typeface="+mn-ea"/>
                </a:endParaRPr>
              </a:p>
            </p:txBody>
          </p:sp>
          <p:sp>
            <p:nvSpPr>
              <p:cNvPr id="48" name="Oval 47"/>
              <p:cNvSpPr>
                <a:spLocks noChangeAspect="1"/>
              </p:cNvSpPr>
              <p:nvPr/>
            </p:nvSpPr>
            <p:spPr>
              <a:xfrm>
                <a:off x="5474209" y="3949014"/>
                <a:ext cx="200183" cy="19445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grpSp>
      </p:grpSp>
      <p:sp>
        <p:nvSpPr>
          <p:cNvPr id="46" name="TextBox 45"/>
          <p:cNvSpPr txBox="1"/>
          <p:nvPr/>
        </p:nvSpPr>
        <p:spPr>
          <a:xfrm>
            <a:off x="1034781" y="5296591"/>
            <a:ext cx="10122442"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a:t>
            </a:r>
            <a:endParaRPr lang="zh-CN" altLang="en-US" sz="1300" dirty="0">
              <a:solidFill>
                <a:schemeClr val="tx1">
                  <a:lumMod val="50000"/>
                  <a:lumOff val="50000"/>
                </a:schemeClr>
              </a:solidFill>
              <a:latin typeface="+mn-ea"/>
              <a:ea typeface="+mn-ea"/>
              <a:cs typeface="+mn-ea"/>
            </a:endParaRPr>
          </a:p>
        </p:txBody>
      </p:sp>
      <p:cxnSp>
        <p:nvCxnSpPr>
          <p:cNvPr id="47" name="Straight Connector 46"/>
          <p:cNvCxnSpPr/>
          <p:nvPr/>
        </p:nvCxnSpPr>
        <p:spPr>
          <a:xfrm>
            <a:off x="1042976" y="5118805"/>
            <a:ext cx="10106050"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43" name="Chevron 42"/>
          <p:cNvSpPr/>
          <p:nvPr/>
        </p:nvSpPr>
        <p:spPr>
          <a:xfrm>
            <a:off x="2288397" y="1892814"/>
            <a:ext cx="1152140" cy="1997043"/>
          </a:xfrm>
          <a:prstGeom prst="chevr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cs typeface="+mn-ea"/>
            </a:endParaRPr>
          </a:p>
        </p:txBody>
      </p:sp>
      <p:sp>
        <p:nvSpPr>
          <p:cNvPr id="64" name="Chevron 63"/>
          <p:cNvSpPr/>
          <p:nvPr/>
        </p:nvSpPr>
        <p:spPr>
          <a:xfrm>
            <a:off x="5020669" y="1892814"/>
            <a:ext cx="1152140" cy="1997043"/>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cs typeface="+mn-ea"/>
            </a:endParaRPr>
          </a:p>
        </p:txBody>
      </p:sp>
      <p:sp>
        <p:nvSpPr>
          <p:cNvPr id="68" name="Chevron 67"/>
          <p:cNvSpPr/>
          <p:nvPr/>
        </p:nvSpPr>
        <p:spPr>
          <a:xfrm>
            <a:off x="7670591" y="1892814"/>
            <a:ext cx="1152140" cy="199704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cs typeface="+mn-ea"/>
            </a:endParaRPr>
          </a:p>
        </p:txBody>
      </p:sp>
      <p:sp>
        <p:nvSpPr>
          <p:cNvPr id="87" name="Chevron 86"/>
          <p:cNvSpPr/>
          <p:nvPr/>
        </p:nvSpPr>
        <p:spPr>
          <a:xfrm>
            <a:off x="10320514" y="1892814"/>
            <a:ext cx="1152140" cy="1997043"/>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rgbClr val="FFC000"/>
              </a:solidFill>
              <a:latin typeface="+mn-ea"/>
              <a:cs typeface="+mn-ea"/>
            </a:endParaRPr>
          </a:p>
        </p:txBody>
      </p:sp>
      <p:sp>
        <p:nvSpPr>
          <p:cNvPr id="91" name="Oval 90"/>
          <p:cNvSpPr>
            <a:spLocks noChangeAspect="1"/>
          </p:cNvSpPr>
          <p:nvPr/>
        </p:nvSpPr>
        <p:spPr>
          <a:xfrm>
            <a:off x="2485962" y="2527439"/>
            <a:ext cx="694248" cy="694244"/>
          </a:xfrm>
          <a:prstGeom prst="ellipse">
            <a:avLst/>
          </a:prstGeom>
          <a:solidFill>
            <a:schemeClr val="bg1"/>
          </a:solidFill>
          <a:ln w="38100">
            <a:solidFill>
              <a:schemeClr val="tx2">
                <a:lumMod val="75000"/>
              </a:schemeClr>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tx2">
                    <a:lumMod val="75000"/>
                  </a:schemeClr>
                </a:solidFill>
                <a:latin typeface="Agency FB" panose="020B0503020202020204" pitchFamily="34" charset="0"/>
                <a:cs typeface="+mn-ea"/>
              </a:rPr>
              <a:t>01</a:t>
            </a:r>
            <a:endParaRPr lang="en-US" sz="1900" b="1" dirty="0">
              <a:solidFill>
                <a:schemeClr val="tx2">
                  <a:lumMod val="75000"/>
                </a:schemeClr>
              </a:solidFill>
              <a:latin typeface="Agency FB" panose="020B0503020202020204" pitchFamily="34" charset="0"/>
              <a:cs typeface="+mn-ea"/>
            </a:endParaRPr>
          </a:p>
        </p:txBody>
      </p:sp>
      <p:sp>
        <p:nvSpPr>
          <p:cNvPr id="92" name="Oval 91"/>
          <p:cNvSpPr>
            <a:spLocks noChangeAspect="1"/>
          </p:cNvSpPr>
          <p:nvPr/>
        </p:nvSpPr>
        <p:spPr>
          <a:xfrm>
            <a:off x="5173300" y="2527439"/>
            <a:ext cx="694248" cy="694244"/>
          </a:xfrm>
          <a:prstGeom prst="ellipse">
            <a:avLst/>
          </a:prstGeom>
          <a:solidFill>
            <a:schemeClr val="bg1"/>
          </a:solidFill>
          <a:ln w="38100">
            <a:solidFill>
              <a:schemeClr val="accent4"/>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4"/>
                </a:solidFill>
                <a:latin typeface="Agency FB" panose="020B0503020202020204" pitchFamily="34" charset="0"/>
                <a:cs typeface="+mn-ea"/>
              </a:rPr>
              <a:t>02</a:t>
            </a:r>
            <a:endParaRPr lang="en-US" sz="1900" dirty="0">
              <a:solidFill>
                <a:schemeClr val="accent4"/>
              </a:solidFill>
              <a:latin typeface="Agency FB" panose="020B0503020202020204" pitchFamily="34" charset="0"/>
              <a:cs typeface="+mn-ea"/>
            </a:endParaRPr>
          </a:p>
        </p:txBody>
      </p:sp>
      <p:sp>
        <p:nvSpPr>
          <p:cNvPr id="93" name="Oval 92"/>
          <p:cNvSpPr>
            <a:spLocks noChangeAspect="1"/>
          </p:cNvSpPr>
          <p:nvPr/>
        </p:nvSpPr>
        <p:spPr>
          <a:xfrm>
            <a:off x="7860638" y="2527439"/>
            <a:ext cx="694248" cy="694244"/>
          </a:xfrm>
          <a:prstGeom prst="ellipse">
            <a:avLst/>
          </a:prstGeom>
          <a:solidFill>
            <a:schemeClr val="bg1"/>
          </a:solidFill>
          <a:ln w="38100">
            <a:solidFill>
              <a:schemeClr val="accent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1"/>
                </a:solidFill>
                <a:latin typeface="Agency FB" panose="020B0503020202020204" pitchFamily="34" charset="0"/>
                <a:cs typeface="+mn-ea"/>
              </a:rPr>
              <a:t>03</a:t>
            </a:r>
            <a:endParaRPr lang="en-US" sz="1900" dirty="0">
              <a:solidFill>
                <a:schemeClr val="accent1"/>
              </a:solidFill>
              <a:latin typeface="Agency FB" panose="020B0503020202020204" pitchFamily="34" charset="0"/>
              <a:cs typeface="+mn-ea"/>
            </a:endParaRPr>
          </a:p>
        </p:txBody>
      </p:sp>
      <p:sp>
        <p:nvSpPr>
          <p:cNvPr id="94" name="Oval 93"/>
          <p:cNvSpPr>
            <a:spLocks noChangeAspect="1"/>
          </p:cNvSpPr>
          <p:nvPr/>
        </p:nvSpPr>
        <p:spPr>
          <a:xfrm>
            <a:off x="10547977" y="2527439"/>
            <a:ext cx="694248" cy="694244"/>
          </a:xfrm>
          <a:prstGeom prst="ellipse">
            <a:avLst/>
          </a:prstGeom>
          <a:solidFill>
            <a:schemeClr val="bg1"/>
          </a:solidFill>
          <a:ln w="38100">
            <a:solidFill>
              <a:schemeClr val="accent3"/>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900" b="1" dirty="0">
                <a:solidFill>
                  <a:schemeClr val="accent3"/>
                </a:solidFill>
                <a:latin typeface="Agency FB" panose="020B0503020202020204" pitchFamily="34" charset="0"/>
                <a:cs typeface="+mn-ea"/>
              </a:rPr>
              <a:t>04</a:t>
            </a:r>
            <a:endParaRPr lang="en-US" sz="1900" dirty="0">
              <a:solidFill>
                <a:schemeClr val="accent3"/>
              </a:solidFill>
              <a:latin typeface="Agency FB" panose="020B0503020202020204" pitchFamily="34" charset="0"/>
              <a:cs typeface="+mn-ea"/>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50000" decel="5000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p:cTn id="13" dur="500" fill="hold"/>
                                        <p:tgtEl>
                                          <p:spTgt spid="91"/>
                                        </p:tgtEl>
                                        <p:attrNameLst>
                                          <p:attrName>ppt_w</p:attrName>
                                        </p:attrNameLst>
                                      </p:cBhvr>
                                      <p:tavLst>
                                        <p:tav tm="0">
                                          <p:val>
                                            <p:fltVal val="0"/>
                                          </p:val>
                                        </p:tav>
                                        <p:tav tm="100000">
                                          <p:val>
                                            <p:strVal val="#ppt_w"/>
                                          </p:val>
                                        </p:tav>
                                      </p:tavLst>
                                    </p:anim>
                                    <p:anim calcmode="lin" valueType="num">
                                      <p:cBhvr>
                                        <p:cTn id="14" dur="500" fill="hold"/>
                                        <p:tgtEl>
                                          <p:spTgt spid="91"/>
                                        </p:tgtEl>
                                        <p:attrNameLst>
                                          <p:attrName>ppt_h</p:attrName>
                                        </p:attrNameLst>
                                      </p:cBhvr>
                                      <p:tavLst>
                                        <p:tav tm="0">
                                          <p:val>
                                            <p:fltVal val="0"/>
                                          </p:val>
                                        </p:tav>
                                        <p:tav tm="100000">
                                          <p:val>
                                            <p:strVal val="#ppt_h"/>
                                          </p:val>
                                        </p:tav>
                                      </p:tavLst>
                                    </p:anim>
                                  </p:childTnLst>
                                </p:cTn>
                              </p:par>
                            </p:childTnLst>
                          </p:cTn>
                        </p:par>
                        <p:par>
                          <p:cTn id="15" fill="hold">
                            <p:stCondLst>
                              <p:cond delay="500"/>
                            </p:stCondLst>
                            <p:childTnLst>
                              <p:par>
                                <p:cTn id="16" presetID="12" presetClass="entr" presetSubtype="2" fill="hold"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slide(fromRight)">
                                      <p:cBhvr>
                                        <p:cTn id="18" dur="500"/>
                                        <p:tgtEl>
                                          <p:spTgt spid="4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accel="50000" decel="50000" fill="hold" grpId="0" nodeType="click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0-#ppt_w/2"/>
                                          </p:val>
                                        </p:tav>
                                        <p:tav tm="100000">
                                          <p:val>
                                            <p:strVal val="#ppt_x"/>
                                          </p:val>
                                        </p:tav>
                                      </p:tavLst>
                                    </p:anim>
                                    <p:anim calcmode="lin" valueType="num">
                                      <p:cBhvr additive="base">
                                        <p:cTn id="24"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grpId="0" nodeType="clickEffect">
                                  <p:stCondLst>
                                    <p:cond delay="0"/>
                                  </p:stCondLst>
                                  <p:childTnLst>
                                    <p:set>
                                      <p:cBhvr>
                                        <p:cTn id="28" dur="1" fill="hold">
                                          <p:stCondLst>
                                            <p:cond delay="0"/>
                                          </p:stCondLst>
                                        </p:cTn>
                                        <p:tgtEl>
                                          <p:spTgt spid="92"/>
                                        </p:tgtEl>
                                        <p:attrNameLst>
                                          <p:attrName>style.visibility</p:attrName>
                                        </p:attrNameLst>
                                      </p:cBhvr>
                                      <p:to>
                                        <p:strVal val="visible"/>
                                      </p:to>
                                    </p:set>
                                    <p:anim calcmode="lin" valueType="num">
                                      <p:cBhvr>
                                        <p:cTn id="29" dur="500" fill="hold"/>
                                        <p:tgtEl>
                                          <p:spTgt spid="92"/>
                                        </p:tgtEl>
                                        <p:attrNameLst>
                                          <p:attrName>ppt_w</p:attrName>
                                        </p:attrNameLst>
                                      </p:cBhvr>
                                      <p:tavLst>
                                        <p:tav tm="0">
                                          <p:val>
                                            <p:fltVal val="0"/>
                                          </p:val>
                                        </p:tav>
                                        <p:tav tm="100000">
                                          <p:val>
                                            <p:strVal val="#ppt_w"/>
                                          </p:val>
                                        </p:tav>
                                      </p:tavLst>
                                    </p:anim>
                                    <p:anim calcmode="lin" valueType="num">
                                      <p:cBhvr>
                                        <p:cTn id="30" dur="500" fill="hold"/>
                                        <p:tgtEl>
                                          <p:spTgt spid="92"/>
                                        </p:tgtEl>
                                        <p:attrNameLst>
                                          <p:attrName>ppt_h</p:attrName>
                                        </p:attrNameLst>
                                      </p:cBhvr>
                                      <p:tavLst>
                                        <p:tav tm="0">
                                          <p:val>
                                            <p:fltVal val="0"/>
                                          </p:val>
                                        </p:tav>
                                        <p:tav tm="100000">
                                          <p:val>
                                            <p:strVal val="#ppt_h"/>
                                          </p:val>
                                        </p:tav>
                                      </p:tavLst>
                                    </p:anim>
                                  </p:childTnLst>
                                </p:cTn>
                              </p:par>
                            </p:childTnLst>
                          </p:cTn>
                        </p:par>
                        <p:par>
                          <p:cTn id="31" fill="hold">
                            <p:stCondLst>
                              <p:cond delay="500"/>
                            </p:stCondLst>
                            <p:childTnLst>
                              <p:par>
                                <p:cTn id="32" presetID="12" presetClass="entr" presetSubtype="2" fill="hold" nodeType="after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slide(fromRight)">
                                      <p:cBhvr>
                                        <p:cTn id="34" dur="500"/>
                                        <p:tgtEl>
                                          <p:spTgt spid="65"/>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8" accel="50000" decel="50000" fill="hold" grpId="0" nodeType="clickEffect">
                                  <p:stCondLst>
                                    <p:cond delay="0"/>
                                  </p:stCondLst>
                                  <p:childTnLst>
                                    <p:set>
                                      <p:cBhvr>
                                        <p:cTn id="38" dur="1" fill="hold">
                                          <p:stCondLst>
                                            <p:cond delay="0"/>
                                          </p:stCondLst>
                                        </p:cTn>
                                        <p:tgtEl>
                                          <p:spTgt spid="68"/>
                                        </p:tgtEl>
                                        <p:attrNameLst>
                                          <p:attrName>style.visibility</p:attrName>
                                        </p:attrNameLst>
                                      </p:cBhvr>
                                      <p:to>
                                        <p:strVal val="visible"/>
                                      </p:to>
                                    </p:set>
                                    <p:anim calcmode="lin" valueType="num">
                                      <p:cBhvr additive="base">
                                        <p:cTn id="39" dur="500" fill="hold"/>
                                        <p:tgtEl>
                                          <p:spTgt spid="68"/>
                                        </p:tgtEl>
                                        <p:attrNameLst>
                                          <p:attrName>ppt_x</p:attrName>
                                        </p:attrNameLst>
                                      </p:cBhvr>
                                      <p:tavLst>
                                        <p:tav tm="0">
                                          <p:val>
                                            <p:strVal val="0-#ppt_w/2"/>
                                          </p:val>
                                        </p:tav>
                                        <p:tav tm="100000">
                                          <p:val>
                                            <p:strVal val="#ppt_x"/>
                                          </p:val>
                                        </p:tav>
                                      </p:tavLst>
                                    </p:anim>
                                    <p:anim calcmode="lin" valueType="num">
                                      <p:cBhvr additive="base">
                                        <p:cTn id="40" dur="500" fill="hold"/>
                                        <p:tgtEl>
                                          <p:spTgt spid="68"/>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3" presetClass="entr" presetSubtype="16" fill="hold" grpId="0" nodeType="clickEffect">
                                  <p:stCondLst>
                                    <p:cond delay="0"/>
                                  </p:stCondLst>
                                  <p:childTnLst>
                                    <p:set>
                                      <p:cBhvr>
                                        <p:cTn id="44" dur="1" fill="hold">
                                          <p:stCondLst>
                                            <p:cond delay="0"/>
                                          </p:stCondLst>
                                        </p:cTn>
                                        <p:tgtEl>
                                          <p:spTgt spid="93"/>
                                        </p:tgtEl>
                                        <p:attrNameLst>
                                          <p:attrName>style.visibility</p:attrName>
                                        </p:attrNameLst>
                                      </p:cBhvr>
                                      <p:to>
                                        <p:strVal val="visible"/>
                                      </p:to>
                                    </p:set>
                                    <p:anim calcmode="lin" valueType="num">
                                      <p:cBhvr>
                                        <p:cTn id="45" dur="500" fill="hold"/>
                                        <p:tgtEl>
                                          <p:spTgt spid="93"/>
                                        </p:tgtEl>
                                        <p:attrNameLst>
                                          <p:attrName>ppt_w</p:attrName>
                                        </p:attrNameLst>
                                      </p:cBhvr>
                                      <p:tavLst>
                                        <p:tav tm="0">
                                          <p:val>
                                            <p:fltVal val="0"/>
                                          </p:val>
                                        </p:tav>
                                        <p:tav tm="100000">
                                          <p:val>
                                            <p:strVal val="#ppt_w"/>
                                          </p:val>
                                        </p:tav>
                                      </p:tavLst>
                                    </p:anim>
                                    <p:anim calcmode="lin" valueType="num">
                                      <p:cBhvr>
                                        <p:cTn id="46" dur="500" fill="hold"/>
                                        <p:tgtEl>
                                          <p:spTgt spid="93"/>
                                        </p:tgtEl>
                                        <p:attrNameLst>
                                          <p:attrName>ppt_h</p:attrName>
                                        </p:attrNameLst>
                                      </p:cBhvr>
                                      <p:tavLst>
                                        <p:tav tm="0">
                                          <p:val>
                                            <p:fltVal val="0"/>
                                          </p:val>
                                        </p:tav>
                                        <p:tav tm="100000">
                                          <p:val>
                                            <p:strVal val="#ppt_h"/>
                                          </p:val>
                                        </p:tav>
                                      </p:tavLst>
                                    </p:anim>
                                  </p:childTnLst>
                                </p:cTn>
                              </p:par>
                            </p:childTnLst>
                          </p:cTn>
                        </p:par>
                        <p:par>
                          <p:cTn id="47" fill="hold">
                            <p:stCondLst>
                              <p:cond delay="500"/>
                            </p:stCondLst>
                            <p:childTnLst>
                              <p:par>
                                <p:cTn id="48" presetID="12" presetClass="entr" presetSubtype="2" fill="hold" nodeType="after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slide(fromRight)">
                                      <p:cBhvr>
                                        <p:cTn id="50" dur="500"/>
                                        <p:tgtEl>
                                          <p:spTgt spid="80"/>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accel="50000" decel="50000" fill="hold" grpId="0" nodeType="clickEffect">
                                  <p:stCondLst>
                                    <p:cond delay="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500" fill="hold"/>
                                        <p:tgtEl>
                                          <p:spTgt spid="87"/>
                                        </p:tgtEl>
                                        <p:attrNameLst>
                                          <p:attrName>ppt_x</p:attrName>
                                        </p:attrNameLst>
                                      </p:cBhvr>
                                      <p:tavLst>
                                        <p:tav tm="0">
                                          <p:val>
                                            <p:strVal val="0-#ppt_w/2"/>
                                          </p:val>
                                        </p:tav>
                                        <p:tav tm="100000">
                                          <p:val>
                                            <p:strVal val="#ppt_x"/>
                                          </p:val>
                                        </p:tav>
                                      </p:tavLst>
                                    </p:anim>
                                    <p:anim calcmode="lin" valueType="num">
                                      <p:cBhvr additive="base">
                                        <p:cTn id="56" dur="5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94"/>
                                        </p:tgtEl>
                                        <p:attrNameLst>
                                          <p:attrName>style.visibility</p:attrName>
                                        </p:attrNameLst>
                                      </p:cBhvr>
                                      <p:to>
                                        <p:strVal val="visible"/>
                                      </p:to>
                                    </p:set>
                                    <p:anim calcmode="lin" valueType="num">
                                      <p:cBhvr>
                                        <p:cTn id="61" dur="500" fill="hold"/>
                                        <p:tgtEl>
                                          <p:spTgt spid="94"/>
                                        </p:tgtEl>
                                        <p:attrNameLst>
                                          <p:attrName>ppt_w</p:attrName>
                                        </p:attrNameLst>
                                      </p:cBhvr>
                                      <p:tavLst>
                                        <p:tav tm="0">
                                          <p:val>
                                            <p:fltVal val="0"/>
                                          </p:val>
                                        </p:tav>
                                        <p:tav tm="100000">
                                          <p:val>
                                            <p:strVal val="#ppt_w"/>
                                          </p:val>
                                        </p:tav>
                                      </p:tavLst>
                                    </p:anim>
                                    <p:anim calcmode="lin" valueType="num">
                                      <p:cBhvr>
                                        <p:cTn id="62" dur="500" fill="hold"/>
                                        <p:tgtEl>
                                          <p:spTgt spid="94"/>
                                        </p:tgtEl>
                                        <p:attrNameLst>
                                          <p:attrName>ppt_h</p:attrName>
                                        </p:attrNameLst>
                                      </p:cBhvr>
                                      <p:tavLst>
                                        <p:tav tm="0">
                                          <p:val>
                                            <p:fltVal val="0"/>
                                          </p:val>
                                        </p:tav>
                                        <p:tav tm="100000">
                                          <p:val>
                                            <p:strVal val="#ppt_h"/>
                                          </p:val>
                                        </p:tav>
                                      </p:tavLst>
                                    </p:anim>
                                  </p:childTnLst>
                                </p:cTn>
                              </p:par>
                            </p:childTnLst>
                          </p:cTn>
                        </p:par>
                        <p:par>
                          <p:cTn id="63" fill="hold">
                            <p:stCondLst>
                              <p:cond delay="500"/>
                            </p:stCondLst>
                            <p:childTnLst>
                              <p:par>
                                <p:cTn id="64" presetID="12" presetClass="entr" presetSubtype="2" fill="hold" nodeType="afterEffect">
                                  <p:stCondLst>
                                    <p:cond delay="0"/>
                                  </p:stCondLst>
                                  <p:childTnLst>
                                    <p:set>
                                      <p:cBhvr>
                                        <p:cTn id="65" dur="1" fill="hold">
                                          <p:stCondLst>
                                            <p:cond delay="0"/>
                                          </p:stCondLst>
                                        </p:cTn>
                                        <p:tgtEl>
                                          <p:spTgt spid="88"/>
                                        </p:tgtEl>
                                        <p:attrNameLst>
                                          <p:attrName>style.visibility</p:attrName>
                                        </p:attrNameLst>
                                      </p:cBhvr>
                                      <p:to>
                                        <p:strVal val="visible"/>
                                      </p:to>
                                    </p:set>
                                    <p:animEffect transition="in" filter="slide(fromRight)">
                                      <p:cBhvr>
                                        <p:cTn id="66" dur="500"/>
                                        <p:tgtEl>
                                          <p:spTgt spid="88"/>
                                        </p:tgtEl>
                                      </p:cBhvr>
                                    </p:animEffect>
                                  </p:childTnLst>
                                </p:cTn>
                              </p:par>
                            </p:childTnLst>
                          </p:cTn>
                        </p:par>
                        <p:par>
                          <p:cTn id="67" fill="hold">
                            <p:stCondLst>
                              <p:cond delay="1000"/>
                            </p:stCondLst>
                            <p:childTnLst>
                              <p:par>
                                <p:cTn id="68" presetID="12" presetClass="entr" presetSubtype="4"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slide(fromBottom)">
                                      <p:cBhvr>
                                        <p:cTn id="70" dur="500"/>
                                        <p:tgtEl>
                                          <p:spTgt spid="5"/>
                                        </p:tgtEl>
                                      </p:cBhvr>
                                    </p:animEffect>
                                  </p:childTnLst>
                                </p:cTn>
                              </p:par>
                            </p:childTnLst>
                          </p:cTn>
                        </p:par>
                        <p:par>
                          <p:cTn id="71" fill="hold">
                            <p:stCondLst>
                              <p:cond delay="1500"/>
                            </p:stCondLst>
                            <p:childTnLst>
                              <p:par>
                                <p:cTn id="72" presetID="18" presetClass="entr" presetSubtype="3" fill="hold" nodeType="afterEffect">
                                  <p:stCondLst>
                                    <p:cond delay="0"/>
                                  </p:stCondLst>
                                  <p:childTnLst>
                                    <p:set>
                                      <p:cBhvr>
                                        <p:cTn id="73" dur="1" fill="hold">
                                          <p:stCondLst>
                                            <p:cond delay="0"/>
                                          </p:stCondLst>
                                        </p:cTn>
                                        <p:tgtEl>
                                          <p:spTgt spid="47"/>
                                        </p:tgtEl>
                                        <p:attrNameLst>
                                          <p:attrName>style.visibility</p:attrName>
                                        </p:attrNameLst>
                                      </p:cBhvr>
                                      <p:to>
                                        <p:strVal val="visible"/>
                                      </p:to>
                                    </p:set>
                                    <p:animEffect transition="in" filter="strips(upRight)">
                                      <p:cBhvr>
                                        <p:cTn id="74" dur="500"/>
                                        <p:tgtEl>
                                          <p:spTgt spid="47"/>
                                        </p:tgtEl>
                                      </p:cBhvr>
                                    </p:animEffect>
                                  </p:childTnLst>
                                </p:cTn>
                              </p:par>
                            </p:childTnLst>
                          </p:cTn>
                        </p:par>
                        <p:par>
                          <p:cTn id="75" fill="hold">
                            <p:stCondLst>
                              <p:cond delay="2000"/>
                            </p:stCondLst>
                            <p:childTnLst>
                              <p:par>
                                <p:cTn id="76" presetID="10" presetClass="entr" presetSubtype="0" fill="hold" grpId="0" nodeType="afterEffect">
                                  <p:stCondLst>
                                    <p:cond delay="0"/>
                                  </p:stCondLst>
                                  <p:childTnLst>
                                    <p:set>
                                      <p:cBhvr>
                                        <p:cTn id="77" dur="1" fill="hold">
                                          <p:stCondLst>
                                            <p:cond delay="0"/>
                                          </p:stCondLst>
                                        </p:cTn>
                                        <p:tgtEl>
                                          <p:spTgt spid="46"/>
                                        </p:tgtEl>
                                        <p:attrNameLst>
                                          <p:attrName>style.visibility</p:attrName>
                                        </p:attrNameLst>
                                      </p:cBhvr>
                                      <p:to>
                                        <p:strVal val="visible"/>
                                      </p:to>
                                    </p:set>
                                    <p:animEffect transition="in" filter="fade">
                                      <p:cBhvr>
                                        <p:cTn id="7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3" grpId="0" animBg="1"/>
      <p:bldP spid="64" grpId="0" animBg="1"/>
      <p:bldP spid="68" grpId="0" animBg="1"/>
      <p:bldP spid="87" grpId="0" animBg="1"/>
      <p:bldP spid="91" grpId="0" animBg="1"/>
      <p:bldP spid="92" grpId="0" animBg="1"/>
      <p:bldP spid="93" grpId="0" animBg="1"/>
      <p:bldP spid="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单击此处添加标题</a:t>
            </a:r>
            <a:endParaRPr lang="zh-CN" altLang="en-US" dirty="0"/>
          </a:p>
        </p:txBody>
      </p:sp>
      <p:sp>
        <p:nvSpPr>
          <p:cNvPr id="504" name="Shape 504"/>
          <p:cNvSpPr>
            <a:spLocks noGrp="1"/>
          </p:cNvSpPr>
          <p:nvPr>
            <p:ph type="sldNum" sz="quarter" idx="4294967295"/>
          </p:nvPr>
        </p:nvSpPr>
        <p:spPr>
          <a:xfrm>
            <a:off x="11887200" y="6356350"/>
            <a:ext cx="304800" cy="338138"/>
          </a:xfrm>
          <a:prstGeom prst="rect">
            <a:avLst/>
          </a:prstGeom>
        </p:spPr>
        <p:txBody>
          <a:bodyPr wrap="none">
            <a:spAutoFit/>
          </a:bodyPr>
          <a:lstStyle/>
          <a:p>
            <a:pPr lvl="0">
              <a:defRPr sz="1800">
                <a:solidFill>
                  <a:srgbClr val="000000"/>
                </a:solidFill>
              </a:defRPr>
            </a:pPr>
            <a:fld id="{86CB4B4D-7CA3-9044-876B-883B54F8677D}" type="slidenum">
              <a:rPr sz="1600">
                <a:solidFill>
                  <a:schemeClr val="bg1">
                    <a:lumMod val="75000"/>
                  </a:schemeClr>
                </a:solidFill>
                <a:latin typeface="+mn-ea"/>
                <a:cs typeface="+mn-ea"/>
                <a:sym typeface="微软雅黑" panose="020B0503020204020204" pitchFamily="34" charset="-122"/>
              </a:rPr>
            </a:fld>
            <a:endParaRPr sz="1600">
              <a:solidFill>
                <a:schemeClr val="bg1">
                  <a:lumMod val="75000"/>
                </a:schemeClr>
              </a:solidFill>
              <a:latin typeface="+mn-ea"/>
              <a:cs typeface="+mn-ea"/>
              <a:sym typeface="微软雅黑" panose="020B0503020204020204" pitchFamily="34" charset="-122"/>
            </a:endParaRPr>
          </a:p>
        </p:txBody>
      </p:sp>
      <p:grpSp>
        <p:nvGrpSpPr>
          <p:cNvPr id="4" name="组合 3"/>
          <p:cNvGrpSpPr/>
          <p:nvPr/>
        </p:nvGrpSpPr>
        <p:grpSpPr>
          <a:xfrm>
            <a:off x="2149012" y="789899"/>
            <a:ext cx="2138591" cy="5530690"/>
            <a:chOff x="2149012" y="789899"/>
            <a:chExt cx="2138591" cy="5530690"/>
          </a:xfrm>
        </p:grpSpPr>
        <p:grpSp>
          <p:nvGrpSpPr>
            <p:cNvPr id="520" name="Group 520"/>
            <p:cNvGrpSpPr/>
            <p:nvPr/>
          </p:nvGrpSpPr>
          <p:grpSpPr>
            <a:xfrm>
              <a:off x="2149012" y="789899"/>
              <a:ext cx="2138591" cy="5530690"/>
              <a:chOff x="0" y="0"/>
              <a:chExt cx="2138588" cy="5530687"/>
            </a:xfrm>
          </p:grpSpPr>
          <p:grpSp>
            <p:nvGrpSpPr>
              <p:cNvPr id="507" name="Group 507"/>
              <p:cNvGrpSpPr/>
              <p:nvPr/>
            </p:nvGrpSpPr>
            <p:grpSpPr>
              <a:xfrm>
                <a:off x="1035288" y="1005595"/>
                <a:ext cx="1103301" cy="1422269"/>
                <a:chOff x="0" y="0"/>
                <a:chExt cx="1103299" cy="1422267"/>
              </a:xfrm>
            </p:grpSpPr>
            <p:sp>
              <p:nvSpPr>
                <p:cNvPr id="505" name="Shape 505"/>
                <p:cNvSpPr/>
                <p:nvPr/>
              </p:nvSpPr>
              <p:spPr>
                <a:xfrm>
                  <a:off x="91282" y="-1"/>
                  <a:ext cx="1012018" cy="662544"/>
                </a:xfrm>
                <a:custGeom>
                  <a:avLst/>
                  <a:gdLst/>
                  <a:ahLst/>
                  <a:cxnLst>
                    <a:cxn ang="0">
                      <a:pos x="wd2" y="hd2"/>
                    </a:cxn>
                    <a:cxn ang="5400000">
                      <a:pos x="wd2" y="hd2"/>
                    </a:cxn>
                    <a:cxn ang="10800000">
                      <a:pos x="wd2" y="hd2"/>
                    </a:cxn>
                    <a:cxn ang="16200000">
                      <a:pos x="wd2" y="hd2"/>
                    </a:cxn>
                  </a:cxnLst>
                  <a:rect l="0" t="0" r="r" b="b"/>
                  <a:pathLst>
                    <a:path w="21600" h="18945" extrusionOk="0">
                      <a:moveTo>
                        <a:pt x="0" y="2105"/>
                      </a:moveTo>
                      <a:lnTo>
                        <a:pt x="0" y="2105"/>
                      </a:lnTo>
                      <a:cubicBezTo>
                        <a:pt x="7253" y="-2655"/>
                        <a:pt x="16181" y="930"/>
                        <a:pt x="19940" y="10112"/>
                      </a:cubicBezTo>
                      <a:cubicBezTo>
                        <a:pt x="21031" y="12775"/>
                        <a:pt x="21600" y="15731"/>
                        <a:pt x="21600" y="18731"/>
                      </a:cubicBezTo>
                      <a:lnTo>
                        <a:pt x="18787" y="18945"/>
                      </a:lnTo>
                      <a:cubicBezTo>
                        <a:pt x="18787" y="10683"/>
                        <a:pt x="13423" y="3985"/>
                        <a:pt x="6806" y="3985"/>
                      </a:cubicBezTo>
                      <a:cubicBezTo>
                        <a:pt x="4910" y="3985"/>
                        <a:pt x="3041" y="4547"/>
                        <a:pt x="1352" y="5625"/>
                      </a:cubicBezTo>
                      <a:close/>
                    </a:path>
                  </a:pathLst>
                </a:cu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bg1">
                        <a:lumMod val="75000"/>
                      </a:schemeClr>
                    </a:solidFill>
                    <a:latin typeface="+mn-ea"/>
                    <a:cs typeface="+mn-ea"/>
                    <a:sym typeface="微软雅黑" panose="020B0503020204020204" pitchFamily="34" charset="-122"/>
                  </a:endParaRPr>
                </a:p>
              </p:txBody>
            </p:sp>
            <p:sp>
              <p:nvSpPr>
                <p:cNvPr id="506" name="Shape 506"/>
                <p:cNvSpPr/>
                <p:nvPr/>
              </p:nvSpPr>
              <p:spPr>
                <a:xfrm rot="10800000" flipH="1">
                  <a:off x="0" y="759817"/>
                  <a:ext cx="1103299" cy="662451"/>
                </a:xfrm>
                <a:custGeom>
                  <a:avLst/>
                  <a:gdLst/>
                  <a:ahLst/>
                  <a:cxnLst>
                    <a:cxn ang="0">
                      <a:pos x="wd2" y="hd2"/>
                    </a:cxn>
                    <a:cxn ang="5400000">
                      <a:pos x="wd2" y="hd2"/>
                    </a:cxn>
                    <a:cxn ang="10800000">
                      <a:pos x="wd2" y="hd2"/>
                    </a:cxn>
                    <a:cxn ang="16200000">
                      <a:pos x="wd2" y="hd2"/>
                    </a:cxn>
                  </a:cxnLst>
                  <a:rect l="0" t="0" r="r" b="b"/>
                  <a:pathLst>
                    <a:path w="21600" h="19093" extrusionOk="0">
                      <a:moveTo>
                        <a:pt x="0" y="3664"/>
                      </a:moveTo>
                      <a:lnTo>
                        <a:pt x="0" y="3664"/>
                      </a:lnTo>
                      <a:cubicBezTo>
                        <a:pt x="6040" y="-2507"/>
                        <a:pt x="14532" y="-698"/>
                        <a:pt x="18968" y="7704"/>
                      </a:cubicBezTo>
                      <a:cubicBezTo>
                        <a:pt x="20678" y="10944"/>
                        <a:pt x="21600" y="14858"/>
                        <a:pt x="21600" y="18877"/>
                      </a:cubicBezTo>
                      <a:lnTo>
                        <a:pt x="19020" y="19093"/>
                      </a:lnTo>
                      <a:cubicBezTo>
                        <a:pt x="19020" y="10765"/>
                        <a:pt x="14100" y="4014"/>
                        <a:pt x="8030" y="4014"/>
                      </a:cubicBezTo>
                      <a:cubicBezTo>
                        <a:pt x="5715" y="4014"/>
                        <a:pt x="3459" y="5018"/>
                        <a:pt x="1584" y="6881"/>
                      </a:cubicBezTo>
                      <a:close/>
                    </a:path>
                  </a:pathLst>
                </a:cu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bg1">
                        <a:lumMod val="75000"/>
                      </a:schemeClr>
                    </a:solidFill>
                    <a:latin typeface="+mn-ea"/>
                    <a:cs typeface="+mn-ea"/>
                    <a:sym typeface="微软雅黑" panose="020B0503020204020204" pitchFamily="34" charset="-122"/>
                  </a:endParaRPr>
                </a:p>
              </p:txBody>
            </p:sp>
          </p:grpSp>
          <p:grpSp>
            <p:nvGrpSpPr>
              <p:cNvPr id="510" name="Group 510"/>
              <p:cNvGrpSpPr/>
              <p:nvPr/>
            </p:nvGrpSpPr>
            <p:grpSpPr>
              <a:xfrm>
                <a:off x="0" y="2039841"/>
                <a:ext cx="1103300" cy="1422269"/>
                <a:chOff x="0" y="0"/>
                <a:chExt cx="1103299" cy="1422267"/>
              </a:xfrm>
            </p:grpSpPr>
            <p:sp>
              <p:nvSpPr>
                <p:cNvPr id="508" name="Shape 508"/>
                <p:cNvSpPr/>
                <p:nvPr/>
              </p:nvSpPr>
              <p:spPr>
                <a:xfrm flipH="1">
                  <a:off x="0" y="-1"/>
                  <a:ext cx="1012018" cy="662544"/>
                </a:xfrm>
                <a:custGeom>
                  <a:avLst/>
                  <a:gdLst/>
                  <a:ahLst/>
                  <a:cxnLst>
                    <a:cxn ang="0">
                      <a:pos x="wd2" y="hd2"/>
                    </a:cxn>
                    <a:cxn ang="5400000">
                      <a:pos x="wd2" y="hd2"/>
                    </a:cxn>
                    <a:cxn ang="10800000">
                      <a:pos x="wd2" y="hd2"/>
                    </a:cxn>
                    <a:cxn ang="16200000">
                      <a:pos x="wd2" y="hd2"/>
                    </a:cxn>
                  </a:cxnLst>
                  <a:rect l="0" t="0" r="r" b="b"/>
                  <a:pathLst>
                    <a:path w="21600" h="18945" extrusionOk="0">
                      <a:moveTo>
                        <a:pt x="0" y="2105"/>
                      </a:moveTo>
                      <a:lnTo>
                        <a:pt x="0" y="2105"/>
                      </a:lnTo>
                      <a:cubicBezTo>
                        <a:pt x="7253" y="-2655"/>
                        <a:pt x="16181" y="930"/>
                        <a:pt x="19940" y="10112"/>
                      </a:cubicBezTo>
                      <a:cubicBezTo>
                        <a:pt x="21031" y="12775"/>
                        <a:pt x="21600" y="15731"/>
                        <a:pt x="21600" y="18731"/>
                      </a:cubicBezTo>
                      <a:lnTo>
                        <a:pt x="18787" y="18945"/>
                      </a:lnTo>
                      <a:cubicBezTo>
                        <a:pt x="18787" y="10683"/>
                        <a:pt x="13423" y="3985"/>
                        <a:pt x="6806" y="3985"/>
                      </a:cubicBezTo>
                      <a:cubicBezTo>
                        <a:pt x="4910" y="3985"/>
                        <a:pt x="3041" y="4547"/>
                        <a:pt x="1352" y="5625"/>
                      </a:cubicBezTo>
                      <a:close/>
                    </a:path>
                  </a:pathLst>
                </a:custGeom>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bg1">
                        <a:lumMod val="75000"/>
                      </a:schemeClr>
                    </a:solidFill>
                    <a:latin typeface="+mn-ea"/>
                    <a:cs typeface="+mn-ea"/>
                    <a:sym typeface="微软雅黑" panose="020B0503020204020204" pitchFamily="34" charset="-122"/>
                  </a:endParaRPr>
                </a:p>
              </p:txBody>
            </p:sp>
            <p:sp>
              <p:nvSpPr>
                <p:cNvPr id="509" name="Shape 509"/>
                <p:cNvSpPr/>
                <p:nvPr/>
              </p:nvSpPr>
              <p:spPr>
                <a:xfrm rot="10800000">
                  <a:off x="0" y="759817"/>
                  <a:ext cx="1103300" cy="662451"/>
                </a:xfrm>
                <a:custGeom>
                  <a:avLst/>
                  <a:gdLst/>
                  <a:ahLst/>
                  <a:cxnLst>
                    <a:cxn ang="0">
                      <a:pos x="wd2" y="hd2"/>
                    </a:cxn>
                    <a:cxn ang="5400000">
                      <a:pos x="wd2" y="hd2"/>
                    </a:cxn>
                    <a:cxn ang="10800000">
                      <a:pos x="wd2" y="hd2"/>
                    </a:cxn>
                    <a:cxn ang="16200000">
                      <a:pos x="wd2" y="hd2"/>
                    </a:cxn>
                  </a:cxnLst>
                  <a:rect l="0" t="0" r="r" b="b"/>
                  <a:pathLst>
                    <a:path w="21600" h="19093" extrusionOk="0">
                      <a:moveTo>
                        <a:pt x="0" y="3664"/>
                      </a:moveTo>
                      <a:lnTo>
                        <a:pt x="0" y="3664"/>
                      </a:lnTo>
                      <a:cubicBezTo>
                        <a:pt x="6040" y="-2507"/>
                        <a:pt x="14532" y="-698"/>
                        <a:pt x="18968" y="7704"/>
                      </a:cubicBezTo>
                      <a:cubicBezTo>
                        <a:pt x="20678" y="10944"/>
                        <a:pt x="21600" y="14858"/>
                        <a:pt x="21600" y="18877"/>
                      </a:cubicBezTo>
                      <a:lnTo>
                        <a:pt x="19020" y="19093"/>
                      </a:lnTo>
                      <a:cubicBezTo>
                        <a:pt x="19020" y="10765"/>
                        <a:pt x="14100" y="4014"/>
                        <a:pt x="8030" y="4014"/>
                      </a:cubicBezTo>
                      <a:cubicBezTo>
                        <a:pt x="5715" y="4014"/>
                        <a:pt x="3459" y="5018"/>
                        <a:pt x="1584" y="6881"/>
                      </a:cubicBezTo>
                      <a:close/>
                    </a:path>
                  </a:pathLst>
                </a:custGeom>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bg1">
                        <a:lumMod val="75000"/>
                      </a:schemeClr>
                    </a:solidFill>
                    <a:latin typeface="+mn-ea"/>
                    <a:cs typeface="+mn-ea"/>
                    <a:sym typeface="微软雅黑" panose="020B0503020204020204" pitchFamily="34" charset="-122"/>
                  </a:endParaRPr>
                </a:p>
              </p:txBody>
            </p:sp>
          </p:grpSp>
          <p:grpSp>
            <p:nvGrpSpPr>
              <p:cNvPr id="513" name="Group 513"/>
              <p:cNvGrpSpPr/>
              <p:nvPr/>
            </p:nvGrpSpPr>
            <p:grpSpPr>
              <a:xfrm>
                <a:off x="1035288" y="3074087"/>
                <a:ext cx="1103301" cy="1422269"/>
                <a:chOff x="0" y="0"/>
                <a:chExt cx="1103299" cy="1422267"/>
              </a:xfrm>
            </p:grpSpPr>
            <p:sp>
              <p:nvSpPr>
                <p:cNvPr id="511" name="Shape 511"/>
                <p:cNvSpPr/>
                <p:nvPr/>
              </p:nvSpPr>
              <p:spPr>
                <a:xfrm>
                  <a:off x="91282" y="-1"/>
                  <a:ext cx="1012018" cy="662544"/>
                </a:xfrm>
                <a:custGeom>
                  <a:avLst/>
                  <a:gdLst/>
                  <a:ahLst/>
                  <a:cxnLst>
                    <a:cxn ang="0">
                      <a:pos x="wd2" y="hd2"/>
                    </a:cxn>
                    <a:cxn ang="5400000">
                      <a:pos x="wd2" y="hd2"/>
                    </a:cxn>
                    <a:cxn ang="10800000">
                      <a:pos x="wd2" y="hd2"/>
                    </a:cxn>
                    <a:cxn ang="16200000">
                      <a:pos x="wd2" y="hd2"/>
                    </a:cxn>
                  </a:cxnLst>
                  <a:rect l="0" t="0" r="r" b="b"/>
                  <a:pathLst>
                    <a:path w="21600" h="18945" extrusionOk="0">
                      <a:moveTo>
                        <a:pt x="0" y="2105"/>
                      </a:moveTo>
                      <a:lnTo>
                        <a:pt x="0" y="2105"/>
                      </a:lnTo>
                      <a:cubicBezTo>
                        <a:pt x="7253" y="-2655"/>
                        <a:pt x="16181" y="930"/>
                        <a:pt x="19940" y="10112"/>
                      </a:cubicBezTo>
                      <a:cubicBezTo>
                        <a:pt x="21031" y="12775"/>
                        <a:pt x="21600" y="15731"/>
                        <a:pt x="21600" y="18731"/>
                      </a:cubicBezTo>
                      <a:lnTo>
                        <a:pt x="18787" y="18945"/>
                      </a:lnTo>
                      <a:cubicBezTo>
                        <a:pt x="18787" y="10683"/>
                        <a:pt x="13423" y="3985"/>
                        <a:pt x="6806" y="3985"/>
                      </a:cubicBezTo>
                      <a:cubicBezTo>
                        <a:pt x="4910" y="3985"/>
                        <a:pt x="3041" y="4547"/>
                        <a:pt x="1352" y="5625"/>
                      </a:cubicBezTo>
                      <a:close/>
                    </a:path>
                  </a:pathLst>
                </a:cu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bg1">
                        <a:lumMod val="75000"/>
                      </a:schemeClr>
                    </a:solidFill>
                    <a:latin typeface="+mn-ea"/>
                    <a:cs typeface="+mn-ea"/>
                    <a:sym typeface="微软雅黑" panose="020B0503020204020204" pitchFamily="34" charset="-122"/>
                  </a:endParaRPr>
                </a:p>
              </p:txBody>
            </p:sp>
            <p:sp>
              <p:nvSpPr>
                <p:cNvPr id="512" name="Shape 512"/>
                <p:cNvSpPr/>
                <p:nvPr/>
              </p:nvSpPr>
              <p:spPr>
                <a:xfrm rot="10800000" flipH="1">
                  <a:off x="0" y="759817"/>
                  <a:ext cx="1103299" cy="662451"/>
                </a:xfrm>
                <a:custGeom>
                  <a:avLst/>
                  <a:gdLst/>
                  <a:ahLst/>
                  <a:cxnLst>
                    <a:cxn ang="0">
                      <a:pos x="wd2" y="hd2"/>
                    </a:cxn>
                    <a:cxn ang="5400000">
                      <a:pos x="wd2" y="hd2"/>
                    </a:cxn>
                    <a:cxn ang="10800000">
                      <a:pos x="wd2" y="hd2"/>
                    </a:cxn>
                    <a:cxn ang="16200000">
                      <a:pos x="wd2" y="hd2"/>
                    </a:cxn>
                  </a:cxnLst>
                  <a:rect l="0" t="0" r="r" b="b"/>
                  <a:pathLst>
                    <a:path w="21600" h="19093" extrusionOk="0">
                      <a:moveTo>
                        <a:pt x="0" y="3664"/>
                      </a:moveTo>
                      <a:lnTo>
                        <a:pt x="0" y="3664"/>
                      </a:lnTo>
                      <a:cubicBezTo>
                        <a:pt x="6040" y="-2507"/>
                        <a:pt x="14532" y="-698"/>
                        <a:pt x="18968" y="7704"/>
                      </a:cubicBezTo>
                      <a:cubicBezTo>
                        <a:pt x="20678" y="10944"/>
                        <a:pt x="21600" y="14858"/>
                        <a:pt x="21600" y="18877"/>
                      </a:cubicBezTo>
                      <a:lnTo>
                        <a:pt x="19020" y="19093"/>
                      </a:lnTo>
                      <a:cubicBezTo>
                        <a:pt x="19020" y="10765"/>
                        <a:pt x="14100" y="4014"/>
                        <a:pt x="8030" y="4014"/>
                      </a:cubicBezTo>
                      <a:cubicBezTo>
                        <a:pt x="5715" y="4014"/>
                        <a:pt x="3459" y="5018"/>
                        <a:pt x="1584" y="6881"/>
                      </a:cubicBezTo>
                      <a:close/>
                    </a:path>
                  </a:pathLst>
                </a:cu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bg1">
                        <a:lumMod val="75000"/>
                      </a:schemeClr>
                    </a:solidFill>
                    <a:latin typeface="+mn-ea"/>
                    <a:cs typeface="+mn-ea"/>
                    <a:sym typeface="微软雅黑" panose="020B0503020204020204" pitchFamily="34" charset="-122"/>
                  </a:endParaRPr>
                </a:p>
              </p:txBody>
            </p:sp>
          </p:grpSp>
          <p:grpSp>
            <p:nvGrpSpPr>
              <p:cNvPr id="516" name="Group 516"/>
              <p:cNvGrpSpPr/>
              <p:nvPr/>
            </p:nvGrpSpPr>
            <p:grpSpPr>
              <a:xfrm>
                <a:off x="-1" y="4108334"/>
                <a:ext cx="1304236" cy="1422354"/>
                <a:chOff x="0" y="0"/>
                <a:chExt cx="1304234" cy="1422352"/>
              </a:xfrm>
            </p:grpSpPr>
            <p:sp>
              <p:nvSpPr>
                <p:cNvPr id="514" name="Shape 514"/>
                <p:cNvSpPr/>
                <p:nvPr/>
              </p:nvSpPr>
              <p:spPr>
                <a:xfrm flipH="1">
                  <a:off x="0" y="-1"/>
                  <a:ext cx="1012018" cy="662544"/>
                </a:xfrm>
                <a:custGeom>
                  <a:avLst/>
                  <a:gdLst/>
                  <a:ahLst/>
                  <a:cxnLst>
                    <a:cxn ang="0">
                      <a:pos x="wd2" y="hd2"/>
                    </a:cxn>
                    <a:cxn ang="5400000">
                      <a:pos x="wd2" y="hd2"/>
                    </a:cxn>
                    <a:cxn ang="10800000">
                      <a:pos x="wd2" y="hd2"/>
                    </a:cxn>
                    <a:cxn ang="16200000">
                      <a:pos x="wd2" y="hd2"/>
                    </a:cxn>
                  </a:cxnLst>
                  <a:rect l="0" t="0" r="r" b="b"/>
                  <a:pathLst>
                    <a:path w="21600" h="18945" extrusionOk="0">
                      <a:moveTo>
                        <a:pt x="0" y="2105"/>
                      </a:moveTo>
                      <a:lnTo>
                        <a:pt x="0" y="2105"/>
                      </a:lnTo>
                      <a:cubicBezTo>
                        <a:pt x="7253" y="-2655"/>
                        <a:pt x="16181" y="930"/>
                        <a:pt x="19940" y="10112"/>
                      </a:cubicBezTo>
                      <a:cubicBezTo>
                        <a:pt x="21031" y="12775"/>
                        <a:pt x="21600" y="15731"/>
                        <a:pt x="21600" y="18731"/>
                      </a:cubicBezTo>
                      <a:lnTo>
                        <a:pt x="18787" y="18945"/>
                      </a:lnTo>
                      <a:cubicBezTo>
                        <a:pt x="18787" y="10683"/>
                        <a:pt x="13423" y="3985"/>
                        <a:pt x="6806" y="3985"/>
                      </a:cubicBezTo>
                      <a:cubicBezTo>
                        <a:pt x="4910" y="3985"/>
                        <a:pt x="3041" y="4547"/>
                        <a:pt x="1352" y="5625"/>
                      </a:cubicBezTo>
                      <a:close/>
                    </a:path>
                  </a:pathLst>
                </a:custGeom>
              </p:spPr>
              <p:style>
                <a:lnRef idx="3">
                  <a:schemeClr val="lt1"/>
                </a:lnRef>
                <a:fillRef idx="1">
                  <a:schemeClr val="accent5"/>
                </a:fillRef>
                <a:effectRef idx="1">
                  <a:schemeClr val="accent5"/>
                </a:effectRef>
                <a:fontRef idx="minor">
                  <a:schemeClr val="lt1"/>
                </a:fontRef>
              </p:style>
              <p:txBody>
                <a:bodyPr rtlCol="0" anchor="ctr"/>
                <a:lstStyle/>
                <a:p>
                  <a:pPr algn="ctr" rtl="0"/>
                  <a:endParaRPr sz="2000" b="1" spc="300">
                    <a:solidFill>
                      <a:schemeClr val="bg1"/>
                    </a:solidFill>
                    <a:latin typeface="+mn-ea"/>
                    <a:cs typeface="+mn-ea"/>
                    <a:sym typeface="微软雅黑" panose="020B0503020204020204" pitchFamily="34" charset="-122"/>
                  </a:endParaRPr>
                </a:p>
              </p:txBody>
            </p:sp>
            <p:sp>
              <p:nvSpPr>
                <p:cNvPr id="515" name="Shape 515"/>
                <p:cNvSpPr/>
                <p:nvPr/>
              </p:nvSpPr>
              <p:spPr>
                <a:xfrm rot="10800000">
                  <a:off x="-1" y="759817"/>
                  <a:ext cx="1304236" cy="662536"/>
                </a:xfrm>
                <a:custGeom>
                  <a:avLst/>
                  <a:gdLst/>
                  <a:ahLst/>
                  <a:cxnLst>
                    <a:cxn ang="0">
                      <a:pos x="wd2" y="hd2"/>
                    </a:cxn>
                    <a:cxn ang="5400000">
                      <a:pos x="wd2" y="hd2"/>
                    </a:cxn>
                    <a:cxn ang="10800000">
                      <a:pos x="wd2" y="hd2"/>
                    </a:cxn>
                    <a:cxn ang="16200000">
                      <a:pos x="wd2" y="hd2"/>
                    </a:cxn>
                  </a:cxnLst>
                  <a:rect l="0" t="0" r="r" b="b"/>
                  <a:pathLst>
                    <a:path w="21600" h="18940" extrusionOk="0">
                      <a:moveTo>
                        <a:pt x="0" y="9897"/>
                      </a:moveTo>
                      <a:lnTo>
                        <a:pt x="0" y="9897"/>
                      </a:lnTo>
                      <a:cubicBezTo>
                        <a:pt x="2989" y="779"/>
                        <a:pt x="9944" y="-2660"/>
                        <a:pt x="15534" y="2216"/>
                      </a:cubicBezTo>
                      <a:cubicBezTo>
                        <a:pt x="19268" y="5473"/>
                        <a:pt x="21600" y="11819"/>
                        <a:pt x="21600" y="18726"/>
                      </a:cubicBezTo>
                      <a:lnTo>
                        <a:pt x="19417" y="18940"/>
                      </a:lnTo>
                      <a:cubicBezTo>
                        <a:pt x="19417" y="10680"/>
                        <a:pt x="15255" y="3984"/>
                        <a:pt x="10121" y="3984"/>
                      </a:cubicBezTo>
                      <a:cubicBezTo>
                        <a:pt x="6710" y="3984"/>
                        <a:pt x="3574" y="6988"/>
                        <a:pt x="1948" y="11812"/>
                      </a:cubicBezTo>
                      <a:close/>
                    </a:path>
                  </a:pathLst>
                </a:custGeom>
              </p:spPr>
              <p:style>
                <a:lnRef idx="3">
                  <a:schemeClr val="lt1"/>
                </a:lnRef>
                <a:fillRef idx="1">
                  <a:schemeClr val="accent5"/>
                </a:fillRef>
                <a:effectRef idx="1">
                  <a:schemeClr val="accent5"/>
                </a:effectRef>
                <a:fontRef idx="minor">
                  <a:schemeClr val="lt1"/>
                </a:fontRef>
              </p:style>
              <p:txBody>
                <a:bodyPr rtlCol="0" anchor="ctr"/>
                <a:lstStyle/>
                <a:p>
                  <a:pPr algn="ctr" rtl="0"/>
                  <a:endParaRPr sz="2000" b="1" spc="300">
                    <a:solidFill>
                      <a:schemeClr val="bg1"/>
                    </a:solidFill>
                    <a:latin typeface="+mn-ea"/>
                    <a:cs typeface="+mn-ea"/>
                    <a:sym typeface="微软雅黑" panose="020B0503020204020204" pitchFamily="34" charset="-122"/>
                  </a:endParaRPr>
                </a:p>
              </p:txBody>
            </p:sp>
          </p:grpSp>
          <p:grpSp>
            <p:nvGrpSpPr>
              <p:cNvPr id="519" name="Group 519"/>
              <p:cNvGrpSpPr/>
              <p:nvPr/>
            </p:nvGrpSpPr>
            <p:grpSpPr>
              <a:xfrm>
                <a:off x="0" y="0"/>
                <a:ext cx="1103300" cy="1393617"/>
                <a:chOff x="0" y="0"/>
                <a:chExt cx="1103299" cy="1393616"/>
              </a:xfrm>
            </p:grpSpPr>
            <p:sp>
              <p:nvSpPr>
                <p:cNvPr id="517" name="Shape 517"/>
                <p:cNvSpPr/>
                <p:nvPr/>
              </p:nvSpPr>
              <p:spPr>
                <a:xfrm flipH="1">
                  <a:off x="0" y="0"/>
                  <a:ext cx="531336" cy="633892"/>
                </a:xfrm>
                <a:custGeom>
                  <a:avLst/>
                  <a:gdLst/>
                  <a:ahLst/>
                  <a:cxnLst>
                    <a:cxn ang="0">
                      <a:pos x="wd2" y="hd2"/>
                    </a:cxn>
                    <a:cxn ang="5400000">
                      <a:pos x="wd2" y="hd2"/>
                    </a:cxn>
                    <a:cxn ang="10800000">
                      <a:pos x="wd2" y="hd2"/>
                    </a:cxn>
                    <a:cxn ang="16200000">
                      <a:pos x="wd2" y="hd2"/>
                    </a:cxn>
                  </a:cxnLst>
                  <a:rect l="0" t="0" r="r" b="b"/>
                  <a:pathLst>
                    <a:path w="21600" h="21600" extrusionOk="0">
                      <a:moveTo>
                        <a:pt x="1649" y="0"/>
                      </a:moveTo>
                      <a:lnTo>
                        <a:pt x="1649" y="0"/>
                      </a:lnTo>
                      <a:cubicBezTo>
                        <a:pt x="13502" y="2865"/>
                        <a:pt x="21600" y="11528"/>
                        <a:pt x="21600" y="21345"/>
                      </a:cubicBezTo>
                      <a:lnTo>
                        <a:pt x="16243" y="21600"/>
                      </a:lnTo>
                      <a:cubicBezTo>
                        <a:pt x="16243" y="13733"/>
                        <a:pt x="9642" y="6796"/>
                        <a:pt x="0" y="4529"/>
                      </a:cubicBezTo>
                      <a:close/>
                    </a:path>
                  </a:pathLst>
                </a:custGeom>
              </p:spPr>
              <p:style>
                <a:lnRef idx="3">
                  <a:schemeClr val="lt1"/>
                </a:lnRef>
                <a:fillRef idx="1">
                  <a:schemeClr val="accent1"/>
                </a:fillRef>
                <a:effectRef idx="1">
                  <a:schemeClr val="accent1"/>
                </a:effectRef>
                <a:fontRef idx="minor">
                  <a:schemeClr val="lt1"/>
                </a:fontRef>
              </p:style>
              <p:txBody>
                <a:bodyPr rtlCol="0" anchor="ctr"/>
                <a:lstStyle/>
                <a:p>
                  <a:pPr algn="ctr" rtl="0"/>
                  <a:endParaRPr sz="2000" b="1" spc="300">
                    <a:solidFill>
                      <a:schemeClr val="bg1"/>
                    </a:solidFill>
                    <a:latin typeface="+mn-ea"/>
                    <a:cs typeface="+mn-ea"/>
                    <a:sym typeface="微软雅黑" panose="020B0503020204020204" pitchFamily="34" charset="-122"/>
                  </a:endParaRPr>
                </a:p>
              </p:txBody>
            </p:sp>
            <p:sp>
              <p:nvSpPr>
                <p:cNvPr id="518" name="Shape 518"/>
                <p:cNvSpPr/>
                <p:nvPr/>
              </p:nvSpPr>
              <p:spPr>
                <a:xfrm rot="10800000">
                  <a:off x="0" y="731165"/>
                  <a:ext cx="1103300" cy="662452"/>
                </a:xfrm>
                <a:custGeom>
                  <a:avLst/>
                  <a:gdLst/>
                  <a:ahLst/>
                  <a:cxnLst>
                    <a:cxn ang="0">
                      <a:pos x="wd2" y="hd2"/>
                    </a:cxn>
                    <a:cxn ang="5400000">
                      <a:pos x="wd2" y="hd2"/>
                    </a:cxn>
                    <a:cxn ang="10800000">
                      <a:pos x="wd2" y="hd2"/>
                    </a:cxn>
                    <a:cxn ang="16200000">
                      <a:pos x="wd2" y="hd2"/>
                    </a:cxn>
                  </a:cxnLst>
                  <a:rect l="0" t="0" r="r" b="b"/>
                  <a:pathLst>
                    <a:path w="21600" h="19093" extrusionOk="0">
                      <a:moveTo>
                        <a:pt x="0" y="3664"/>
                      </a:moveTo>
                      <a:lnTo>
                        <a:pt x="0" y="3664"/>
                      </a:lnTo>
                      <a:cubicBezTo>
                        <a:pt x="6040" y="-2507"/>
                        <a:pt x="14532" y="-698"/>
                        <a:pt x="18968" y="7704"/>
                      </a:cubicBezTo>
                      <a:cubicBezTo>
                        <a:pt x="20678" y="10944"/>
                        <a:pt x="21600" y="14858"/>
                        <a:pt x="21600" y="18877"/>
                      </a:cubicBezTo>
                      <a:lnTo>
                        <a:pt x="19020" y="19093"/>
                      </a:lnTo>
                      <a:cubicBezTo>
                        <a:pt x="19020" y="10765"/>
                        <a:pt x="14100" y="4014"/>
                        <a:pt x="8030" y="4014"/>
                      </a:cubicBezTo>
                      <a:cubicBezTo>
                        <a:pt x="5715" y="4014"/>
                        <a:pt x="3459" y="5018"/>
                        <a:pt x="1584" y="6881"/>
                      </a:cubicBezTo>
                      <a:close/>
                    </a:path>
                  </a:pathLst>
                </a:custGeom>
              </p:spPr>
              <p:style>
                <a:lnRef idx="3">
                  <a:schemeClr val="lt1"/>
                </a:lnRef>
                <a:fillRef idx="1">
                  <a:schemeClr val="accent1"/>
                </a:fillRef>
                <a:effectRef idx="1">
                  <a:schemeClr val="accent1"/>
                </a:effectRef>
                <a:fontRef idx="minor">
                  <a:schemeClr val="lt1"/>
                </a:fontRef>
              </p:style>
              <p:txBody>
                <a:bodyPr rtlCol="0" anchor="ctr"/>
                <a:lstStyle/>
                <a:p>
                  <a:pPr algn="ctr" rtl="0"/>
                  <a:endParaRPr sz="2000" b="1" spc="300">
                    <a:solidFill>
                      <a:schemeClr val="bg1"/>
                    </a:solidFill>
                    <a:latin typeface="+mn-ea"/>
                    <a:cs typeface="+mn-ea"/>
                    <a:sym typeface="微软雅黑" panose="020B0503020204020204" pitchFamily="34" charset="-122"/>
                  </a:endParaRPr>
                </a:p>
              </p:txBody>
            </p:sp>
          </p:grpSp>
        </p:grpSp>
        <p:sp>
          <p:nvSpPr>
            <p:cNvPr id="521" name="Shape 521"/>
            <p:cNvSpPr/>
            <p:nvPr/>
          </p:nvSpPr>
          <p:spPr>
            <a:xfrm>
              <a:off x="3307592" y="2011268"/>
              <a:ext cx="663000" cy="646329"/>
            </a:xfrm>
            <a:prstGeom prst="rect">
              <a:avLst/>
            </a:prstGeom>
            <a:noFill/>
            <a:ln w="12700" cap="flat">
              <a:noFill/>
              <a:miter lim="400000"/>
            </a:ln>
            <a:effectLst/>
          </p:spPr>
          <p:txBody>
            <a:bodyPr wrap="none" lIns="45719" tIns="45719" rIns="45719" bIns="45719" numCol="1" anchor="t">
              <a:spAutoFit/>
            </a:bodyPr>
            <a:lstStyle>
              <a:lvl1pPr>
                <a:defRPr sz="3600" b="1">
                  <a:solidFill>
                    <a:srgbClr val="F79A00"/>
                  </a:solidFill>
                  <a:latin typeface="+mj-lt"/>
                  <a:ea typeface="+mj-ea"/>
                  <a:cs typeface="+mj-cs"/>
                  <a:sym typeface="Source Sans Pro"/>
                </a:defRPr>
              </a:lvl1pPr>
            </a:lstStyle>
            <a:p>
              <a:pPr lvl="0">
                <a:defRPr sz="1800" b="0">
                  <a:solidFill>
                    <a:srgbClr val="000000"/>
                  </a:solidFill>
                </a:defRPr>
              </a:pPr>
              <a:r>
                <a:rPr sz="3600" b="1">
                  <a:solidFill>
                    <a:schemeClr val="bg1">
                      <a:lumMod val="75000"/>
                    </a:schemeClr>
                  </a:solidFill>
                  <a:latin typeface="+mn-ea"/>
                  <a:ea typeface="+mn-ea"/>
                  <a:cs typeface="+mn-ea"/>
                  <a:sym typeface="微软雅黑" panose="020B0503020204020204" pitchFamily="34" charset="-122"/>
                </a:rPr>
                <a:t>01</a:t>
              </a:r>
              <a:endParaRPr sz="3600" b="1">
                <a:solidFill>
                  <a:schemeClr val="bg1">
                    <a:lumMod val="75000"/>
                  </a:schemeClr>
                </a:solidFill>
                <a:latin typeface="+mn-ea"/>
                <a:ea typeface="+mn-ea"/>
                <a:cs typeface="+mn-ea"/>
                <a:sym typeface="微软雅黑" panose="020B0503020204020204" pitchFamily="34" charset="-122"/>
              </a:endParaRPr>
            </a:p>
          </p:txBody>
        </p:sp>
        <p:sp>
          <p:nvSpPr>
            <p:cNvPr id="522" name="Shape 522"/>
            <p:cNvSpPr/>
            <p:nvPr/>
          </p:nvSpPr>
          <p:spPr>
            <a:xfrm>
              <a:off x="3293951" y="4091277"/>
              <a:ext cx="663000" cy="646329"/>
            </a:xfrm>
            <a:prstGeom prst="rect">
              <a:avLst/>
            </a:prstGeom>
            <a:noFill/>
            <a:ln w="12700" cap="flat">
              <a:noFill/>
              <a:miter lim="400000"/>
            </a:ln>
            <a:effectLst/>
          </p:spPr>
          <p:txBody>
            <a:bodyPr wrap="none" lIns="45719" tIns="45719" rIns="45719" bIns="45719" numCol="1" anchor="t">
              <a:spAutoFit/>
            </a:bodyPr>
            <a:lstStyle>
              <a:lvl1pPr>
                <a:defRPr sz="3600" b="1">
                  <a:solidFill>
                    <a:srgbClr val="F79A00"/>
                  </a:solidFill>
                  <a:latin typeface="+mj-lt"/>
                  <a:ea typeface="+mj-ea"/>
                  <a:cs typeface="+mj-cs"/>
                  <a:sym typeface="Source Sans Pro"/>
                </a:defRPr>
              </a:lvl1pPr>
            </a:lstStyle>
            <a:p>
              <a:pPr lvl="0">
                <a:defRPr sz="1800" b="0">
                  <a:solidFill>
                    <a:srgbClr val="000000"/>
                  </a:solidFill>
                </a:defRPr>
              </a:pPr>
              <a:r>
                <a:rPr sz="3600" b="1">
                  <a:solidFill>
                    <a:schemeClr val="bg1">
                      <a:lumMod val="75000"/>
                    </a:schemeClr>
                  </a:solidFill>
                  <a:latin typeface="+mn-ea"/>
                  <a:ea typeface="+mn-ea"/>
                  <a:cs typeface="+mn-ea"/>
                  <a:sym typeface="微软雅黑" panose="020B0503020204020204" pitchFamily="34" charset="-122"/>
                </a:rPr>
                <a:t>03</a:t>
              </a:r>
              <a:endParaRPr sz="3600" b="1">
                <a:solidFill>
                  <a:schemeClr val="bg1">
                    <a:lumMod val="75000"/>
                  </a:schemeClr>
                </a:solidFill>
                <a:latin typeface="+mn-ea"/>
                <a:ea typeface="+mn-ea"/>
                <a:cs typeface="+mn-ea"/>
                <a:sym typeface="微软雅黑" panose="020B0503020204020204" pitchFamily="34" charset="-122"/>
              </a:endParaRPr>
            </a:p>
          </p:txBody>
        </p:sp>
        <p:sp>
          <p:nvSpPr>
            <p:cNvPr id="523" name="Shape 523"/>
            <p:cNvSpPr/>
            <p:nvPr/>
          </p:nvSpPr>
          <p:spPr>
            <a:xfrm>
              <a:off x="3207084" y="2542230"/>
              <a:ext cx="872994" cy="338552"/>
            </a:xfrm>
            <a:prstGeom prst="rect">
              <a:avLst/>
            </a:prstGeom>
            <a:noFill/>
            <a:ln w="12700" cap="flat">
              <a:noFill/>
              <a:miter lim="400000"/>
            </a:ln>
            <a:effectLst/>
          </p:spPr>
          <p:txBody>
            <a:bodyPr wrap="none" lIns="45719" tIns="45719" rIns="45719" bIns="45719" numCol="1" anchor="t">
              <a:spAutoFit/>
            </a:bodyPr>
            <a:lstStyle>
              <a:lvl1pPr algn="ctr">
                <a:defRPr sz="1600">
                  <a:solidFill>
                    <a:srgbClr val="F79A00"/>
                  </a:solidFill>
                  <a:latin typeface="+mj-lt"/>
                  <a:ea typeface="+mj-ea"/>
                  <a:cs typeface="+mj-cs"/>
                  <a:sym typeface="Source Sans Pro"/>
                </a:defRPr>
              </a:lvl1pPr>
            </a:lstStyle>
            <a:p>
              <a:pPr lvl="0">
                <a:defRPr sz="1800">
                  <a:solidFill>
                    <a:srgbClr val="000000"/>
                  </a:solidFill>
                </a:defRPr>
              </a:pPr>
              <a:r>
                <a:rPr sz="1600">
                  <a:solidFill>
                    <a:schemeClr val="bg1">
                      <a:lumMod val="75000"/>
                    </a:schemeClr>
                  </a:solidFill>
                  <a:latin typeface="+mn-ea"/>
                  <a:ea typeface="+mn-ea"/>
                  <a:cs typeface="+mn-ea"/>
                  <a:sym typeface="微软雅黑" panose="020B0503020204020204" pitchFamily="34" charset="-122"/>
                </a:rPr>
                <a:t>Options</a:t>
              </a:r>
              <a:endParaRPr sz="1600">
                <a:solidFill>
                  <a:schemeClr val="bg1">
                    <a:lumMod val="75000"/>
                  </a:schemeClr>
                </a:solidFill>
                <a:latin typeface="+mn-ea"/>
                <a:ea typeface="+mn-ea"/>
                <a:cs typeface="+mn-ea"/>
                <a:sym typeface="微软雅黑" panose="020B0503020204020204" pitchFamily="34" charset="-122"/>
              </a:endParaRPr>
            </a:p>
          </p:txBody>
        </p:sp>
        <p:sp>
          <p:nvSpPr>
            <p:cNvPr id="524" name="Shape 524"/>
            <p:cNvSpPr/>
            <p:nvPr/>
          </p:nvSpPr>
          <p:spPr>
            <a:xfrm>
              <a:off x="3196811" y="4618263"/>
              <a:ext cx="872994" cy="338552"/>
            </a:xfrm>
            <a:prstGeom prst="rect">
              <a:avLst/>
            </a:prstGeom>
            <a:noFill/>
            <a:ln w="12700" cap="flat">
              <a:noFill/>
              <a:miter lim="400000"/>
            </a:ln>
            <a:effectLst/>
          </p:spPr>
          <p:txBody>
            <a:bodyPr wrap="none" lIns="45719" tIns="45719" rIns="45719" bIns="45719" numCol="1" anchor="t">
              <a:spAutoFit/>
            </a:bodyPr>
            <a:lstStyle>
              <a:lvl1pPr algn="ctr">
                <a:defRPr sz="1600">
                  <a:solidFill>
                    <a:srgbClr val="F79A00"/>
                  </a:solidFill>
                  <a:latin typeface="+mj-lt"/>
                  <a:ea typeface="+mj-ea"/>
                  <a:cs typeface="+mj-cs"/>
                  <a:sym typeface="Source Sans Pro"/>
                </a:defRPr>
              </a:lvl1pPr>
            </a:lstStyle>
            <a:p>
              <a:pPr lvl="0">
                <a:defRPr sz="1800">
                  <a:solidFill>
                    <a:srgbClr val="000000"/>
                  </a:solidFill>
                </a:defRPr>
              </a:pPr>
              <a:r>
                <a:rPr sz="1600">
                  <a:solidFill>
                    <a:schemeClr val="bg1">
                      <a:lumMod val="75000"/>
                    </a:schemeClr>
                  </a:solidFill>
                  <a:latin typeface="+mn-ea"/>
                  <a:ea typeface="+mn-ea"/>
                  <a:cs typeface="+mn-ea"/>
                  <a:sym typeface="微软雅黑" panose="020B0503020204020204" pitchFamily="34" charset="-122"/>
                </a:rPr>
                <a:t>Options</a:t>
              </a:r>
              <a:endParaRPr sz="1600">
                <a:solidFill>
                  <a:schemeClr val="bg1">
                    <a:lumMod val="75000"/>
                  </a:schemeClr>
                </a:solidFill>
                <a:latin typeface="+mn-ea"/>
                <a:ea typeface="+mn-ea"/>
                <a:cs typeface="+mn-ea"/>
                <a:sym typeface="微软雅黑" panose="020B0503020204020204" pitchFamily="34" charset="-122"/>
              </a:endParaRPr>
            </a:p>
          </p:txBody>
        </p:sp>
        <p:sp>
          <p:nvSpPr>
            <p:cNvPr id="525" name="Shape 525"/>
            <p:cNvSpPr/>
            <p:nvPr/>
          </p:nvSpPr>
          <p:spPr>
            <a:xfrm>
              <a:off x="2542323" y="3086649"/>
              <a:ext cx="663000" cy="646329"/>
            </a:xfrm>
            <a:prstGeom prst="rect">
              <a:avLst/>
            </a:prstGeom>
            <a:noFill/>
            <a:ln w="12700" cap="flat">
              <a:noFill/>
              <a:miter lim="400000"/>
            </a:ln>
            <a:effectLst/>
          </p:spPr>
          <p:txBody>
            <a:bodyPr wrap="none" lIns="45719" tIns="45719" rIns="45719" bIns="45719" numCol="1" anchor="t">
              <a:spAutoFit/>
            </a:bodyPr>
            <a:lstStyle>
              <a:lvl1pPr>
                <a:defRPr sz="3600" b="1">
                  <a:solidFill>
                    <a:srgbClr val="619405"/>
                  </a:solidFill>
                  <a:latin typeface="+mj-lt"/>
                  <a:ea typeface="+mj-ea"/>
                  <a:cs typeface="+mj-cs"/>
                  <a:sym typeface="Source Sans Pro"/>
                </a:defRPr>
              </a:lvl1pPr>
            </a:lstStyle>
            <a:p>
              <a:pPr lvl="0">
                <a:defRPr sz="1800" b="0">
                  <a:solidFill>
                    <a:srgbClr val="000000"/>
                  </a:solidFill>
                </a:defRPr>
              </a:pPr>
              <a:r>
                <a:rPr sz="3600" b="1">
                  <a:solidFill>
                    <a:schemeClr val="bg1">
                      <a:lumMod val="75000"/>
                    </a:schemeClr>
                  </a:solidFill>
                  <a:latin typeface="+mn-ea"/>
                  <a:ea typeface="+mn-ea"/>
                  <a:cs typeface="+mn-ea"/>
                  <a:sym typeface="微软雅黑" panose="020B0503020204020204" pitchFamily="34" charset="-122"/>
                </a:rPr>
                <a:t>02</a:t>
              </a:r>
              <a:endParaRPr sz="3600" b="1">
                <a:solidFill>
                  <a:schemeClr val="bg1">
                    <a:lumMod val="75000"/>
                  </a:schemeClr>
                </a:solidFill>
                <a:latin typeface="+mn-ea"/>
                <a:ea typeface="+mn-ea"/>
                <a:cs typeface="+mn-ea"/>
                <a:sym typeface="微软雅黑" panose="020B0503020204020204" pitchFamily="34" charset="-122"/>
              </a:endParaRPr>
            </a:p>
          </p:txBody>
        </p:sp>
        <p:sp>
          <p:nvSpPr>
            <p:cNvPr id="526" name="Shape 526"/>
            <p:cNvSpPr/>
            <p:nvPr/>
          </p:nvSpPr>
          <p:spPr>
            <a:xfrm>
              <a:off x="2439463" y="3546506"/>
              <a:ext cx="872994" cy="338552"/>
            </a:xfrm>
            <a:prstGeom prst="rect">
              <a:avLst/>
            </a:prstGeom>
            <a:noFill/>
            <a:ln w="12700" cap="flat">
              <a:noFill/>
              <a:miter lim="400000"/>
            </a:ln>
            <a:effectLst/>
          </p:spPr>
          <p:txBody>
            <a:bodyPr wrap="none" lIns="45719" tIns="45719" rIns="45719" bIns="45719" numCol="1" anchor="t">
              <a:spAutoFit/>
            </a:bodyPr>
            <a:lstStyle>
              <a:lvl1pPr algn="ctr">
                <a:defRPr sz="1600">
                  <a:solidFill>
                    <a:srgbClr val="619405"/>
                  </a:solidFill>
                  <a:latin typeface="+mj-lt"/>
                  <a:ea typeface="+mj-ea"/>
                  <a:cs typeface="+mj-cs"/>
                  <a:sym typeface="Source Sans Pro"/>
                </a:defRPr>
              </a:lvl1pPr>
            </a:lstStyle>
            <a:p>
              <a:pPr lvl="0">
                <a:defRPr sz="1800">
                  <a:solidFill>
                    <a:srgbClr val="000000"/>
                  </a:solidFill>
                </a:defRPr>
              </a:pPr>
              <a:r>
                <a:rPr sz="1600">
                  <a:solidFill>
                    <a:schemeClr val="bg1">
                      <a:lumMod val="75000"/>
                    </a:schemeClr>
                  </a:solidFill>
                  <a:latin typeface="+mn-ea"/>
                  <a:ea typeface="+mn-ea"/>
                  <a:cs typeface="+mn-ea"/>
                  <a:sym typeface="微软雅黑" panose="020B0503020204020204" pitchFamily="34" charset="-122"/>
                </a:rPr>
                <a:t>Options</a:t>
              </a:r>
              <a:endParaRPr sz="1600">
                <a:solidFill>
                  <a:schemeClr val="bg1">
                    <a:lumMod val="75000"/>
                  </a:schemeClr>
                </a:solidFill>
                <a:latin typeface="+mn-ea"/>
                <a:ea typeface="+mn-ea"/>
                <a:cs typeface="+mn-ea"/>
                <a:sym typeface="微软雅黑" panose="020B0503020204020204" pitchFamily="34" charset="-122"/>
              </a:endParaRPr>
            </a:p>
          </p:txBody>
        </p:sp>
      </p:grpSp>
      <p:grpSp>
        <p:nvGrpSpPr>
          <p:cNvPr id="533" name="Group 533"/>
          <p:cNvGrpSpPr/>
          <p:nvPr/>
        </p:nvGrpSpPr>
        <p:grpSpPr>
          <a:xfrm>
            <a:off x="4477208" y="2310421"/>
            <a:ext cx="6849631" cy="570168"/>
            <a:chOff x="-1" y="-1"/>
            <a:chExt cx="6849629" cy="570167"/>
          </a:xfrm>
        </p:grpSpPr>
        <p:sp>
          <p:nvSpPr>
            <p:cNvPr id="529" name="Shape 529"/>
            <p:cNvSpPr/>
            <p:nvPr/>
          </p:nvSpPr>
          <p:spPr>
            <a:xfrm>
              <a:off x="-1" y="89152"/>
              <a:ext cx="228611" cy="216025"/>
            </a:xfrm>
            <a:prstGeom prst="chevron">
              <a:avLst>
                <a:gd name="adj" fmla="val 0"/>
              </a:avLst>
            </a:pr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mn-ea"/>
                <a:cs typeface="+mn-ea"/>
                <a:sym typeface="微软雅黑" panose="020B0503020204020204" pitchFamily="34" charset="-122"/>
              </a:endParaRPr>
            </a:p>
          </p:txBody>
        </p:sp>
        <p:grpSp>
          <p:nvGrpSpPr>
            <p:cNvPr id="532" name="Group 532"/>
            <p:cNvGrpSpPr/>
            <p:nvPr/>
          </p:nvGrpSpPr>
          <p:grpSpPr>
            <a:xfrm>
              <a:off x="418217" y="-1"/>
              <a:ext cx="6431411" cy="570167"/>
              <a:chOff x="0" y="0"/>
              <a:chExt cx="6431410" cy="570166"/>
            </a:xfrm>
          </p:grpSpPr>
          <p:sp>
            <p:nvSpPr>
              <p:cNvPr id="530" name="Shape 530"/>
              <p:cNvSpPr/>
              <p:nvPr/>
            </p:nvSpPr>
            <p:spPr>
              <a:xfrm>
                <a:off x="0" y="0"/>
                <a:ext cx="1477324" cy="369329"/>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a:defRPr>
                </a:lvl1pPr>
              </a:lstStyle>
              <a:p>
                <a:pPr lvl="0">
                  <a:defRPr>
                    <a:solidFill>
                      <a:srgbClr val="000000"/>
                    </a:solidFill>
                  </a:defRPr>
                </a:pPr>
                <a:r>
                  <a:rPr lang="zh-CN" altLang="en-US" b="1" smtClean="0">
                    <a:solidFill>
                      <a:schemeClr val="tx1">
                        <a:lumMod val="50000"/>
                        <a:lumOff val="50000"/>
                      </a:schemeClr>
                    </a:solidFill>
                    <a:latin typeface="+mn-ea"/>
                    <a:ea typeface="+mn-ea"/>
                    <a:cs typeface="+mn-ea"/>
                    <a:sym typeface="微软雅黑" panose="020B0503020204020204" pitchFamily="34" charset="-122"/>
                  </a:rPr>
                  <a:t>此处添加标题</a:t>
                </a:r>
                <a:endParaRPr b="1">
                  <a:solidFill>
                    <a:schemeClr val="tx1">
                      <a:lumMod val="50000"/>
                      <a:lumOff val="50000"/>
                    </a:schemeClr>
                  </a:solidFill>
                  <a:latin typeface="+mn-ea"/>
                  <a:ea typeface="+mn-ea"/>
                  <a:cs typeface="+mn-ea"/>
                  <a:sym typeface="微软雅黑" panose="020B0503020204020204" pitchFamily="34" charset="-122"/>
                </a:endParaRPr>
              </a:p>
            </p:txBody>
          </p:sp>
          <p:sp>
            <p:nvSpPr>
              <p:cNvPr id="531" name="Shape 531"/>
              <p:cNvSpPr/>
              <p:nvPr/>
            </p:nvSpPr>
            <p:spPr>
              <a:xfrm>
                <a:off x="0" y="262392"/>
                <a:ext cx="6431410" cy="307774"/>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dirty="0" smtClean="0">
                    <a:solidFill>
                      <a:schemeClr val="tx1">
                        <a:lumMod val="50000"/>
                        <a:lumOff val="50000"/>
                      </a:schemeClr>
                    </a:solidFill>
                    <a:latin typeface="+mn-ea"/>
                    <a:ea typeface="+mn-ea"/>
                    <a:cs typeface="+mn-ea"/>
                    <a:sym typeface="微软雅黑" panose="020B0503020204020204" pitchFamily="34" charset="-122"/>
                  </a:rPr>
                  <a:t>您的内容打在这里，或通过复制您的文本后在此框中选择粘贴并选择只保留文字</a:t>
                </a:r>
                <a:r>
                  <a:rPr sz="1400" dirty="0" smtClean="0">
                    <a:solidFill>
                      <a:schemeClr val="tx1">
                        <a:lumMod val="50000"/>
                        <a:lumOff val="50000"/>
                      </a:schemeClr>
                    </a:solidFill>
                    <a:latin typeface="+mn-ea"/>
                    <a:ea typeface="+mn-ea"/>
                    <a:cs typeface="+mn-ea"/>
                    <a:sym typeface="微软雅黑" panose="020B0503020204020204" pitchFamily="34" charset="-122"/>
                  </a:rPr>
                  <a:t> </a:t>
                </a:r>
                <a:r>
                  <a:rPr sz="1400" b="1" i="1" dirty="0" smtClean="0">
                    <a:solidFill>
                      <a:schemeClr val="tx1">
                        <a:lumMod val="50000"/>
                        <a:lumOff val="50000"/>
                      </a:schemeClr>
                    </a:solidFill>
                    <a:latin typeface="+mn-ea"/>
                    <a:ea typeface="+mn-ea"/>
                    <a:cs typeface="+mn-ea"/>
                    <a:sym typeface="微软雅黑" panose="020B0503020204020204" pitchFamily="34" charset="-122"/>
                  </a:rPr>
                  <a:t>. </a:t>
                </a:r>
                <a:endParaRPr sz="1400" b="1" i="1" dirty="0">
                  <a:solidFill>
                    <a:schemeClr val="tx1">
                      <a:lumMod val="50000"/>
                      <a:lumOff val="50000"/>
                    </a:schemeClr>
                  </a:solidFill>
                  <a:latin typeface="+mn-ea"/>
                  <a:ea typeface="+mn-ea"/>
                  <a:cs typeface="+mn-ea"/>
                  <a:sym typeface="微软雅黑" panose="020B0503020204020204" pitchFamily="34" charset="-122"/>
                </a:endParaRPr>
              </a:p>
            </p:txBody>
          </p:sp>
        </p:grpSp>
      </p:grpSp>
      <p:grpSp>
        <p:nvGrpSpPr>
          <p:cNvPr id="3" name="组合 2"/>
          <p:cNvGrpSpPr/>
          <p:nvPr/>
        </p:nvGrpSpPr>
        <p:grpSpPr>
          <a:xfrm>
            <a:off x="4477209" y="3340120"/>
            <a:ext cx="6849627" cy="570168"/>
            <a:chOff x="4477209" y="3340120"/>
            <a:chExt cx="6849627" cy="570168"/>
          </a:xfrm>
        </p:grpSpPr>
        <p:sp>
          <p:nvSpPr>
            <p:cNvPr id="527" name="Shape 527"/>
            <p:cNvSpPr/>
            <p:nvPr/>
          </p:nvSpPr>
          <p:spPr>
            <a:xfrm>
              <a:off x="4477209" y="3457318"/>
              <a:ext cx="228610" cy="216025"/>
            </a:xfrm>
            <a:prstGeom prst="chevron">
              <a:avLst>
                <a:gd name="adj" fmla="val 0"/>
              </a:avLst>
            </a:prstGeom>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endParaRPr>
                <a:solidFill>
                  <a:schemeClr val="bg1">
                    <a:lumMod val="75000"/>
                  </a:schemeClr>
                </a:solidFill>
                <a:latin typeface="+mn-ea"/>
                <a:cs typeface="+mn-ea"/>
                <a:sym typeface="微软雅黑" panose="020B0503020204020204" pitchFamily="34" charset="-122"/>
              </a:endParaRPr>
            </a:p>
          </p:txBody>
        </p:sp>
        <p:grpSp>
          <p:nvGrpSpPr>
            <p:cNvPr id="536" name="Group 536"/>
            <p:cNvGrpSpPr/>
            <p:nvPr/>
          </p:nvGrpSpPr>
          <p:grpSpPr>
            <a:xfrm>
              <a:off x="4895425" y="3340120"/>
              <a:ext cx="6431411" cy="570168"/>
              <a:chOff x="0" y="0"/>
              <a:chExt cx="6431410" cy="570167"/>
            </a:xfrm>
          </p:grpSpPr>
          <p:sp>
            <p:nvSpPr>
              <p:cNvPr id="534" name="Shape 534"/>
              <p:cNvSpPr/>
              <p:nvPr/>
            </p:nvSpPr>
            <p:spPr>
              <a:xfrm>
                <a:off x="0" y="0"/>
                <a:ext cx="1477325" cy="369329"/>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a:defRPr>
                </a:lvl1pPr>
              </a:lstStyle>
              <a:p>
                <a:pPr lvl="0">
                  <a:defRPr>
                    <a:solidFill>
                      <a:srgbClr val="000000"/>
                    </a:solidFill>
                  </a:defRPr>
                </a:pPr>
                <a:r>
                  <a:rPr lang="zh-CN" altLang="en-US" b="1" smtClean="0">
                    <a:solidFill>
                      <a:schemeClr val="tx1">
                        <a:lumMod val="50000"/>
                        <a:lumOff val="50000"/>
                      </a:schemeClr>
                    </a:solidFill>
                    <a:latin typeface="+mn-ea"/>
                    <a:ea typeface="+mn-ea"/>
                    <a:cs typeface="+mn-ea"/>
                    <a:sym typeface="微软雅黑" panose="020B0503020204020204" pitchFamily="34" charset="-122"/>
                  </a:rPr>
                  <a:t>此处添加标题</a:t>
                </a:r>
                <a:endParaRPr b="1">
                  <a:solidFill>
                    <a:schemeClr val="tx1">
                      <a:lumMod val="50000"/>
                      <a:lumOff val="50000"/>
                    </a:schemeClr>
                  </a:solidFill>
                  <a:latin typeface="+mn-ea"/>
                  <a:ea typeface="+mn-ea"/>
                  <a:cs typeface="+mn-ea"/>
                  <a:sym typeface="微软雅黑" panose="020B0503020204020204" pitchFamily="34" charset="-122"/>
                </a:endParaRPr>
              </a:p>
            </p:txBody>
          </p:sp>
          <p:sp>
            <p:nvSpPr>
              <p:cNvPr id="535" name="Shape 535"/>
              <p:cNvSpPr/>
              <p:nvPr/>
            </p:nvSpPr>
            <p:spPr>
              <a:xfrm>
                <a:off x="0" y="262392"/>
                <a:ext cx="6431410" cy="307775"/>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dirty="0" smtClean="0">
                    <a:solidFill>
                      <a:schemeClr val="tx1">
                        <a:lumMod val="50000"/>
                        <a:lumOff val="50000"/>
                      </a:schemeClr>
                    </a:solidFill>
                    <a:latin typeface="+mn-ea"/>
                    <a:ea typeface="+mn-ea"/>
                    <a:cs typeface="+mn-ea"/>
                    <a:sym typeface="微软雅黑" panose="020B0503020204020204" pitchFamily="34" charset="-122"/>
                  </a:rPr>
                  <a:t>您的内容打在这里，或通过复制您的文本后在此框中选择粘贴并选择只保留文字</a:t>
                </a:r>
                <a:r>
                  <a:rPr sz="1400" dirty="0" smtClean="0">
                    <a:solidFill>
                      <a:schemeClr val="tx1">
                        <a:lumMod val="50000"/>
                        <a:lumOff val="50000"/>
                      </a:schemeClr>
                    </a:solidFill>
                    <a:latin typeface="+mn-ea"/>
                    <a:ea typeface="+mn-ea"/>
                    <a:cs typeface="+mn-ea"/>
                    <a:sym typeface="微软雅黑" panose="020B0503020204020204" pitchFamily="34" charset="-122"/>
                  </a:rPr>
                  <a:t> . </a:t>
                </a:r>
                <a:endParaRPr sz="1400" dirty="0">
                  <a:solidFill>
                    <a:schemeClr val="tx1">
                      <a:lumMod val="50000"/>
                      <a:lumOff val="50000"/>
                    </a:schemeClr>
                  </a:solidFill>
                  <a:latin typeface="+mn-ea"/>
                  <a:ea typeface="+mn-ea"/>
                  <a:cs typeface="+mn-ea"/>
                  <a:sym typeface="微软雅黑" panose="020B0503020204020204" pitchFamily="34" charset="-122"/>
                </a:endParaRPr>
              </a:p>
            </p:txBody>
          </p:sp>
        </p:grpSp>
      </p:grpSp>
      <p:grpSp>
        <p:nvGrpSpPr>
          <p:cNvPr id="541" name="Group 541"/>
          <p:cNvGrpSpPr/>
          <p:nvPr/>
        </p:nvGrpSpPr>
        <p:grpSpPr>
          <a:xfrm>
            <a:off x="4477208" y="4388328"/>
            <a:ext cx="6849631" cy="570168"/>
            <a:chOff x="-1" y="-1"/>
            <a:chExt cx="6849629" cy="570167"/>
          </a:xfrm>
        </p:grpSpPr>
        <p:sp>
          <p:nvSpPr>
            <p:cNvPr id="537" name="Shape 537"/>
            <p:cNvSpPr/>
            <p:nvPr/>
          </p:nvSpPr>
          <p:spPr>
            <a:xfrm>
              <a:off x="-1" y="101250"/>
              <a:ext cx="228611" cy="216025"/>
            </a:xfrm>
            <a:prstGeom prst="chevron">
              <a:avLst>
                <a:gd name="adj" fmla="val 0"/>
              </a:avLst>
            </a:pr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endParaRPr>
                <a:solidFill>
                  <a:schemeClr val="tx1">
                    <a:lumMod val="50000"/>
                    <a:lumOff val="50000"/>
                  </a:schemeClr>
                </a:solidFill>
                <a:latin typeface="+mn-ea"/>
                <a:cs typeface="+mn-ea"/>
                <a:sym typeface="微软雅黑" panose="020B0503020204020204" pitchFamily="34" charset="-122"/>
              </a:endParaRPr>
            </a:p>
          </p:txBody>
        </p:sp>
        <p:grpSp>
          <p:nvGrpSpPr>
            <p:cNvPr id="540" name="Group 540"/>
            <p:cNvGrpSpPr/>
            <p:nvPr/>
          </p:nvGrpSpPr>
          <p:grpSpPr>
            <a:xfrm>
              <a:off x="418217" y="-1"/>
              <a:ext cx="6431411" cy="570167"/>
              <a:chOff x="0" y="0"/>
              <a:chExt cx="6431410" cy="570166"/>
            </a:xfrm>
          </p:grpSpPr>
          <p:sp>
            <p:nvSpPr>
              <p:cNvPr id="538" name="Shape 538"/>
              <p:cNvSpPr/>
              <p:nvPr/>
            </p:nvSpPr>
            <p:spPr>
              <a:xfrm>
                <a:off x="0" y="0"/>
                <a:ext cx="1477324" cy="369329"/>
              </a:xfrm>
              <a:prstGeom prst="rect">
                <a:avLst/>
              </a:prstGeom>
              <a:noFill/>
              <a:ln w="12700" cap="flat">
                <a:noFill/>
                <a:miter lim="400000"/>
              </a:ln>
              <a:effectLst/>
            </p:spPr>
            <p:txBody>
              <a:bodyPr wrap="none" lIns="45719" tIns="45719" rIns="45719" bIns="45719" numCol="1" anchor="t">
                <a:spAutoFit/>
              </a:bodyPr>
              <a:lstStyle>
                <a:lvl1pPr>
                  <a:defRPr>
                    <a:solidFill>
                      <a:srgbClr val="F79A00"/>
                    </a:solidFill>
                    <a:latin typeface="+mj-lt"/>
                    <a:ea typeface="+mj-ea"/>
                    <a:cs typeface="+mj-cs"/>
                    <a:sym typeface="Source Sans Pro"/>
                  </a:defRPr>
                </a:lvl1pPr>
              </a:lstStyle>
              <a:p>
                <a:pPr lvl="0">
                  <a:defRPr>
                    <a:solidFill>
                      <a:srgbClr val="000000"/>
                    </a:solidFill>
                  </a:defRPr>
                </a:pPr>
                <a:r>
                  <a:rPr lang="zh-CN" altLang="en-US" b="1" smtClean="0">
                    <a:solidFill>
                      <a:schemeClr val="tx1">
                        <a:lumMod val="50000"/>
                        <a:lumOff val="50000"/>
                      </a:schemeClr>
                    </a:solidFill>
                    <a:latin typeface="+mn-ea"/>
                    <a:ea typeface="+mn-ea"/>
                    <a:cs typeface="+mn-ea"/>
                    <a:sym typeface="微软雅黑" panose="020B0503020204020204" pitchFamily="34" charset="-122"/>
                  </a:rPr>
                  <a:t>此处添加标题</a:t>
                </a:r>
                <a:endParaRPr b="1">
                  <a:solidFill>
                    <a:schemeClr val="tx1">
                      <a:lumMod val="50000"/>
                      <a:lumOff val="50000"/>
                    </a:schemeClr>
                  </a:solidFill>
                  <a:latin typeface="+mn-ea"/>
                  <a:ea typeface="+mn-ea"/>
                  <a:cs typeface="+mn-ea"/>
                  <a:sym typeface="微软雅黑" panose="020B0503020204020204" pitchFamily="34" charset="-122"/>
                </a:endParaRPr>
              </a:p>
            </p:txBody>
          </p:sp>
          <p:sp>
            <p:nvSpPr>
              <p:cNvPr id="539" name="Shape 539"/>
              <p:cNvSpPr/>
              <p:nvPr/>
            </p:nvSpPr>
            <p:spPr>
              <a:xfrm>
                <a:off x="0" y="262392"/>
                <a:ext cx="6431410" cy="307774"/>
              </a:xfrm>
              <a:prstGeom prst="rect">
                <a:avLst/>
              </a:prstGeom>
              <a:noFill/>
              <a:ln w="12700" cap="flat">
                <a:noFill/>
                <a:miter lim="400000"/>
              </a:ln>
              <a:effectLst/>
            </p:spPr>
            <p:txBody>
              <a:bodyPr wrap="square" lIns="45719" tIns="45719" rIns="45719" bIns="45719" numCol="1" anchor="t">
                <a:spAutoFit/>
              </a:bodyPr>
              <a:lstStyle/>
              <a:p>
                <a:pPr lvl="0">
                  <a:defRPr>
                    <a:solidFill>
                      <a:srgbClr val="000000"/>
                    </a:solidFill>
                  </a:defRPr>
                </a:pPr>
                <a:r>
                  <a:rPr lang="zh-CN" altLang="en-US" sz="1400" smtClean="0">
                    <a:solidFill>
                      <a:schemeClr val="tx1">
                        <a:lumMod val="50000"/>
                        <a:lumOff val="50000"/>
                      </a:schemeClr>
                    </a:solidFill>
                    <a:latin typeface="+mn-ea"/>
                    <a:ea typeface="+mn-ea"/>
                    <a:cs typeface="+mn-ea"/>
                    <a:sym typeface="微软雅黑" panose="020B0503020204020204" pitchFamily="34" charset="-122"/>
                  </a:rPr>
                  <a:t>您的内容打在这里，或通过复制您的文本后在此框中选择粘贴并选择只保留文字</a:t>
                </a:r>
                <a:r>
                  <a:rPr sz="1400" smtClean="0">
                    <a:solidFill>
                      <a:schemeClr val="tx1">
                        <a:lumMod val="50000"/>
                        <a:lumOff val="50000"/>
                      </a:schemeClr>
                    </a:solidFill>
                    <a:latin typeface="+mn-ea"/>
                    <a:ea typeface="+mn-ea"/>
                    <a:cs typeface="+mn-ea"/>
                    <a:sym typeface="微软雅黑" panose="020B0503020204020204" pitchFamily="34" charset="-122"/>
                  </a:rPr>
                  <a:t> </a:t>
                </a:r>
                <a:r>
                  <a:rPr sz="1400" b="1" i="1" smtClean="0">
                    <a:solidFill>
                      <a:schemeClr val="tx1">
                        <a:lumMod val="50000"/>
                        <a:lumOff val="50000"/>
                      </a:schemeClr>
                    </a:solidFill>
                    <a:latin typeface="+mn-ea"/>
                    <a:ea typeface="+mn-ea"/>
                    <a:cs typeface="+mn-ea"/>
                    <a:sym typeface="微软雅黑" panose="020B0503020204020204" pitchFamily="34" charset="-122"/>
                  </a:rPr>
                  <a:t>. </a:t>
                </a:r>
                <a:endParaRPr sz="1400" b="1" i="1">
                  <a:solidFill>
                    <a:schemeClr val="tx1">
                      <a:lumMod val="50000"/>
                      <a:lumOff val="50000"/>
                    </a:schemeClr>
                  </a:solidFill>
                  <a:latin typeface="+mn-ea"/>
                  <a:ea typeface="+mn-ea"/>
                  <a:cs typeface="+mn-ea"/>
                  <a:sym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33"/>
                                        </p:tgtEl>
                                        <p:attrNameLst>
                                          <p:attrName>style.visibility</p:attrName>
                                        </p:attrNameLst>
                                      </p:cBhvr>
                                      <p:to>
                                        <p:strVal val="visible"/>
                                      </p:to>
                                    </p:set>
                                    <p:animEffect transition="in" filter="wipe(left)">
                                      <p:cBhvr>
                                        <p:cTn id="11" dur="1000"/>
                                        <p:tgtEl>
                                          <p:spTgt spid="533"/>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1000"/>
                                        <p:tgtEl>
                                          <p:spTgt spid="3"/>
                                        </p:tgtEl>
                                      </p:cBhvr>
                                    </p:animEffect>
                                  </p:childTnLst>
                                </p:cTn>
                              </p:par>
                            </p:childTnLst>
                          </p:cTn>
                        </p:par>
                        <p:par>
                          <p:cTn id="16" fill="hold">
                            <p:stCondLst>
                              <p:cond delay="2500"/>
                            </p:stCondLst>
                            <p:childTnLst>
                              <p:par>
                                <p:cTn id="17" presetID="22" presetClass="entr" presetSubtype="8" fill="hold" nodeType="afterEffect">
                                  <p:stCondLst>
                                    <p:cond delay="0"/>
                                  </p:stCondLst>
                                  <p:childTnLst>
                                    <p:set>
                                      <p:cBhvr>
                                        <p:cTn id="18" dur="1" fill="hold">
                                          <p:stCondLst>
                                            <p:cond delay="0"/>
                                          </p:stCondLst>
                                        </p:cTn>
                                        <p:tgtEl>
                                          <p:spTgt spid="541"/>
                                        </p:tgtEl>
                                        <p:attrNameLst>
                                          <p:attrName>style.visibility</p:attrName>
                                        </p:attrNameLst>
                                      </p:cBhvr>
                                      <p:to>
                                        <p:strVal val="visible"/>
                                      </p:to>
                                    </p:set>
                                    <p:animEffect transition="in" filter="wipe(left)">
                                      <p:cBhvr>
                                        <p:cTn id="19" dur="1000"/>
                                        <p:tgtEl>
                                          <p:spTgt spid="5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6249619" y="1605241"/>
            <a:ext cx="4984414" cy="883338"/>
            <a:chOff x="4033795" y="1000568"/>
            <a:chExt cx="3738310" cy="662503"/>
          </a:xfrm>
        </p:grpSpPr>
        <p:grpSp>
          <p:nvGrpSpPr>
            <p:cNvPr id="10" name="Group 29"/>
            <p:cNvGrpSpPr/>
            <p:nvPr/>
          </p:nvGrpSpPr>
          <p:grpSpPr>
            <a:xfrm>
              <a:off x="4399178" y="1000568"/>
              <a:ext cx="3372927" cy="630942"/>
              <a:chOff x="798970" y="1689403"/>
              <a:chExt cx="1860430" cy="630942"/>
            </a:xfrm>
          </p:grpSpPr>
          <p:sp>
            <p:nvSpPr>
              <p:cNvPr id="6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2"/>
                    </a:solidFill>
                    <a:latin typeface="+mn-ea"/>
                    <a:ea typeface="+mn-ea"/>
                    <a:cs typeface="+mn-ea"/>
                  </a:rPr>
                  <a:t>添加副标题</a:t>
                </a:r>
                <a:r>
                  <a:rPr lang="en-US" sz="2100" dirty="0">
                    <a:solidFill>
                      <a:schemeClr val="accent2"/>
                    </a:solidFill>
                    <a:latin typeface="+mn-ea"/>
                    <a:ea typeface="+mn-ea"/>
                    <a:cs typeface="+mn-ea"/>
                  </a:rPr>
                  <a:t> 04</a:t>
                </a:r>
                <a:endParaRPr lang="en-US" sz="2100" dirty="0">
                  <a:solidFill>
                    <a:schemeClr val="accent2"/>
                  </a:solidFill>
                  <a:latin typeface="+mn-ea"/>
                  <a:ea typeface="+mn-ea"/>
                  <a:cs typeface="+mn-ea"/>
                </a:endParaRPr>
              </a:p>
            </p:txBody>
          </p:sp>
          <p:sp>
            <p:nvSpPr>
              <p:cNvPr id="6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65000"/>
                      <a:lumOff val="35000"/>
                    </a:schemeClr>
                  </a:solidFill>
                  <a:latin typeface="+mn-ea"/>
                  <a:ea typeface="+mn-ea"/>
                  <a:cs typeface="+mn-ea"/>
                </a:endParaRPr>
              </a:p>
            </p:txBody>
          </p:sp>
        </p:grpSp>
        <p:sp>
          <p:nvSpPr>
            <p:cNvPr id="31" name="Rectangle 30"/>
            <p:cNvSpPr/>
            <p:nvPr/>
          </p:nvSpPr>
          <p:spPr>
            <a:xfrm>
              <a:off x="4033795" y="1236031"/>
              <a:ext cx="49" cy="427040"/>
            </a:xfrm>
            <a:prstGeom prst="rect">
              <a:avLst/>
            </a:prstGeom>
          </p:spPr>
          <p:txBody>
            <a:bodyPr wrap="none" lIns="0" tIns="0" rIns="0" bIns="0">
              <a:spAutoFit/>
            </a:bodyPr>
            <a:lstStyle/>
            <a:p>
              <a:endParaRPr lang="en-US" sz="3700" dirty="0">
                <a:solidFill>
                  <a:schemeClr val="accent2"/>
                </a:solidFill>
                <a:latin typeface="+mn-ea"/>
                <a:ea typeface="+mn-ea"/>
                <a:cs typeface="+mn-ea"/>
              </a:endParaRPr>
            </a:p>
          </p:txBody>
        </p:sp>
      </p:grpSp>
      <p:grpSp>
        <p:nvGrpSpPr>
          <p:cNvPr id="37" name="Group 36"/>
          <p:cNvGrpSpPr/>
          <p:nvPr/>
        </p:nvGrpSpPr>
        <p:grpSpPr>
          <a:xfrm>
            <a:off x="6249619" y="2725768"/>
            <a:ext cx="4984414" cy="883338"/>
            <a:chOff x="4033795" y="1822859"/>
            <a:chExt cx="3738310" cy="662503"/>
          </a:xfrm>
        </p:grpSpPr>
        <p:grpSp>
          <p:nvGrpSpPr>
            <p:cNvPr id="32" name="Group 29"/>
            <p:cNvGrpSpPr/>
            <p:nvPr/>
          </p:nvGrpSpPr>
          <p:grpSpPr>
            <a:xfrm>
              <a:off x="4399178" y="1822859"/>
              <a:ext cx="3372927" cy="630942"/>
              <a:chOff x="798970" y="1689403"/>
              <a:chExt cx="1860430" cy="630942"/>
            </a:xfrm>
          </p:grpSpPr>
          <p:sp>
            <p:nvSpPr>
              <p:cNvPr id="3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ea typeface="+mn-ea"/>
                    <a:cs typeface="+mn-ea"/>
                  </a:rPr>
                  <a:t>添加副标题</a:t>
                </a:r>
                <a:r>
                  <a:rPr lang="en-US" sz="2100" dirty="0">
                    <a:solidFill>
                      <a:schemeClr val="accent3"/>
                    </a:solidFill>
                    <a:latin typeface="+mn-ea"/>
                    <a:ea typeface="+mn-ea"/>
                    <a:cs typeface="+mn-ea"/>
                  </a:rPr>
                  <a:t> 05</a:t>
                </a:r>
                <a:endParaRPr lang="en-US" sz="2100" dirty="0">
                  <a:solidFill>
                    <a:schemeClr val="accent3"/>
                  </a:solidFill>
                  <a:latin typeface="+mn-ea"/>
                  <a:ea typeface="+mn-ea"/>
                  <a:cs typeface="+mn-ea"/>
                </a:endParaRPr>
              </a:p>
            </p:txBody>
          </p:sp>
          <p:sp>
            <p:nvSpPr>
              <p:cNvPr id="3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p:txBody>
          </p:sp>
        </p:grpSp>
        <p:sp>
          <p:nvSpPr>
            <p:cNvPr id="35" name="Rectangle 34"/>
            <p:cNvSpPr/>
            <p:nvPr/>
          </p:nvSpPr>
          <p:spPr>
            <a:xfrm>
              <a:off x="4033795" y="2058322"/>
              <a:ext cx="49" cy="427040"/>
            </a:xfrm>
            <a:prstGeom prst="rect">
              <a:avLst/>
            </a:prstGeom>
          </p:spPr>
          <p:txBody>
            <a:bodyPr wrap="none" lIns="0" tIns="0" rIns="0" bIns="0">
              <a:spAutoFit/>
            </a:bodyPr>
            <a:lstStyle/>
            <a:p>
              <a:endParaRPr lang="en-US" sz="3700" dirty="0">
                <a:solidFill>
                  <a:schemeClr val="accent3"/>
                </a:solidFill>
                <a:latin typeface="+mn-ea"/>
                <a:ea typeface="+mn-ea"/>
                <a:cs typeface="+mn-ea"/>
              </a:endParaRPr>
            </a:p>
          </p:txBody>
        </p:sp>
      </p:grpSp>
      <p:grpSp>
        <p:nvGrpSpPr>
          <p:cNvPr id="38" name="Group 37"/>
          <p:cNvGrpSpPr/>
          <p:nvPr/>
        </p:nvGrpSpPr>
        <p:grpSpPr>
          <a:xfrm>
            <a:off x="6249620" y="3846293"/>
            <a:ext cx="4984412" cy="883338"/>
            <a:chOff x="4033795" y="1822859"/>
            <a:chExt cx="3738309" cy="662503"/>
          </a:xfrm>
        </p:grpSpPr>
        <p:grpSp>
          <p:nvGrpSpPr>
            <p:cNvPr id="39" name="Group 29"/>
            <p:cNvGrpSpPr/>
            <p:nvPr/>
          </p:nvGrpSpPr>
          <p:grpSpPr>
            <a:xfrm>
              <a:off x="4399178" y="1822859"/>
              <a:ext cx="3372926" cy="630942"/>
              <a:chOff x="798970" y="1689403"/>
              <a:chExt cx="1860430" cy="630942"/>
            </a:xfrm>
          </p:grpSpPr>
          <p:sp>
            <p:nvSpPr>
              <p:cNvPr id="4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4"/>
                    </a:solidFill>
                    <a:latin typeface="+mn-ea"/>
                    <a:ea typeface="+mn-ea"/>
                    <a:cs typeface="+mn-ea"/>
                  </a:rPr>
                  <a:t>添加副标题</a:t>
                </a:r>
                <a:r>
                  <a:rPr lang="en-US" sz="2100" dirty="0">
                    <a:solidFill>
                      <a:schemeClr val="accent4"/>
                    </a:solidFill>
                    <a:latin typeface="+mn-ea"/>
                    <a:ea typeface="+mn-ea"/>
                    <a:cs typeface="+mn-ea"/>
                  </a:rPr>
                  <a:t> 06</a:t>
                </a:r>
                <a:endParaRPr lang="en-US" sz="2100" dirty="0">
                  <a:solidFill>
                    <a:schemeClr val="accent4"/>
                  </a:solidFill>
                  <a:latin typeface="+mn-ea"/>
                  <a:ea typeface="+mn-ea"/>
                  <a:cs typeface="+mn-ea"/>
                </a:endParaRPr>
              </a:p>
            </p:txBody>
          </p:sp>
          <p:sp>
            <p:nvSpPr>
              <p:cNvPr id="4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p:txBody>
          </p:sp>
        </p:grpSp>
        <p:sp>
          <p:nvSpPr>
            <p:cNvPr id="40" name="Rectangle 39"/>
            <p:cNvSpPr/>
            <p:nvPr/>
          </p:nvSpPr>
          <p:spPr>
            <a:xfrm>
              <a:off x="4033795" y="2058322"/>
              <a:ext cx="49" cy="427040"/>
            </a:xfrm>
            <a:prstGeom prst="rect">
              <a:avLst/>
            </a:prstGeom>
          </p:spPr>
          <p:txBody>
            <a:bodyPr wrap="none" lIns="0" tIns="0" rIns="0" bIns="0">
              <a:spAutoFit/>
            </a:bodyPr>
            <a:lstStyle/>
            <a:p>
              <a:endParaRPr lang="en-US" sz="3700" dirty="0">
                <a:solidFill>
                  <a:schemeClr val="accent4"/>
                </a:solidFill>
                <a:latin typeface="+mn-ea"/>
                <a:ea typeface="+mn-ea"/>
                <a:cs typeface="+mn-ea"/>
              </a:endParaRPr>
            </a:p>
          </p:txBody>
        </p:sp>
      </p:grpSp>
      <p:grpSp>
        <p:nvGrpSpPr>
          <p:cNvPr id="53" name="Group 52"/>
          <p:cNvGrpSpPr/>
          <p:nvPr/>
        </p:nvGrpSpPr>
        <p:grpSpPr>
          <a:xfrm>
            <a:off x="1026584" y="1605241"/>
            <a:ext cx="4984414" cy="883338"/>
            <a:chOff x="4033795" y="1000568"/>
            <a:chExt cx="3738310" cy="662503"/>
          </a:xfrm>
        </p:grpSpPr>
        <p:grpSp>
          <p:nvGrpSpPr>
            <p:cNvPr id="54" name="Group 29"/>
            <p:cNvGrpSpPr/>
            <p:nvPr/>
          </p:nvGrpSpPr>
          <p:grpSpPr>
            <a:xfrm>
              <a:off x="4399178" y="1000568"/>
              <a:ext cx="3372927" cy="630943"/>
              <a:chOff x="798970" y="1689403"/>
              <a:chExt cx="1860430" cy="630943"/>
            </a:xfrm>
          </p:grpSpPr>
          <p:sp>
            <p:nvSpPr>
              <p:cNvPr id="56"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ea typeface="+mn-ea"/>
                    <a:cs typeface="+mn-ea"/>
                  </a:rPr>
                  <a:t>添加副标题</a:t>
                </a:r>
                <a:r>
                  <a:rPr lang="en-US" sz="2100" dirty="0">
                    <a:solidFill>
                      <a:schemeClr val="tx2">
                        <a:lumMod val="75000"/>
                      </a:schemeClr>
                    </a:solidFill>
                    <a:latin typeface="+mn-ea"/>
                    <a:ea typeface="+mn-ea"/>
                    <a:cs typeface="+mn-ea"/>
                  </a:rPr>
                  <a:t> 01</a:t>
                </a:r>
                <a:endParaRPr lang="en-US" sz="2100" dirty="0">
                  <a:solidFill>
                    <a:schemeClr val="tx2">
                      <a:lumMod val="75000"/>
                    </a:schemeClr>
                  </a:solidFill>
                  <a:latin typeface="+mn-ea"/>
                  <a:ea typeface="+mn-ea"/>
                  <a:cs typeface="+mn-ea"/>
                </a:endParaRPr>
              </a:p>
            </p:txBody>
          </p:sp>
          <p:sp>
            <p:nvSpPr>
              <p:cNvPr id="57" name="Text Placeholder 3"/>
              <p:cNvSpPr txBox="1"/>
              <p:nvPr/>
            </p:nvSpPr>
            <p:spPr>
              <a:xfrm>
                <a:off x="798970" y="2012569"/>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p:txBody>
          </p:sp>
        </p:grpSp>
        <p:sp>
          <p:nvSpPr>
            <p:cNvPr id="55" name="Rectangle 54"/>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a typeface="+mn-ea"/>
                <a:cs typeface="+mn-ea"/>
              </a:endParaRPr>
            </a:p>
          </p:txBody>
        </p:sp>
      </p:grpSp>
      <p:grpSp>
        <p:nvGrpSpPr>
          <p:cNvPr id="58" name="Group 57"/>
          <p:cNvGrpSpPr/>
          <p:nvPr/>
        </p:nvGrpSpPr>
        <p:grpSpPr>
          <a:xfrm>
            <a:off x="1026584" y="2725768"/>
            <a:ext cx="4984414" cy="883338"/>
            <a:chOff x="4033795" y="1822859"/>
            <a:chExt cx="3738310" cy="662503"/>
          </a:xfrm>
        </p:grpSpPr>
        <p:grpSp>
          <p:nvGrpSpPr>
            <p:cNvPr id="59" name="Group 29"/>
            <p:cNvGrpSpPr/>
            <p:nvPr/>
          </p:nvGrpSpPr>
          <p:grpSpPr>
            <a:xfrm>
              <a:off x="4399178" y="1822859"/>
              <a:ext cx="3372927" cy="630942"/>
              <a:chOff x="798970" y="1689403"/>
              <a:chExt cx="1860430" cy="630942"/>
            </a:xfrm>
          </p:grpSpPr>
          <p:sp>
            <p:nvSpPr>
              <p:cNvPr id="61"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5"/>
                    </a:solidFill>
                    <a:latin typeface="+mn-ea"/>
                    <a:ea typeface="+mn-ea"/>
                    <a:cs typeface="+mn-ea"/>
                  </a:rPr>
                  <a:t>添加副标题</a:t>
                </a:r>
                <a:r>
                  <a:rPr lang="en-US" sz="2100" dirty="0">
                    <a:solidFill>
                      <a:schemeClr val="accent5"/>
                    </a:solidFill>
                    <a:latin typeface="+mn-ea"/>
                    <a:ea typeface="+mn-ea"/>
                    <a:cs typeface="+mn-ea"/>
                  </a:rPr>
                  <a:t> 02</a:t>
                </a:r>
                <a:endParaRPr lang="en-US" sz="2100" dirty="0">
                  <a:solidFill>
                    <a:schemeClr val="accent5"/>
                  </a:solidFill>
                  <a:latin typeface="+mn-ea"/>
                  <a:ea typeface="+mn-ea"/>
                  <a:cs typeface="+mn-ea"/>
                </a:endParaRPr>
              </a:p>
            </p:txBody>
          </p:sp>
          <p:sp>
            <p:nvSpPr>
              <p:cNvPr id="62"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p:txBody>
          </p:sp>
        </p:grpSp>
        <p:sp>
          <p:nvSpPr>
            <p:cNvPr id="60" name="Rectangle 59"/>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a typeface="+mn-ea"/>
                <a:cs typeface="+mn-ea"/>
              </a:endParaRPr>
            </a:p>
          </p:txBody>
        </p:sp>
      </p:grpSp>
      <p:grpSp>
        <p:nvGrpSpPr>
          <p:cNvPr id="65" name="Group 64"/>
          <p:cNvGrpSpPr/>
          <p:nvPr/>
        </p:nvGrpSpPr>
        <p:grpSpPr>
          <a:xfrm>
            <a:off x="1026585" y="3846293"/>
            <a:ext cx="4984412" cy="883338"/>
            <a:chOff x="4033795" y="1822859"/>
            <a:chExt cx="3738309" cy="662503"/>
          </a:xfrm>
        </p:grpSpPr>
        <p:grpSp>
          <p:nvGrpSpPr>
            <p:cNvPr id="81" name="Group 29"/>
            <p:cNvGrpSpPr/>
            <p:nvPr/>
          </p:nvGrpSpPr>
          <p:grpSpPr>
            <a:xfrm>
              <a:off x="4399178" y="1822859"/>
              <a:ext cx="3372926" cy="630942"/>
              <a:chOff x="798970" y="1689403"/>
              <a:chExt cx="1860430" cy="630942"/>
            </a:xfrm>
          </p:grpSpPr>
          <p:sp>
            <p:nvSpPr>
              <p:cNvPr id="83"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ea typeface="+mn-ea"/>
                    <a:cs typeface="+mn-ea"/>
                  </a:rPr>
                  <a:t>添加副标题</a:t>
                </a:r>
                <a:r>
                  <a:rPr lang="en-US" sz="2100" dirty="0">
                    <a:solidFill>
                      <a:schemeClr val="accent1"/>
                    </a:solidFill>
                    <a:latin typeface="+mn-ea"/>
                    <a:ea typeface="+mn-ea"/>
                    <a:cs typeface="+mn-ea"/>
                  </a:rPr>
                  <a:t> 03</a:t>
                </a:r>
                <a:endParaRPr lang="en-US" sz="2100" dirty="0">
                  <a:solidFill>
                    <a:schemeClr val="accent1"/>
                  </a:solidFill>
                  <a:latin typeface="+mn-ea"/>
                  <a:ea typeface="+mn-ea"/>
                  <a:cs typeface="+mn-ea"/>
                </a:endParaRPr>
              </a:p>
            </p:txBody>
          </p:sp>
          <p:sp>
            <p:nvSpPr>
              <p:cNvPr id="84" name="Text Placeholder 3"/>
              <p:cNvSpPr txBox="1"/>
              <p:nvPr/>
            </p:nvSpPr>
            <p:spPr>
              <a:xfrm>
                <a:off x="798970" y="2012568"/>
                <a:ext cx="186043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p:txBody>
          </p:sp>
        </p:grpSp>
        <p:sp>
          <p:nvSpPr>
            <p:cNvPr id="82" name="Rectangle 81"/>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a typeface="+mn-ea"/>
                <a:cs typeface="+mn-ea"/>
              </a:endParaRPr>
            </a:p>
          </p:txBody>
        </p:sp>
      </p:grpSp>
      <p:sp>
        <p:nvSpPr>
          <p:cNvPr id="85" name="TextBox 84"/>
          <p:cNvSpPr txBox="1"/>
          <p:nvPr/>
        </p:nvSpPr>
        <p:spPr>
          <a:xfrm>
            <a:off x="1034781" y="5296591"/>
            <a:ext cx="10122442"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a:t>
            </a:r>
            <a:endParaRPr lang="zh-CN" altLang="en-US" sz="1300" dirty="0">
              <a:solidFill>
                <a:schemeClr val="tx1">
                  <a:lumMod val="50000"/>
                  <a:lumOff val="50000"/>
                </a:schemeClr>
              </a:solidFill>
              <a:latin typeface="+mn-ea"/>
              <a:ea typeface="+mn-ea"/>
              <a:cs typeface="+mn-ea"/>
            </a:endParaRPr>
          </a:p>
        </p:txBody>
      </p:sp>
      <p:cxnSp>
        <p:nvCxnSpPr>
          <p:cNvPr id="86" name="Straight Connector 85"/>
          <p:cNvCxnSpPr/>
          <p:nvPr/>
        </p:nvCxnSpPr>
        <p:spPr>
          <a:xfrm>
            <a:off x="1042976" y="5118805"/>
            <a:ext cx="10106050"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09977" y="1568835"/>
            <a:ext cx="402173" cy="401104"/>
            <a:chOff x="-959970" y="1422605"/>
            <a:chExt cx="596900" cy="595313"/>
          </a:xfrm>
        </p:grpSpPr>
        <p:sp>
          <p:nvSpPr>
            <p:cNvPr id="46"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a typeface="+mn-ea"/>
                <a:cs typeface="+mn-ea"/>
              </a:endParaRPr>
            </a:p>
          </p:txBody>
        </p:sp>
        <p:sp>
          <p:nvSpPr>
            <p:cNvPr id="4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a typeface="+mn-ea"/>
                <a:cs typeface="+mn-ea"/>
              </a:endParaRPr>
            </a:p>
          </p:txBody>
        </p:sp>
      </p:grpSp>
      <p:grpSp>
        <p:nvGrpSpPr>
          <p:cNvPr id="48" name="组合 47"/>
          <p:cNvGrpSpPr/>
          <p:nvPr/>
        </p:nvGrpSpPr>
        <p:grpSpPr>
          <a:xfrm>
            <a:off x="1007304" y="2689361"/>
            <a:ext cx="402173" cy="401104"/>
            <a:chOff x="-959970" y="1422605"/>
            <a:chExt cx="596900" cy="595313"/>
          </a:xfrm>
        </p:grpSpPr>
        <p:sp>
          <p:nvSpPr>
            <p:cNvPr id="49" name="Oval 77"/>
            <p:cNvSpPr>
              <a:spLocks noChangeArrowheads="1"/>
            </p:cNvSpPr>
            <p:nvPr/>
          </p:nvSpPr>
          <p:spPr bwMode="auto">
            <a:xfrm>
              <a:off x="-959970" y="1422605"/>
              <a:ext cx="596900" cy="595313"/>
            </a:xfrm>
            <a:prstGeom prst="ellipse">
              <a:avLst/>
            </a:prstGeom>
            <a:solidFill>
              <a:schemeClr val="accent5"/>
            </a:solidFill>
            <a:ln>
              <a:noFill/>
            </a:ln>
          </p:spPr>
          <p:txBody>
            <a:bodyPr vert="horz" wrap="square" lIns="91440" tIns="45720" rIns="91440" bIns="45720" numCol="1" anchor="t" anchorCtr="0" compatLnSpc="1"/>
            <a:lstStyle/>
            <a:p>
              <a:endParaRPr lang="en-US">
                <a:latin typeface="+mn-ea"/>
                <a:ea typeface="+mn-ea"/>
                <a:cs typeface="+mn-ea"/>
              </a:endParaRPr>
            </a:p>
          </p:txBody>
        </p:sp>
        <p:sp>
          <p:nvSpPr>
            <p:cNvPr id="5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a typeface="+mn-ea"/>
                <a:cs typeface="+mn-ea"/>
              </a:endParaRPr>
            </a:p>
          </p:txBody>
        </p:sp>
      </p:grpSp>
      <p:grpSp>
        <p:nvGrpSpPr>
          <p:cNvPr id="51" name="组合 50"/>
          <p:cNvGrpSpPr/>
          <p:nvPr/>
        </p:nvGrpSpPr>
        <p:grpSpPr>
          <a:xfrm>
            <a:off x="1007304" y="3809888"/>
            <a:ext cx="402173" cy="401104"/>
            <a:chOff x="-959970" y="1422605"/>
            <a:chExt cx="596900" cy="595313"/>
          </a:xfrm>
        </p:grpSpPr>
        <p:sp>
          <p:nvSpPr>
            <p:cNvPr id="52"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a typeface="+mn-ea"/>
                <a:cs typeface="+mn-ea"/>
              </a:endParaRPr>
            </a:p>
          </p:txBody>
        </p:sp>
        <p:sp>
          <p:nvSpPr>
            <p:cNvPr id="66"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a typeface="+mn-ea"/>
                <a:cs typeface="+mn-ea"/>
              </a:endParaRPr>
            </a:p>
          </p:txBody>
        </p:sp>
      </p:grpSp>
      <p:grpSp>
        <p:nvGrpSpPr>
          <p:cNvPr id="67" name="组合 66"/>
          <p:cNvGrpSpPr/>
          <p:nvPr/>
        </p:nvGrpSpPr>
        <p:grpSpPr>
          <a:xfrm>
            <a:off x="6249706" y="1568835"/>
            <a:ext cx="402173" cy="401104"/>
            <a:chOff x="-959970" y="1422605"/>
            <a:chExt cx="596900" cy="595313"/>
          </a:xfrm>
        </p:grpSpPr>
        <p:sp>
          <p:nvSpPr>
            <p:cNvPr id="68"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a typeface="+mn-ea"/>
                <a:cs typeface="+mn-ea"/>
              </a:endParaRPr>
            </a:p>
          </p:txBody>
        </p:sp>
        <p:sp>
          <p:nvSpPr>
            <p:cNvPr id="6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a typeface="+mn-ea"/>
                <a:cs typeface="+mn-ea"/>
              </a:endParaRPr>
            </a:p>
          </p:txBody>
        </p:sp>
      </p:grpSp>
      <p:grpSp>
        <p:nvGrpSpPr>
          <p:cNvPr id="70" name="组合 69"/>
          <p:cNvGrpSpPr/>
          <p:nvPr/>
        </p:nvGrpSpPr>
        <p:grpSpPr>
          <a:xfrm>
            <a:off x="6247033" y="2679388"/>
            <a:ext cx="402173" cy="401104"/>
            <a:chOff x="-959970" y="1422605"/>
            <a:chExt cx="596900" cy="595313"/>
          </a:xfrm>
        </p:grpSpPr>
        <p:sp>
          <p:nvSpPr>
            <p:cNvPr id="71"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a typeface="+mn-ea"/>
                <a:cs typeface="+mn-ea"/>
              </a:endParaRPr>
            </a:p>
          </p:txBody>
        </p:sp>
        <p:sp>
          <p:nvSpPr>
            <p:cNvPr id="72"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a typeface="+mn-ea"/>
                <a:cs typeface="+mn-ea"/>
              </a:endParaRPr>
            </a:p>
          </p:txBody>
        </p:sp>
      </p:grpSp>
      <p:grpSp>
        <p:nvGrpSpPr>
          <p:cNvPr id="73" name="组合 72"/>
          <p:cNvGrpSpPr/>
          <p:nvPr/>
        </p:nvGrpSpPr>
        <p:grpSpPr>
          <a:xfrm>
            <a:off x="6243620" y="3797727"/>
            <a:ext cx="402173" cy="401104"/>
            <a:chOff x="-959970" y="1422605"/>
            <a:chExt cx="596900" cy="595313"/>
          </a:xfrm>
        </p:grpSpPr>
        <p:sp>
          <p:nvSpPr>
            <p:cNvPr id="74"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a typeface="+mn-ea"/>
                <a:cs typeface="+mn-ea"/>
              </a:endParaRPr>
            </a:p>
          </p:txBody>
        </p:sp>
        <p:sp>
          <p:nvSpPr>
            <p:cNvPr id="75"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a typeface="+mn-ea"/>
                <a:cs typeface="+mn-ea"/>
              </a:endParaRPr>
            </a:p>
          </p:txBody>
        </p:sp>
      </p:grpSp>
      <p:sp>
        <p:nvSpPr>
          <p:cNvPr id="3" name="标题 2"/>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par>
                                <p:cTn id="9" presetID="2" presetClass="entr" presetSubtype="8" accel="50000" decel="5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accel="50000" decel="50000"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0-#ppt_w/2"/>
                                          </p:val>
                                        </p:tav>
                                        <p:tav tm="100000">
                                          <p:val>
                                            <p:strVal val="#ppt_x"/>
                                          </p:val>
                                        </p:tav>
                                      </p:tavLst>
                                    </p:anim>
                                    <p:anim calcmode="lin" valueType="num">
                                      <p:cBhvr additive="base">
                                        <p:cTn id="17" dur="500" fill="hold"/>
                                        <p:tgtEl>
                                          <p:spTgt spid="58"/>
                                        </p:tgtEl>
                                        <p:attrNameLst>
                                          <p:attrName>ppt_y</p:attrName>
                                        </p:attrNameLst>
                                      </p:cBhvr>
                                      <p:tavLst>
                                        <p:tav tm="0">
                                          <p:val>
                                            <p:strVal val="#ppt_y"/>
                                          </p:val>
                                        </p:tav>
                                        <p:tav tm="100000">
                                          <p:val>
                                            <p:strVal val="#ppt_y"/>
                                          </p:val>
                                        </p:tav>
                                      </p:tavLst>
                                    </p:anim>
                                  </p:childTnLst>
                                </p:cTn>
                              </p:par>
                              <p:par>
                                <p:cTn id="18" presetID="2" presetClass="entr" presetSubtype="8" accel="50000" decel="50000"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fill="hold"/>
                                        <p:tgtEl>
                                          <p:spTgt spid="48"/>
                                        </p:tgtEl>
                                        <p:attrNameLst>
                                          <p:attrName>ppt_x</p:attrName>
                                        </p:attrNameLst>
                                      </p:cBhvr>
                                      <p:tavLst>
                                        <p:tav tm="0">
                                          <p:val>
                                            <p:strVal val="0-#ppt_w/2"/>
                                          </p:val>
                                        </p:tav>
                                        <p:tav tm="100000">
                                          <p:val>
                                            <p:strVal val="#ppt_x"/>
                                          </p:val>
                                        </p:tav>
                                      </p:tavLst>
                                    </p:anim>
                                    <p:anim calcmode="lin" valueType="num">
                                      <p:cBhvr additive="base">
                                        <p:cTn id="21" dur="5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2" presetClass="entr" presetSubtype="8" accel="50000" decel="50000" fill="hold" nodeType="afterEffect">
                                  <p:stCondLst>
                                    <p:cond delay="0"/>
                                  </p:stCondLst>
                                  <p:childTnLst>
                                    <p:set>
                                      <p:cBhvr>
                                        <p:cTn id="24" dur="1" fill="hold">
                                          <p:stCondLst>
                                            <p:cond delay="0"/>
                                          </p:stCondLst>
                                        </p:cTn>
                                        <p:tgtEl>
                                          <p:spTgt spid="65"/>
                                        </p:tgtEl>
                                        <p:attrNameLst>
                                          <p:attrName>style.visibility</p:attrName>
                                        </p:attrNameLst>
                                      </p:cBhvr>
                                      <p:to>
                                        <p:strVal val="visible"/>
                                      </p:to>
                                    </p:set>
                                    <p:anim calcmode="lin" valueType="num">
                                      <p:cBhvr additive="base">
                                        <p:cTn id="25" dur="500" fill="hold"/>
                                        <p:tgtEl>
                                          <p:spTgt spid="65"/>
                                        </p:tgtEl>
                                        <p:attrNameLst>
                                          <p:attrName>ppt_x</p:attrName>
                                        </p:attrNameLst>
                                      </p:cBhvr>
                                      <p:tavLst>
                                        <p:tav tm="0">
                                          <p:val>
                                            <p:strVal val="0-#ppt_w/2"/>
                                          </p:val>
                                        </p:tav>
                                        <p:tav tm="100000">
                                          <p:val>
                                            <p:strVal val="#ppt_x"/>
                                          </p:val>
                                        </p:tav>
                                      </p:tavLst>
                                    </p:anim>
                                    <p:anim calcmode="lin" valueType="num">
                                      <p:cBhvr additive="base">
                                        <p:cTn id="26" dur="500" fill="hold"/>
                                        <p:tgtEl>
                                          <p:spTgt spid="65"/>
                                        </p:tgtEl>
                                        <p:attrNameLst>
                                          <p:attrName>ppt_y</p:attrName>
                                        </p:attrNameLst>
                                      </p:cBhvr>
                                      <p:tavLst>
                                        <p:tav tm="0">
                                          <p:val>
                                            <p:strVal val="#ppt_y"/>
                                          </p:val>
                                        </p:tav>
                                        <p:tav tm="100000">
                                          <p:val>
                                            <p:strVal val="#ppt_y"/>
                                          </p:val>
                                        </p:tav>
                                      </p:tavLst>
                                    </p:anim>
                                  </p:childTnLst>
                                </p:cTn>
                              </p:par>
                              <p:par>
                                <p:cTn id="27" presetID="2" presetClass="entr" presetSubtype="8" accel="50000" decel="5000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0-#ppt_w/2"/>
                                          </p:val>
                                        </p:tav>
                                        <p:tav tm="100000">
                                          <p:val>
                                            <p:strVal val="#ppt_x"/>
                                          </p:val>
                                        </p:tav>
                                      </p:tavLst>
                                    </p:anim>
                                    <p:anim calcmode="lin" valueType="num">
                                      <p:cBhvr additive="base">
                                        <p:cTn id="30" dur="500" fill="hold"/>
                                        <p:tgtEl>
                                          <p:spTgt spid="51"/>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2" accel="50000" decel="50000"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additive="base">
                                        <p:cTn id="34" dur="500" fill="hold"/>
                                        <p:tgtEl>
                                          <p:spTgt spid="36"/>
                                        </p:tgtEl>
                                        <p:attrNameLst>
                                          <p:attrName>ppt_x</p:attrName>
                                        </p:attrNameLst>
                                      </p:cBhvr>
                                      <p:tavLst>
                                        <p:tav tm="0">
                                          <p:val>
                                            <p:strVal val="1+#ppt_w/2"/>
                                          </p:val>
                                        </p:tav>
                                        <p:tav tm="100000">
                                          <p:val>
                                            <p:strVal val="#ppt_x"/>
                                          </p:val>
                                        </p:tav>
                                      </p:tavLst>
                                    </p:anim>
                                    <p:anim calcmode="lin" valueType="num">
                                      <p:cBhvr additive="base">
                                        <p:cTn id="35" dur="500" fill="hold"/>
                                        <p:tgtEl>
                                          <p:spTgt spid="36"/>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additive="base">
                                        <p:cTn id="38" dur="500" fill="hold"/>
                                        <p:tgtEl>
                                          <p:spTgt spid="67"/>
                                        </p:tgtEl>
                                        <p:attrNameLst>
                                          <p:attrName>ppt_x</p:attrName>
                                        </p:attrNameLst>
                                      </p:cBhvr>
                                      <p:tavLst>
                                        <p:tav tm="0">
                                          <p:val>
                                            <p:strVal val="1+#ppt_w/2"/>
                                          </p:val>
                                        </p:tav>
                                        <p:tav tm="100000">
                                          <p:val>
                                            <p:strVal val="#ppt_x"/>
                                          </p:val>
                                        </p:tav>
                                      </p:tavLst>
                                    </p:anim>
                                    <p:anim calcmode="lin" valueType="num">
                                      <p:cBhvr additive="base">
                                        <p:cTn id="39" dur="500" fill="hold"/>
                                        <p:tgtEl>
                                          <p:spTgt spid="67"/>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2" accel="50000" decel="50000"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1+#ppt_w/2"/>
                                          </p:val>
                                        </p:tav>
                                        <p:tav tm="100000">
                                          <p:val>
                                            <p:strVal val="#ppt_x"/>
                                          </p:val>
                                        </p:tav>
                                      </p:tavLst>
                                    </p:anim>
                                    <p:anim calcmode="lin" valueType="num">
                                      <p:cBhvr additive="base">
                                        <p:cTn id="44" dur="500" fill="hold"/>
                                        <p:tgtEl>
                                          <p:spTgt spid="37"/>
                                        </p:tgtEl>
                                        <p:attrNameLst>
                                          <p:attrName>ppt_y</p:attrName>
                                        </p:attrNameLst>
                                      </p:cBhvr>
                                      <p:tavLst>
                                        <p:tav tm="0">
                                          <p:val>
                                            <p:strVal val="#ppt_y"/>
                                          </p:val>
                                        </p:tav>
                                        <p:tav tm="100000">
                                          <p:val>
                                            <p:strVal val="#ppt_y"/>
                                          </p:val>
                                        </p:tav>
                                      </p:tavLst>
                                    </p:anim>
                                  </p:childTnLst>
                                </p:cTn>
                              </p:par>
                              <p:par>
                                <p:cTn id="45" presetID="2" presetClass="entr" presetSubtype="2" accel="50000" decel="50000"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1+#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childTnLst>
                          </p:cTn>
                        </p:par>
                        <p:par>
                          <p:cTn id="49" fill="hold">
                            <p:stCondLst>
                              <p:cond delay="2500"/>
                            </p:stCondLst>
                            <p:childTnLst>
                              <p:par>
                                <p:cTn id="50" presetID="2" presetClass="entr" presetSubtype="2" accel="50000" decel="50000"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1+#ppt_w/2"/>
                                          </p:val>
                                        </p:tav>
                                        <p:tav tm="100000">
                                          <p:val>
                                            <p:strVal val="#ppt_x"/>
                                          </p:val>
                                        </p:tav>
                                      </p:tavLst>
                                    </p:anim>
                                    <p:anim calcmode="lin" valueType="num">
                                      <p:cBhvr additive="base">
                                        <p:cTn id="53" dur="500" fill="hold"/>
                                        <p:tgtEl>
                                          <p:spTgt spid="38"/>
                                        </p:tgtEl>
                                        <p:attrNameLst>
                                          <p:attrName>ppt_y</p:attrName>
                                        </p:attrNameLst>
                                      </p:cBhvr>
                                      <p:tavLst>
                                        <p:tav tm="0">
                                          <p:val>
                                            <p:strVal val="#ppt_y"/>
                                          </p:val>
                                        </p:tav>
                                        <p:tav tm="100000">
                                          <p:val>
                                            <p:strVal val="#ppt_y"/>
                                          </p:val>
                                        </p:tav>
                                      </p:tavLst>
                                    </p:anim>
                                  </p:childTnLst>
                                </p:cTn>
                              </p:par>
                              <p:par>
                                <p:cTn id="54" presetID="2" presetClass="entr" presetSubtype="2" accel="50000" decel="50000"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additive="base">
                                        <p:cTn id="56" dur="500" fill="hold"/>
                                        <p:tgtEl>
                                          <p:spTgt spid="73"/>
                                        </p:tgtEl>
                                        <p:attrNameLst>
                                          <p:attrName>ppt_x</p:attrName>
                                        </p:attrNameLst>
                                      </p:cBhvr>
                                      <p:tavLst>
                                        <p:tav tm="0">
                                          <p:val>
                                            <p:strVal val="1+#ppt_w/2"/>
                                          </p:val>
                                        </p:tav>
                                        <p:tav tm="100000">
                                          <p:val>
                                            <p:strVal val="#ppt_x"/>
                                          </p:val>
                                        </p:tav>
                                      </p:tavLst>
                                    </p:anim>
                                    <p:anim calcmode="lin" valueType="num">
                                      <p:cBhvr additive="base">
                                        <p:cTn id="57" dur="500" fill="hold"/>
                                        <p:tgtEl>
                                          <p:spTgt spid="73"/>
                                        </p:tgtEl>
                                        <p:attrNameLst>
                                          <p:attrName>ppt_y</p:attrName>
                                        </p:attrNameLst>
                                      </p:cBhvr>
                                      <p:tavLst>
                                        <p:tav tm="0">
                                          <p:val>
                                            <p:strVal val="#ppt_y"/>
                                          </p:val>
                                        </p:tav>
                                        <p:tav tm="100000">
                                          <p:val>
                                            <p:strVal val="#ppt_y"/>
                                          </p:val>
                                        </p:tav>
                                      </p:tavLst>
                                    </p:anim>
                                  </p:childTnLst>
                                </p:cTn>
                              </p:par>
                            </p:childTnLst>
                          </p:cTn>
                        </p:par>
                        <p:par>
                          <p:cTn id="58" fill="hold">
                            <p:stCondLst>
                              <p:cond delay="3000"/>
                            </p:stCondLst>
                            <p:childTnLst>
                              <p:par>
                                <p:cTn id="59" presetID="18" presetClass="entr" presetSubtype="3" fill="hold" nodeType="afterEffect">
                                  <p:stCondLst>
                                    <p:cond delay="0"/>
                                  </p:stCondLst>
                                  <p:childTnLst>
                                    <p:set>
                                      <p:cBhvr>
                                        <p:cTn id="60" dur="1" fill="hold">
                                          <p:stCondLst>
                                            <p:cond delay="0"/>
                                          </p:stCondLst>
                                        </p:cTn>
                                        <p:tgtEl>
                                          <p:spTgt spid="86"/>
                                        </p:tgtEl>
                                        <p:attrNameLst>
                                          <p:attrName>style.visibility</p:attrName>
                                        </p:attrNameLst>
                                      </p:cBhvr>
                                      <p:to>
                                        <p:strVal val="visible"/>
                                      </p:to>
                                    </p:set>
                                    <p:animEffect transition="in" filter="strips(upRight)">
                                      <p:cBhvr>
                                        <p:cTn id="61" dur="500"/>
                                        <p:tgtEl>
                                          <p:spTgt spid="86"/>
                                        </p:tgtEl>
                                      </p:cBhvr>
                                    </p:animEffect>
                                  </p:childTnLst>
                                </p:cTn>
                              </p:par>
                            </p:childTnLst>
                          </p:cTn>
                        </p:par>
                        <p:par>
                          <p:cTn id="62" fill="hold">
                            <p:stCondLst>
                              <p:cond delay="3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flipH="1">
            <a:off x="5848350" y="3138488"/>
            <a:ext cx="6343650" cy="3910012"/>
          </a:xfrm>
          <a:prstGeom prst="rect">
            <a:avLst/>
          </a:prstGeom>
          <a:blipFill dpi="0" rotWithShape="1">
            <a:blip r:embed="rId1" cstate="email"/>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pic>
        <p:nvPicPr>
          <p:cNvPr id="8195" name="图片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372100"/>
            <a:ext cx="121920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206" name="组合 11"/>
          <p:cNvGrpSpPr/>
          <p:nvPr/>
        </p:nvGrpSpPr>
        <p:grpSpPr bwMode="auto">
          <a:xfrm flipH="1">
            <a:off x="9861550" y="0"/>
            <a:ext cx="2330450" cy="1885950"/>
            <a:chOff x="0" y="-190500"/>
            <a:chExt cx="2895600" cy="2343151"/>
          </a:xfrm>
        </p:grpSpPr>
        <p:pic>
          <p:nvPicPr>
            <p:cNvPr id="8213" name="图片 9"/>
            <p:cNvPicPr>
              <a:picLocks noChangeAspect="1"/>
            </p:cNvPicPr>
            <p:nvPr/>
          </p:nvPicPr>
          <p:blipFill>
            <a:blip r:embed="rId3">
              <a:extLst>
                <a:ext uri="{28A0092B-C50C-407E-A947-70E740481C1C}">
                  <a14:useLocalDpi xmlns:a14="http://schemas.microsoft.com/office/drawing/2010/main" val="0"/>
                </a:ext>
              </a:extLst>
            </a:blip>
            <a:srcRect r="49432" b="71381"/>
            <a:stretch>
              <a:fillRect/>
            </a:stretch>
          </p:blipFill>
          <p:spPr bwMode="auto">
            <a:xfrm>
              <a:off x="0" y="-190500"/>
              <a:ext cx="2895600" cy="921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4" name="图片 10"/>
            <p:cNvPicPr>
              <a:picLocks noChangeAspect="1"/>
            </p:cNvPicPr>
            <p:nvPr/>
          </p:nvPicPr>
          <p:blipFill>
            <a:blip r:embed="rId4">
              <a:extLst>
                <a:ext uri="{28A0092B-C50C-407E-A947-70E740481C1C}">
                  <a14:useLocalDpi xmlns:a14="http://schemas.microsoft.com/office/drawing/2010/main" val="0"/>
                </a:ext>
              </a:extLst>
            </a:blip>
            <a:srcRect l="40341" t="12794" r="33902"/>
            <a:stretch>
              <a:fillRect/>
            </a:stretch>
          </p:blipFill>
          <p:spPr bwMode="auto">
            <a:xfrm>
              <a:off x="213028" y="228601"/>
              <a:ext cx="1010312" cy="192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207" name="组合 40"/>
          <p:cNvGrpSpPr/>
          <p:nvPr/>
        </p:nvGrpSpPr>
        <p:grpSpPr bwMode="auto">
          <a:xfrm>
            <a:off x="11144250" y="3835400"/>
            <a:ext cx="604838" cy="533400"/>
            <a:chOff x="2914650" y="792760"/>
            <a:chExt cx="1695450" cy="1493240"/>
          </a:xfrm>
        </p:grpSpPr>
        <p:pic>
          <p:nvPicPr>
            <p:cNvPr id="8208" name="图片 4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14650" y="792760"/>
              <a:ext cx="1695450" cy="149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矩形 64"/>
            <p:cNvSpPr/>
            <p:nvPr/>
          </p:nvSpPr>
          <p:spPr>
            <a:xfrm>
              <a:off x="2963601" y="850536"/>
              <a:ext cx="894448" cy="711067"/>
            </a:xfrm>
            <a:prstGeom prst="rect">
              <a:avLst/>
            </a:prstGeom>
          </p:spPr>
          <p:txBody>
            <a:bodyPr wrap="none">
              <a:spAutoFit/>
            </a:bodyPr>
            <a:lstStyle/>
            <a:p>
              <a:pPr algn="ctr" fontAlgn="auto">
                <a:spcBef>
                  <a:spcPts val="0"/>
                </a:spcBef>
                <a:spcAft>
                  <a:spcPts val="0"/>
                </a:spcAft>
                <a:defRPr/>
              </a:pPr>
              <a:r>
                <a:rPr lang="zh-CN" altLang="en-US" sz="1050" dirty="0">
                  <a:solidFill>
                    <a:prstClr val="white"/>
                  </a:solidFill>
                  <a:latin typeface="方正隶变_GBK" panose="03000509000000000000" pitchFamily="65" charset="-122"/>
                  <a:ea typeface="方正隶变_GBK" panose="03000509000000000000" pitchFamily="65" charset="-122"/>
                </a:rPr>
                <a:t>夏</a:t>
              </a:r>
              <a:endParaRPr lang="zh-CN" altLang="en-US" sz="1050" dirty="0">
                <a:solidFill>
                  <a:prstClr val="white"/>
                </a:solidFill>
                <a:latin typeface="方正隶变_GBK" panose="03000509000000000000" pitchFamily="65" charset="-122"/>
                <a:ea typeface="方正隶变_GBK" panose="03000509000000000000" pitchFamily="65" charset="-122"/>
              </a:endParaRPr>
            </a:p>
          </p:txBody>
        </p:sp>
        <p:sp>
          <p:nvSpPr>
            <p:cNvPr id="66" name="矩形 65"/>
            <p:cNvSpPr/>
            <p:nvPr/>
          </p:nvSpPr>
          <p:spPr>
            <a:xfrm>
              <a:off x="2963601" y="1508272"/>
              <a:ext cx="894448" cy="711067"/>
            </a:xfrm>
            <a:prstGeom prst="rect">
              <a:avLst/>
            </a:prstGeom>
          </p:spPr>
          <p:txBody>
            <a:bodyPr wrap="none">
              <a:spAutoFit/>
            </a:bodyPr>
            <a:lstStyle/>
            <a:p>
              <a:pPr algn="ctr" fontAlgn="auto">
                <a:spcBef>
                  <a:spcPts val="0"/>
                </a:spcBef>
                <a:spcAft>
                  <a:spcPts val="0"/>
                </a:spcAft>
                <a:defRPr/>
              </a:pPr>
              <a:r>
                <a:rPr lang="zh-CN" altLang="en-US" sz="1050" dirty="0">
                  <a:solidFill>
                    <a:prstClr val="white"/>
                  </a:solidFill>
                  <a:latin typeface="方正隶变_GBK" panose="03000509000000000000" pitchFamily="65" charset="-122"/>
                  <a:ea typeface="方正隶变_GBK" panose="03000509000000000000" pitchFamily="65" charset="-122"/>
                </a:rPr>
                <a:t>影</a:t>
              </a:r>
              <a:endParaRPr lang="zh-CN" altLang="en-US" sz="300" dirty="0">
                <a:latin typeface="方正隶变_GBK" panose="03000509000000000000" pitchFamily="65" charset="-122"/>
                <a:ea typeface="方正隶变_GBK" panose="03000509000000000000" pitchFamily="65" charset="-122"/>
              </a:endParaRPr>
            </a:p>
          </p:txBody>
        </p:sp>
        <p:sp>
          <p:nvSpPr>
            <p:cNvPr id="67" name="矩形 66"/>
            <p:cNvSpPr/>
            <p:nvPr/>
          </p:nvSpPr>
          <p:spPr>
            <a:xfrm>
              <a:off x="3688949" y="850536"/>
              <a:ext cx="894451" cy="711067"/>
            </a:xfrm>
            <a:prstGeom prst="rect">
              <a:avLst/>
            </a:prstGeom>
          </p:spPr>
          <p:txBody>
            <a:bodyPr wrap="none">
              <a:spAutoFit/>
            </a:bodyPr>
            <a:lstStyle/>
            <a:p>
              <a:pPr algn="ctr" fontAlgn="auto">
                <a:spcBef>
                  <a:spcPts val="0"/>
                </a:spcBef>
                <a:spcAft>
                  <a:spcPts val="0"/>
                </a:spcAft>
                <a:defRPr/>
              </a:pPr>
              <a:r>
                <a:rPr lang="zh-CN" altLang="en-US" sz="1050" dirty="0">
                  <a:solidFill>
                    <a:prstClr val="white"/>
                  </a:solidFill>
                  <a:latin typeface="方正隶变_GBK" panose="03000509000000000000" pitchFamily="65" charset="-122"/>
                  <a:ea typeface="方正隶变_GBK" panose="03000509000000000000" pitchFamily="65" charset="-122"/>
                </a:rPr>
                <a:t>出</a:t>
              </a:r>
              <a:endParaRPr lang="zh-CN" altLang="en-US" sz="1050" dirty="0">
                <a:solidFill>
                  <a:prstClr val="white"/>
                </a:solidFill>
                <a:latin typeface="方正隶变_GBK" panose="03000509000000000000" pitchFamily="65" charset="-122"/>
                <a:ea typeface="方正隶变_GBK" panose="03000509000000000000" pitchFamily="65" charset="-122"/>
              </a:endParaRPr>
            </a:p>
          </p:txBody>
        </p:sp>
        <p:sp>
          <p:nvSpPr>
            <p:cNvPr id="68" name="矩形 67"/>
            <p:cNvSpPr/>
            <p:nvPr/>
          </p:nvSpPr>
          <p:spPr>
            <a:xfrm>
              <a:off x="3688949" y="1508272"/>
              <a:ext cx="894451" cy="711067"/>
            </a:xfrm>
            <a:prstGeom prst="rect">
              <a:avLst/>
            </a:prstGeom>
          </p:spPr>
          <p:txBody>
            <a:bodyPr wrap="none">
              <a:spAutoFit/>
            </a:bodyPr>
            <a:lstStyle/>
            <a:p>
              <a:pPr algn="ctr" fontAlgn="auto">
                <a:spcBef>
                  <a:spcPts val="0"/>
                </a:spcBef>
                <a:spcAft>
                  <a:spcPts val="0"/>
                </a:spcAft>
                <a:defRPr/>
              </a:pPr>
              <a:r>
                <a:rPr lang="zh-CN" altLang="en-US" sz="1050" dirty="0">
                  <a:solidFill>
                    <a:prstClr val="white"/>
                  </a:solidFill>
                  <a:latin typeface="方正隶变_GBK" panose="03000509000000000000" pitchFamily="65" charset="-122"/>
                  <a:ea typeface="方正隶变_GBK" panose="03000509000000000000" pitchFamily="65" charset="-122"/>
                </a:rPr>
                <a:t>品</a:t>
              </a:r>
              <a:endParaRPr lang="zh-CN" altLang="en-US" sz="1050" dirty="0">
                <a:solidFill>
                  <a:prstClr val="white"/>
                </a:solidFill>
                <a:latin typeface="方正隶变_GBK" panose="03000509000000000000" pitchFamily="65" charset="-122"/>
                <a:ea typeface="方正隶变_GBK" panose="03000509000000000000" pitchFamily="65" charset="-122"/>
              </a:endParaRPr>
            </a:p>
          </p:txBody>
        </p:sp>
      </p:grpSp>
      <p:grpSp>
        <p:nvGrpSpPr>
          <p:cNvPr id="35" name="组合 34"/>
          <p:cNvGrpSpPr/>
          <p:nvPr/>
        </p:nvGrpSpPr>
        <p:grpSpPr>
          <a:xfrm>
            <a:off x="1357313" y="1638300"/>
            <a:ext cx="4229100" cy="4229100"/>
            <a:chOff x="1357313" y="1638300"/>
            <a:chExt cx="4229100" cy="4229100"/>
          </a:xfrm>
        </p:grpSpPr>
        <p:sp>
          <p:nvSpPr>
            <p:cNvPr id="36" name="椭圆 35"/>
            <p:cNvSpPr/>
            <p:nvPr/>
          </p:nvSpPr>
          <p:spPr bwMode="auto">
            <a:xfrm>
              <a:off x="1357313" y="1638300"/>
              <a:ext cx="4229100" cy="42291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7" name="椭圆 36"/>
            <p:cNvSpPr/>
            <p:nvPr/>
          </p:nvSpPr>
          <p:spPr bwMode="auto">
            <a:xfrm>
              <a:off x="1446213" y="1727200"/>
              <a:ext cx="4051300" cy="405130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cxnSp>
        <p:nvCxnSpPr>
          <p:cNvPr id="38" name="直接连接符 37"/>
          <p:cNvCxnSpPr/>
          <p:nvPr/>
        </p:nvCxnSpPr>
        <p:spPr>
          <a:xfrm flipH="1">
            <a:off x="285750" y="5589588"/>
            <a:ext cx="1697038" cy="187801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9" name="矩形 11"/>
          <p:cNvSpPr>
            <a:spLocks noChangeArrowheads="1"/>
          </p:cNvSpPr>
          <p:nvPr/>
        </p:nvSpPr>
        <p:spPr bwMode="auto">
          <a:xfrm>
            <a:off x="1876926" y="3106519"/>
            <a:ext cx="31683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600" dirty="0" smtClean="0">
                <a:solidFill>
                  <a:schemeClr val="bg1"/>
                </a:solidFill>
                <a:latin typeface="方正清刻本悦宋简体" panose="02000000000000000000" pitchFamily="2" charset="-122"/>
                <a:ea typeface="方正清刻本悦宋简体" panose="02000000000000000000" pitchFamily="2" charset="-122"/>
              </a:rPr>
              <a:t>工作完成情况</a:t>
            </a:r>
            <a:endParaRPr lang="zh-CN" altLang="en-US" sz="3600" dirty="0">
              <a:solidFill>
                <a:schemeClr val="bg1"/>
              </a:solidFill>
              <a:latin typeface="方正清刻本悦宋简体" panose="02000000000000000000" pitchFamily="2" charset="-122"/>
              <a:ea typeface="方正清刻本悦宋简体" panose="02000000000000000000" pitchFamily="2" charset="-122"/>
            </a:endParaRPr>
          </a:p>
        </p:txBody>
      </p:sp>
      <p:grpSp>
        <p:nvGrpSpPr>
          <p:cNvPr id="40" name="组合 101"/>
          <p:cNvGrpSpPr/>
          <p:nvPr/>
        </p:nvGrpSpPr>
        <p:grpSpPr bwMode="auto">
          <a:xfrm>
            <a:off x="417513" y="-201192"/>
            <a:ext cx="636587" cy="1725198"/>
            <a:chOff x="417513" y="-201192"/>
            <a:chExt cx="636587" cy="1725198"/>
          </a:xfrm>
        </p:grpSpPr>
        <p:grpSp>
          <p:nvGrpSpPr>
            <p:cNvPr id="41" name="组合 102"/>
            <p:cNvGrpSpPr/>
            <p:nvPr/>
          </p:nvGrpSpPr>
          <p:grpSpPr bwMode="auto">
            <a:xfrm>
              <a:off x="442914" y="0"/>
              <a:ext cx="611186" cy="1440000"/>
              <a:chOff x="442913" y="0"/>
              <a:chExt cx="243256" cy="1440000"/>
            </a:xfrm>
          </p:grpSpPr>
          <p:sp>
            <p:nvSpPr>
              <p:cNvPr id="48" name="矩形 47"/>
              <p:cNvSpPr/>
              <p:nvPr/>
            </p:nvSpPr>
            <p:spPr>
              <a:xfrm>
                <a:off x="442913" y="0"/>
                <a:ext cx="204715" cy="14398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51" name="直接连接符 50"/>
              <p:cNvCxnSpPr/>
              <p:nvPr/>
            </p:nvCxnSpPr>
            <p:spPr>
              <a:xfrm>
                <a:off x="686169" y="0"/>
                <a:ext cx="0" cy="143986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42" name="文本框 103"/>
            <p:cNvSpPr txBox="1">
              <a:spLocks noChangeArrowheads="1"/>
            </p:cNvSpPr>
            <p:nvPr/>
          </p:nvSpPr>
          <p:spPr bwMode="auto">
            <a:xfrm>
              <a:off x="417513" y="-201192"/>
              <a:ext cx="553998" cy="1725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过渡</a:t>
              </a:r>
              <a:r>
                <a:rPr lang="en-US" altLang="zh-CN" sz="2400" dirty="0" smtClean="0">
                  <a:solidFill>
                    <a:schemeClr val="bg1"/>
                  </a:solidFill>
                  <a:latin typeface="方正清刻本悦宋简体" panose="02000000000000000000" pitchFamily="2" charset="-122"/>
                  <a:ea typeface="方正清刻本悦宋简体" panose="02000000000000000000" pitchFamily="2" charset="-122"/>
                </a:rPr>
                <a:t>·</a:t>
              </a: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页</a:t>
              </a:r>
              <a:endParaRPr lang="zh-CN" altLang="en-US" sz="2400"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54" name="组合 53"/>
          <p:cNvGrpSpPr/>
          <p:nvPr/>
        </p:nvGrpSpPr>
        <p:grpSpPr>
          <a:xfrm>
            <a:off x="5029200" y="0"/>
            <a:ext cx="1854200" cy="2052638"/>
            <a:chOff x="5029200" y="0"/>
            <a:chExt cx="1854200" cy="2052638"/>
          </a:xfrm>
        </p:grpSpPr>
        <p:cxnSp>
          <p:nvCxnSpPr>
            <p:cNvPr id="57" name="直接连接符 56"/>
            <p:cNvCxnSpPr/>
            <p:nvPr/>
          </p:nvCxnSpPr>
          <p:spPr>
            <a:xfrm flipH="1">
              <a:off x="5029200" y="0"/>
              <a:ext cx="1854200" cy="205263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5746750" y="1139825"/>
              <a:ext cx="107950" cy="107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1" name="组合 60"/>
          <p:cNvGrpSpPr/>
          <p:nvPr/>
        </p:nvGrpSpPr>
        <p:grpSpPr>
          <a:xfrm>
            <a:off x="2454442" y="3904681"/>
            <a:ext cx="1981200" cy="843570"/>
            <a:chOff x="2451100" y="4790586"/>
            <a:chExt cx="1981200" cy="843570"/>
          </a:xfrm>
        </p:grpSpPr>
        <p:sp>
          <p:nvSpPr>
            <p:cNvPr id="62" name="矩形 11"/>
            <p:cNvSpPr>
              <a:spLocks noChangeArrowheads="1"/>
            </p:cNvSpPr>
            <p:nvPr/>
          </p:nvSpPr>
          <p:spPr bwMode="auto">
            <a:xfrm>
              <a:off x="3243351" y="4908271"/>
              <a:ext cx="4435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000" dirty="0" smtClean="0">
                  <a:solidFill>
                    <a:srgbClr val="C00000"/>
                  </a:solidFill>
                  <a:latin typeface="方正清刻本悦宋简体" panose="02000000000000000000" pitchFamily="2" charset="-122"/>
                  <a:ea typeface="方正清刻本悦宋简体" panose="02000000000000000000" pitchFamily="2" charset="-122"/>
                </a:rPr>
                <a:t>01</a:t>
              </a:r>
              <a:endParaRPr lang="zh-CN" altLang="en-US" sz="2000" dirty="0">
                <a:solidFill>
                  <a:srgbClr val="C00000"/>
                </a:solidFill>
                <a:latin typeface="方正清刻本悦宋简体" panose="02000000000000000000" pitchFamily="2" charset="-122"/>
                <a:ea typeface="方正清刻本悦宋简体" panose="02000000000000000000" pitchFamily="2" charset="-122"/>
              </a:endParaRPr>
            </a:p>
          </p:txBody>
        </p:sp>
        <p:cxnSp>
          <p:nvCxnSpPr>
            <p:cNvPr id="69" name="直接连接符 68"/>
            <p:cNvCxnSpPr/>
            <p:nvPr/>
          </p:nvCxnSpPr>
          <p:spPr bwMode="auto">
            <a:xfrm flipH="1">
              <a:off x="2451100" y="5110163"/>
              <a:ext cx="469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bwMode="auto">
            <a:xfrm flipH="1">
              <a:off x="3962400" y="5110163"/>
              <a:ext cx="469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1" name="Group 4"/>
            <p:cNvGrpSpPr>
              <a:grpSpLocks noChangeAspect="1"/>
            </p:cNvGrpSpPr>
            <p:nvPr/>
          </p:nvGrpSpPr>
          <p:grpSpPr bwMode="auto">
            <a:xfrm>
              <a:off x="3178530" y="4866032"/>
              <a:ext cx="573204" cy="768124"/>
              <a:chOff x="4194" y="-372"/>
              <a:chExt cx="694" cy="930"/>
            </a:xfrm>
            <a:solidFill>
              <a:srgbClr val="C00000"/>
            </a:solidFill>
          </p:grpSpPr>
          <p:sp>
            <p:nvSpPr>
              <p:cNvPr id="73" name="Freeform 5"/>
              <p:cNvSpPr/>
              <p:nvPr/>
            </p:nvSpPr>
            <p:spPr bwMode="auto">
              <a:xfrm>
                <a:off x="4194" y="-372"/>
                <a:ext cx="694" cy="715"/>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chemeClr val="bg1"/>
              </a:solidFill>
              <a:ln>
                <a:noFill/>
              </a:ln>
            </p:spPr>
            <p:txBody>
              <a:bodyPr/>
              <a:lstStyle/>
              <a:p>
                <a:pPr fontAlgn="auto">
                  <a:spcBef>
                    <a:spcPts val="0"/>
                  </a:spcBef>
                  <a:spcAft>
                    <a:spcPts val="0"/>
                  </a:spcAft>
                  <a:defRPr/>
                </a:pPr>
                <a:endParaRPr lang="zh-CN" altLang="en-US">
                  <a:latin typeface="+mn-lt"/>
                  <a:ea typeface="+mn-ea"/>
                </a:endParaRPr>
              </a:p>
            </p:txBody>
          </p:sp>
          <p:sp>
            <p:nvSpPr>
              <p:cNvPr id="74" name="Freeform 6"/>
              <p:cNvSpPr/>
              <p:nvPr/>
            </p:nvSpPr>
            <p:spPr bwMode="auto">
              <a:xfrm>
                <a:off x="4449" y="551"/>
                <a:ext cx="12" cy="7"/>
              </a:xfrm>
              <a:custGeom>
                <a:avLst/>
                <a:gdLst>
                  <a:gd name="T0" fmla="*/ 4 w 5"/>
                  <a:gd name="T1" fmla="*/ 3 h 3"/>
                  <a:gd name="T2" fmla="*/ 0 w 5"/>
                  <a:gd name="T3" fmla="*/ 0 h 3"/>
                  <a:gd name="T4" fmla="*/ 4 w 5"/>
                  <a:gd name="T5" fmla="*/ 3 h 3"/>
                </a:gdLst>
                <a:ahLst/>
                <a:cxnLst>
                  <a:cxn ang="0">
                    <a:pos x="T0" y="T1"/>
                  </a:cxn>
                  <a:cxn ang="0">
                    <a:pos x="T2" y="T3"/>
                  </a:cxn>
                  <a:cxn ang="0">
                    <a:pos x="T4" y="T5"/>
                  </a:cxn>
                </a:cxnLst>
                <a:rect l="0" t="0" r="r" b="b"/>
                <a:pathLst>
                  <a:path w="5" h="3">
                    <a:moveTo>
                      <a:pt x="4" y="3"/>
                    </a:moveTo>
                    <a:cubicBezTo>
                      <a:pt x="5" y="0"/>
                      <a:pt x="1" y="1"/>
                      <a:pt x="0" y="0"/>
                    </a:cubicBezTo>
                    <a:lnTo>
                      <a:pt x="4" y="3"/>
                    </a:ln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grpSp>
        <p:sp>
          <p:nvSpPr>
            <p:cNvPr id="72" name="矩形 11"/>
            <p:cNvSpPr>
              <a:spLocks noChangeArrowheads="1"/>
            </p:cNvSpPr>
            <p:nvPr/>
          </p:nvSpPr>
          <p:spPr bwMode="auto">
            <a:xfrm>
              <a:off x="3044757" y="4790586"/>
              <a:ext cx="8407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600" dirty="0" smtClean="0">
                  <a:solidFill>
                    <a:srgbClr val="C00000"/>
                  </a:solidFill>
                  <a:latin typeface="方正清刻本悦宋简体" panose="02000000000000000000" pitchFamily="2" charset="-122"/>
                  <a:ea typeface="方正清刻本悦宋简体" panose="02000000000000000000" pitchFamily="2" charset="-122"/>
                </a:rPr>
                <a:t>02</a:t>
              </a:r>
              <a:endParaRPr lang="zh-CN" altLang="en-US" sz="3600" dirty="0">
                <a:solidFill>
                  <a:srgbClr val="C00000"/>
                </a:solidFill>
                <a:latin typeface="方正清刻本悦宋简体" panose="02000000000000000000" pitchFamily="2" charset="-122"/>
                <a:ea typeface="方正清刻本悦宋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par>
                          <p:cTn id="14" fill="hold">
                            <p:stCondLst>
                              <p:cond delay="1500"/>
                            </p:stCondLst>
                            <p:childTnLst>
                              <p:par>
                                <p:cTn id="15" presetID="6" presetClass="entr" presetSubtype="32"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circle(out)">
                                      <p:cBhvr>
                                        <p:cTn id="17" dur="1300"/>
                                        <p:tgtEl>
                                          <p:spTgt spid="35"/>
                                        </p:tgtEl>
                                      </p:cBhvr>
                                    </p:animEffect>
                                  </p:childTnLst>
                                </p:cTn>
                              </p:par>
                            </p:childTnLst>
                          </p:cTn>
                        </p:par>
                        <p:par>
                          <p:cTn id="18" fill="hold">
                            <p:stCondLst>
                              <p:cond delay="3000"/>
                            </p:stCondLst>
                            <p:childTnLst>
                              <p:par>
                                <p:cTn id="19" presetID="16" presetClass="entr" presetSubtype="21" fill="hold" grpId="0"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barn(inVertical)">
                                      <p:cBhvr>
                                        <p:cTn id="21" dur="500"/>
                                        <p:tgtEl>
                                          <p:spTgt spid="39"/>
                                        </p:tgtEl>
                                      </p:cBhvr>
                                    </p:animEffect>
                                  </p:childTnLst>
                                </p:cTn>
                              </p:par>
                              <p:par>
                                <p:cTn id="22" presetID="16" presetClass="entr" presetSubtype="37" fill="hold" nodeType="with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barn(outVertical)">
                                      <p:cBhvr>
                                        <p:cTn id="24" dur="500"/>
                                        <p:tgtEl>
                                          <p:spTgt spid="61"/>
                                        </p:tgtEl>
                                      </p:cBhvr>
                                    </p:animEffect>
                                  </p:childTnLst>
                                </p:cTn>
                              </p:par>
                              <p:par>
                                <p:cTn id="25" presetID="22" presetClass="entr" presetSubtype="4"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down)">
                                      <p:cBhvr>
                                        <p:cTn id="27" dur="500"/>
                                        <p:tgtEl>
                                          <p:spTgt spid="54"/>
                                        </p:tgtEl>
                                      </p:cBhvr>
                                    </p:animEffect>
                                  </p:childTnLst>
                                </p:cTn>
                              </p:par>
                              <p:par>
                                <p:cTn id="28" presetID="6" presetClass="entr" presetSubtype="32" fill="hold" nodeType="withEffect">
                                  <p:stCondLst>
                                    <p:cond delay="0"/>
                                  </p:stCondLst>
                                  <p:childTnLst>
                                    <p:set>
                                      <p:cBhvr>
                                        <p:cTn id="29" dur="1" fill="hold">
                                          <p:stCondLst>
                                            <p:cond delay="0"/>
                                          </p:stCondLst>
                                        </p:cTn>
                                        <p:tgtEl>
                                          <p:spTgt spid="8207"/>
                                        </p:tgtEl>
                                        <p:attrNameLst>
                                          <p:attrName>style.visibility</p:attrName>
                                        </p:attrNameLst>
                                      </p:cBhvr>
                                      <p:to>
                                        <p:strVal val="visible"/>
                                      </p:to>
                                    </p:set>
                                    <p:animEffect transition="in" filter="circle(out)">
                                      <p:cBhvr>
                                        <p:cTn id="30" dur="2000"/>
                                        <p:tgtEl>
                                          <p:spTgt spid="8207"/>
                                        </p:tgtEl>
                                      </p:cBhvr>
                                    </p:animEffect>
                                  </p:childTnLst>
                                </p:cTn>
                              </p:par>
                              <p:par>
                                <p:cTn id="31" presetID="47" presetClass="entr" presetSubtype="0" fill="hold" nodeType="withEffect">
                                  <p:stCondLst>
                                    <p:cond delay="0"/>
                                  </p:stCondLst>
                                  <p:childTnLst>
                                    <p:set>
                                      <p:cBhvr>
                                        <p:cTn id="32" dur="1" fill="hold">
                                          <p:stCondLst>
                                            <p:cond delay="0"/>
                                          </p:stCondLst>
                                        </p:cTn>
                                        <p:tgtEl>
                                          <p:spTgt spid="8206"/>
                                        </p:tgtEl>
                                        <p:attrNameLst>
                                          <p:attrName>style.visibility</p:attrName>
                                        </p:attrNameLst>
                                      </p:cBhvr>
                                      <p:to>
                                        <p:strVal val="visible"/>
                                      </p:to>
                                    </p:set>
                                    <p:animEffect transition="in" filter="fade">
                                      <p:cBhvr>
                                        <p:cTn id="33" dur="1000"/>
                                        <p:tgtEl>
                                          <p:spTgt spid="8206"/>
                                        </p:tgtEl>
                                      </p:cBhvr>
                                    </p:animEffect>
                                    <p:anim calcmode="lin" valueType="num">
                                      <p:cBhvr>
                                        <p:cTn id="34" dur="1000" fill="hold"/>
                                        <p:tgtEl>
                                          <p:spTgt spid="8206"/>
                                        </p:tgtEl>
                                        <p:attrNameLst>
                                          <p:attrName>ppt_x</p:attrName>
                                        </p:attrNameLst>
                                      </p:cBhvr>
                                      <p:tavLst>
                                        <p:tav tm="0">
                                          <p:val>
                                            <p:strVal val="#ppt_x"/>
                                          </p:val>
                                        </p:tav>
                                        <p:tav tm="100000">
                                          <p:val>
                                            <p:strVal val="#ppt_x"/>
                                          </p:val>
                                        </p:tav>
                                      </p:tavLst>
                                    </p:anim>
                                    <p:anim calcmode="lin" valueType="num">
                                      <p:cBhvr>
                                        <p:cTn id="35" dur="1000" fill="hold"/>
                                        <p:tgtEl>
                                          <p:spTgt spid="8206"/>
                                        </p:tgtEl>
                                        <p:attrNameLst>
                                          <p:attrName>ppt_y</p:attrName>
                                        </p:attrNameLst>
                                      </p:cBhvr>
                                      <p:tavLst>
                                        <p:tav tm="0">
                                          <p:val>
                                            <p:strVal val="#ppt_y-.1"/>
                                          </p:val>
                                        </p:tav>
                                        <p:tav tm="100000">
                                          <p:val>
                                            <p:strVal val="#ppt_y"/>
                                          </p:val>
                                        </p:tav>
                                      </p:tavLst>
                                    </p:anim>
                                  </p:childTnLst>
                                </p:cTn>
                              </p:par>
                              <p:par>
                                <p:cTn id="36" presetID="6" presetClass="entr" presetSubtype="16" fill="hold" grpId="0" nodeType="with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circle(in)">
                                      <p:cBhvr>
                                        <p:cTn id="38"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7139426" y="2289574"/>
            <a:ext cx="398348" cy="1144343"/>
            <a:chOff x="7148948" y="2531570"/>
            <a:chExt cx="398347" cy="1144342"/>
          </a:xfrm>
        </p:grpSpPr>
        <p:cxnSp>
          <p:nvCxnSpPr>
            <p:cNvPr id="76" name="直接连接符 75"/>
            <p:cNvCxnSpPr/>
            <p:nvPr/>
          </p:nvCxnSpPr>
          <p:spPr>
            <a:xfrm flipH="1">
              <a:off x="7354129" y="2913430"/>
              <a:ext cx="1" cy="762482"/>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77" name="组合 76"/>
            <p:cNvGrpSpPr/>
            <p:nvPr/>
          </p:nvGrpSpPr>
          <p:grpSpPr>
            <a:xfrm>
              <a:off x="7148948" y="2531570"/>
              <a:ext cx="398347" cy="432731"/>
              <a:chOff x="7148948" y="2531570"/>
              <a:chExt cx="398347" cy="432731"/>
            </a:xfrm>
          </p:grpSpPr>
          <p:sp>
            <p:nvSpPr>
              <p:cNvPr id="78" name="椭圆 77"/>
              <p:cNvSpPr/>
              <p:nvPr/>
            </p:nvSpPr>
            <p:spPr>
              <a:xfrm>
                <a:off x="7159500" y="2576506"/>
                <a:ext cx="387795" cy="387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cs typeface="+mn-ea"/>
                </a:endParaRPr>
              </a:p>
            </p:txBody>
          </p:sp>
          <p:sp>
            <p:nvSpPr>
              <p:cNvPr id="79" name="文本框 44"/>
              <p:cNvSpPr txBox="1"/>
              <p:nvPr/>
            </p:nvSpPr>
            <p:spPr>
              <a:xfrm>
                <a:off x="7148948" y="2531570"/>
                <a:ext cx="319359" cy="369332"/>
              </a:xfrm>
              <a:prstGeom prst="rect">
                <a:avLst/>
              </a:prstGeom>
              <a:noFill/>
            </p:spPr>
            <p:txBody>
              <a:bodyPr wrap="none" rtlCol="0">
                <a:spAutoFit/>
              </a:bodyPr>
              <a:lstStyle/>
              <a:p>
                <a:r>
                  <a:rPr lang="en-US" altLang="zh-CN" dirty="0">
                    <a:solidFill>
                      <a:schemeClr val="bg1"/>
                    </a:solidFill>
                    <a:latin typeface="+mn-ea"/>
                    <a:ea typeface="+mn-ea"/>
                    <a:cs typeface="+mn-ea"/>
                  </a:rPr>
                  <a:t>3</a:t>
                </a:r>
                <a:endParaRPr lang="zh-CN" altLang="en-US" dirty="0">
                  <a:solidFill>
                    <a:schemeClr val="bg1"/>
                  </a:solidFill>
                  <a:latin typeface="+mn-ea"/>
                  <a:ea typeface="+mn-ea"/>
                  <a:cs typeface="+mn-ea"/>
                </a:endParaRPr>
              </a:p>
            </p:txBody>
          </p:sp>
        </p:grpSp>
      </p:grpSp>
      <p:grpSp>
        <p:nvGrpSpPr>
          <p:cNvPr id="80" name="组合 79"/>
          <p:cNvGrpSpPr/>
          <p:nvPr/>
        </p:nvGrpSpPr>
        <p:grpSpPr>
          <a:xfrm>
            <a:off x="4630452" y="4134121"/>
            <a:ext cx="395565" cy="1099653"/>
            <a:chOff x="4630439" y="3891279"/>
            <a:chExt cx="395564" cy="1099653"/>
          </a:xfrm>
        </p:grpSpPr>
        <p:cxnSp>
          <p:nvCxnSpPr>
            <p:cNvPr id="81" name="直接连接符 80"/>
            <p:cNvCxnSpPr/>
            <p:nvPr/>
          </p:nvCxnSpPr>
          <p:spPr>
            <a:xfrm flipV="1">
              <a:off x="4832837" y="3891279"/>
              <a:ext cx="0" cy="762730"/>
            </a:xfrm>
            <a:prstGeom prst="line">
              <a:avLst/>
            </a:prstGeom>
            <a:solidFill>
              <a:srgbClr val="375BA5"/>
            </a:solidFill>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2" name="组合 81"/>
            <p:cNvGrpSpPr/>
            <p:nvPr/>
          </p:nvGrpSpPr>
          <p:grpSpPr>
            <a:xfrm>
              <a:off x="4630439" y="4554429"/>
              <a:ext cx="395564" cy="436503"/>
              <a:chOff x="4630439" y="4554429"/>
              <a:chExt cx="395564" cy="436503"/>
            </a:xfrm>
          </p:grpSpPr>
          <p:sp>
            <p:nvSpPr>
              <p:cNvPr id="83" name="椭圆 82"/>
              <p:cNvSpPr/>
              <p:nvPr/>
            </p:nvSpPr>
            <p:spPr>
              <a:xfrm flipV="1">
                <a:off x="4638208" y="4603137"/>
                <a:ext cx="387795" cy="387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cs typeface="+mn-ea"/>
                </a:endParaRPr>
              </a:p>
            </p:txBody>
          </p:sp>
          <p:sp>
            <p:nvSpPr>
              <p:cNvPr id="84" name="文本框 43"/>
              <p:cNvSpPr txBox="1"/>
              <p:nvPr/>
            </p:nvSpPr>
            <p:spPr>
              <a:xfrm>
                <a:off x="4630439" y="4554429"/>
                <a:ext cx="319359" cy="369332"/>
              </a:xfrm>
              <a:prstGeom prst="rect">
                <a:avLst/>
              </a:prstGeom>
              <a:noFill/>
            </p:spPr>
            <p:txBody>
              <a:bodyPr wrap="none" rtlCol="0">
                <a:spAutoFit/>
              </a:bodyPr>
              <a:lstStyle/>
              <a:p>
                <a:r>
                  <a:rPr lang="en-US" altLang="zh-CN" dirty="0">
                    <a:solidFill>
                      <a:schemeClr val="bg1"/>
                    </a:solidFill>
                    <a:latin typeface="+mn-ea"/>
                    <a:ea typeface="+mn-ea"/>
                    <a:cs typeface="+mn-ea"/>
                  </a:rPr>
                  <a:t>2</a:t>
                </a:r>
                <a:endParaRPr lang="zh-CN" altLang="en-US" dirty="0">
                  <a:solidFill>
                    <a:schemeClr val="bg1"/>
                  </a:solidFill>
                  <a:latin typeface="+mn-ea"/>
                  <a:ea typeface="+mn-ea"/>
                  <a:cs typeface="+mn-ea"/>
                </a:endParaRPr>
              </a:p>
            </p:txBody>
          </p:sp>
        </p:grpSp>
      </p:grpSp>
      <p:grpSp>
        <p:nvGrpSpPr>
          <p:cNvPr id="85" name="组合 84"/>
          <p:cNvGrpSpPr/>
          <p:nvPr/>
        </p:nvGrpSpPr>
        <p:grpSpPr>
          <a:xfrm>
            <a:off x="2098237" y="2264591"/>
            <a:ext cx="415347" cy="1169321"/>
            <a:chOff x="2098242" y="2506590"/>
            <a:chExt cx="415348" cy="1169322"/>
          </a:xfrm>
        </p:grpSpPr>
        <p:cxnSp>
          <p:nvCxnSpPr>
            <p:cNvPr id="86" name="直接连接符 85"/>
            <p:cNvCxnSpPr/>
            <p:nvPr/>
          </p:nvCxnSpPr>
          <p:spPr>
            <a:xfrm flipH="1">
              <a:off x="2320424" y="2913430"/>
              <a:ext cx="1" cy="7624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2098242" y="2506590"/>
              <a:ext cx="415348" cy="457711"/>
              <a:chOff x="2098242" y="2506590"/>
              <a:chExt cx="415348" cy="457711"/>
            </a:xfrm>
          </p:grpSpPr>
          <p:sp>
            <p:nvSpPr>
              <p:cNvPr id="88" name="椭圆 87"/>
              <p:cNvSpPr/>
              <p:nvPr/>
            </p:nvSpPr>
            <p:spPr>
              <a:xfrm>
                <a:off x="2125795" y="2576506"/>
                <a:ext cx="387795" cy="387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cs typeface="+mn-ea"/>
                </a:endParaRPr>
              </a:p>
            </p:txBody>
          </p:sp>
          <p:sp>
            <p:nvSpPr>
              <p:cNvPr id="89" name="文本框 42"/>
              <p:cNvSpPr txBox="1"/>
              <p:nvPr/>
            </p:nvSpPr>
            <p:spPr>
              <a:xfrm>
                <a:off x="2098242" y="2506590"/>
                <a:ext cx="319360" cy="369332"/>
              </a:xfrm>
              <a:prstGeom prst="rect">
                <a:avLst/>
              </a:prstGeom>
              <a:noFill/>
            </p:spPr>
            <p:txBody>
              <a:bodyPr wrap="none" rtlCol="0">
                <a:spAutoFit/>
              </a:bodyPr>
              <a:lstStyle/>
              <a:p>
                <a:r>
                  <a:rPr lang="en-US" altLang="zh-CN" dirty="0">
                    <a:solidFill>
                      <a:schemeClr val="bg1"/>
                    </a:solidFill>
                    <a:latin typeface="+mn-ea"/>
                    <a:ea typeface="+mn-ea"/>
                    <a:cs typeface="+mn-ea"/>
                  </a:rPr>
                  <a:t>1</a:t>
                </a:r>
                <a:endParaRPr lang="zh-CN" altLang="en-US" dirty="0">
                  <a:solidFill>
                    <a:schemeClr val="bg1"/>
                  </a:solidFill>
                  <a:latin typeface="+mn-ea"/>
                  <a:ea typeface="+mn-ea"/>
                  <a:cs typeface="+mn-ea"/>
                </a:endParaRPr>
              </a:p>
            </p:txBody>
          </p:sp>
        </p:grpSp>
      </p:grpSp>
      <p:sp>
        <p:nvSpPr>
          <p:cNvPr id="90" name="矩形 89"/>
          <p:cNvSpPr/>
          <p:nvPr/>
        </p:nvSpPr>
        <p:spPr>
          <a:xfrm>
            <a:off x="1059693" y="5820883"/>
            <a:ext cx="2520001"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mn-ea"/>
              <a:cs typeface="+mn-ea"/>
            </a:endParaRPr>
          </a:p>
        </p:txBody>
      </p:sp>
      <p:sp>
        <p:nvSpPr>
          <p:cNvPr id="91" name="矩形 90"/>
          <p:cNvSpPr/>
          <p:nvPr/>
        </p:nvSpPr>
        <p:spPr>
          <a:xfrm flipV="1">
            <a:off x="3572106" y="1692555"/>
            <a:ext cx="2520001"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mn-ea"/>
              <a:cs typeface="+mn-ea"/>
            </a:endParaRPr>
          </a:p>
        </p:txBody>
      </p:sp>
      <p:sp>
        <p:nvSpPr>
          <p:cNvPr id="92" name="矩形 91"/>
          <p:cNvSpPr/>
          <p:nvPr/>
        </p:nvSpPr>
        <p:spPr>
          <a:xfrm>
            <a:off x="6083873" y="5820883"/>
            <a:ext cx="2520001"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mn-ea"/>
              <a:cs typeface="+mn-ea"/>
            </a:endParaRPr>
          </a:p>
        </p:txBody>
      </p:sp>
      <p:sp>
        <p:nvSpPr>
          <p:cNvPr id="93" name="矩形 92"/>
          <p:cNvSpPr/>
          <p:nvPr/>
        </p:nvSpPr>
        <p:spPr>
          <a:xfrm flipV="1">
            <a:off x="8602785" y="1692555"/>
            <a:ext cx="2520001" cy="54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1">
                  <a:lumMod val="50000"/>
                  <a:lumOff val="50000"/>
                </a:schemeClr>
              </a:solidFill>
              <a:latin typeface="+mn-ea"/>
              <a:cs typeface="+mn-ea"/>
            </a:endParaRPr>
          </a:p>
        </p:txBody>
      </p:sp>
      <p:grpSp>
        <p:nvGrpSpPr>
          <p:cNvPr id="94" name="组合 93"/>
          <p:cNvGrpSpPr/>
          <p:nvPr/>
        </p:nvGrpSpPr>
        <p:grpSpPr>
          <a:xfrm>
            <a:off x="1059693" y="3272992"/>
            <a:ext cx="2520000" cy="687635"/>
            <a:chOff x="1059693" y="3272991"/>
            <a:chExt cx="2520000" cy="687635"/>
          </a:xfrm>
          <a:solidFill>
            <a:schemeClr val="bg1"/>
          </a:solidFill>
        </p:grpSpPr>
        <p:sp>
          <p:nvSpPr>
            <p:cNvPr id="95" name="五边形 94"/>
            <p:cNvSpPr/>
            <p:nvPr/>
          </p:nvSpPr>
          <p:spPr>
            <a:xfrm rot="16200000">
              <a:off x="1975875" y="2356809"/>
              <a:ext cx="687635" cy="2520000"/>
            </a:xfrm>
            <a:prstGeom prst="homePlate">
              <a:avLst>
                <a:gd name="adj" fmla="val 4870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cs typeface="+mn-ea"/>
              </a:endParaRPr>
            </a:p>
          </p:txBody>
        </p:sp>
        <p:sp>
          <p:nvSpPr>
            <p:cNvPr id="96" name="文本框 34"/>
            <p:cNvSpPr txBox="1"/>
            <p:nvPr/>
          </p:nvSpPr>
          <p:spPr>
            <a:xfrm>
              <a:off x="1259246" y="3502010"/>
              <a:ext cx="2120892" cy="383182"/>
            </a:xfrm>
            <a:prstGeom prst="rect">
              <a:avLst/>
            </a:prstGeom>
            <a:noFill/>
          </p:spPr>
          <p:txBody>
            <a:bodyPr wrap="square" rtlCol="0">
              <a:spAutoFit/>
            </a:bodyPr>
            <a:lstStyle/>
            <a:p>
              <a:pPr algn="ctr">
                <a:lnSpc>
                  <a:spcPct val="90000"/>
                </a:lnSpc>
                <a:spcBef>
                  <a:spcPts val="1000"/>
                </a:spcBef>
              </a:pPr>
              <a:r>
                <a:rPr lang="zh-CN" altLang="en-US" sz="2100" dirty="0">
                  <a:solidFill>
                    <a:schemeClr val="bg1"/>
                  </a:solidFill>
                  <a:latin typeface="+mn-ea"/>
                  <a:ea typeface="+mn-ea"/>
                  <a:cs typeface="+mn-ea"/>
                </a:rPr>
                <a:t>添加标题</a:t>
              </a:r>
              <a:endParaRPr lang="zh-CN" altLang="en-US" sz="2100" dirty="0">
                <a:solidFill>
                  <a:schemeClr val="bg1"/>
                </a:solidFill>
                <a:latin typeface="+mn-ea"/>
                <a:ea typeface="+mn-ea"/>
                <a:cs typeface="+mn-ea"/>
              </a:endParaRPr>
            </a:p>
          </p:txBody>
        </p:sp>
      </p:grpSp>
      <p:sp>
        <p:nvSpPr>
          <p:cNvPr id="97" name="文本框 35"/>
          <p:cNvSpPr txBox="1"/>
          <p:nvPr/>
        </p:nvSpPr>
        <p:spPr>
          <a:xfrm>
            <a:off x="1103446" y="4027848"/>
            <a:ext cx="2508126" cy="1652750"/>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50000"/>
                    <a:lumOff val="50000"/>
                  </a:schemeClr>
                </a:solidFill>
                <a:latin typeface="+mn-ea"/>
                <a:ea typeface="+mn-ea"/>
                <a:cs typeface="+mn-ea"/>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mn-ea"/>
              <a:ea typeface="+mn-ea"/>
              <a:cs typeface="+mn-ea"/>
            </a:endParaRPr>
          </a:p>
        </p:txBody>
      </p:sp>
      <p:grpSp>
        <p:nvGrpSpPr>
          <p:cNvPr id="98" name="组合 97"/>
          <p:cNvGrpSpPr/>
          <p:nvPr/>
        </p:nvGrpSpPr>
        <p:grpSpPr>
          <a:xfrm>
            <a:off x="6083873" y="3272992"/>
            <a:ext cx="2520000" cy="687635"/>
            <a:chOff x="6093398" y="3272991"/>
            <a:chExt cx="2520000" cy="687635"/>
          </a:xfrm>
        </p:grpSpPr>
        <p:sp>
          <p:nvSpPr>
            <p:cNvPr id="99" name="五边形 98"/>
            <p:cNvSpPr/>
            <p:nvPr/>
          </p:nvSpPr>
          <p:spPr>
            <a:xfrm rot="16200000">
              <a:off x="7009580" y="2356809"/>
              <a:ext cx="687635" cy="2520000"/>
            </a:xfrm>
            <a:prstGeom prst="homePlate">
              <a:avLst>
                <a:gd name="adj" fmla="val 4870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cs typeface="+mn-ea"/>
              </a:endParaRPr>
            </a:p>
          </p:txBody>
        </p:sp>
        <p:sp>
          <p:nvSpPr>
            <p:cNvPr id="100" name="文本框 36"/>
            <p:cNvSpPr txBox="1"/>
            <p:nvPr/>
          </p:nvSpPr>
          <p:spPr>
            <a:xfrm>
              <a:off x="6292951" y="3552796"/>
              <a:ext cx="2120892" cy="341632"/>
            </a:xfrm>
            <a:prstGeom prst="rect">
              <a:avLst/>
            </a:prstGeom>
            <a:noFill/>
          </p:spPr>
          <p:txBody>
            <a:bodyPr wrap="square" rtlCol="0">
              <a:spAutoFit/>
            </a:bodyPr>
            <a:lstStyle/>
            <a:p>
              <a:pPr algn="ctr">
                <a:lnSpc>
                  <a:spcPct val="90000"/>
                </a:lnSpc>
                <a:spcBef>
                  <a:spcPts val="1000"/>
                </a:spcBef>
              </a:pPr>
              <a:r>
                <a:rPr lang="zh-CN" altLang="en-US" dirty="0">
                  <a:solidFill>
                    <a:schemeClr val="bg1"/>
                  </a:solidFill>
                  <a:latin typeface="+mn-ea"/>
                  <a:ea typeface="+mn-ea"/>
                  <a:cs typeface="+mn-ea"/>
                </a:rPr>
                <a:t>添加标题</a:t>
              </a:r>
              <a:endParaRPr lang="zh-CN" altLang="en-US" dirty="0">
                <a:solidFill>
                  <a:schemeClr val="bg1"/>
                </a:solidFill>
                <a:latin typeface="+mn-ea"/>
                <a:ea typeface="+mn-ea"/>
                <a:cs typeface="+mn-ea"/>
              </a:endParaRPr>
            </a:p>
          </p:txBody>
        </p:sp>
      </p:grpSp>
      <p:grpSp>
        <p:nvGrpSpPr>
          <p:cNvPr id="101" name="组合 100"/>
          <p:cNvGrpSpPr/>
          <p:nvPr/>
        </p:nvGrpSpPr>
        <p:grpSpPr>
          <a:xfrm>
            <a:off x="3572107" y="3606813"/>
            <a:ext cx="2520000" cy="687635"/>
            <a:chOff x="3572106" y="3606811"/>
            <a:chExt cx="2520000" cy="687635"/>
          </a:xfrm>
        </p:grpSpPr>
        <p:sp>
          <p:nvSpPr>
            <p:cNvPr id="102" name="五边形 101"/>
            <p:cNvSpPr/>
            <p:nvPr/>
          </p:nvSpPr>
          <p:spPr>
            <a:xfrm rot="5400000" flipV="1">
              <a:off x="4488288" y="2690629"/>
              <a:ext cx="687635" cy="2520000"/>
            </a:xfrm>
            <a:prstGeom prst="homePlate">
              <a:avLst>
                <a:gd name="adj" fmla="val 487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cs typeface="+mn-ea"/>
              </a:endParaRPr>
            </a:p>
          </p:txBody>
        </p:sp>
        <p:sp>
          <p:nvSpPr>
            <p:cNvPr id="103" name="文本框 37"/>
            <p:cNvSpPr txBox="1"/>
            <p:nvPr/>
          </p:nvSpPr>
          <p:spPr>
            <a:xfrm>
              <a:off x="3778158" y="3671070"/>
              <a:ext cx="2120892" cy="383182"/>
            </a:xfrm>
            <a:prstGeom prst="rect">
              <a:avLst/>
            </a:prstGeom>
            <a:noFill/>
          </p:spPr>
          <p:txBody>
            <a:bodyPr wrap="square" rtlCol="0">
              <a:spAutoFit/>
            </a:bodyPr>
            <a:lstStyle/>
            <a:p>
              <a:pPr algn="ctr">
                <a:lnSpc>
                  <a:spcPct val="90000"/>
                </a:lnSpc>
                <a:spcBef>
                  <a:spcPts val="1000"/>
                </a:spcBef>
              </a:pPr>
              <a:r>
                <a:rPr lang="zh-CN" altLang="en-US" sz="2100" dirty="0">
                  <a:solidFill>
                    <a:schemeClr val="bg1"/>
                  </a:solidFill>
                  <a:latin typeface="+mn-ea"/>
                  <a:ea typeface="+mn-ea"/>
                  <a:cs typeface="+mn-ea"/>
                </a:rPr>
                <a:t>添加标题</a:t>
              </a:r>
              <a:endParaRPr lang="zh-CN" altLang="en-US" sz="2100" dirty="0">
                <a:solidFill>
                  <a:schemeClr val="bg1"/>
                </a:solidFill>
                <a:latin typeface="+mn-ea"/>
                <a:ea typeface="+mn-ea"/>
                <a:cs typeface="+mn-ea"/>
              </a:endParaRPr>
            </a:p>
          </p:txBody>
        </p:sp>
      </p:grpSp>
      <p:grpSp>
        <p:nvGrpSpPr>
          <p:cNvPr id="104" name="组合 103"/>
          <p:cNvGrpSpPr/>
          <p:nvPr/>
        </p:nvGrpSpPr>
        <p:grpSpPr>
          <a:xfrm>
            <a:off x="8602784" y="3606813"/>
            <a:ext cx="2520000" cy="687635"/>
            <a:chOff x="8612309" y="3606811"/>
            <a:chExt cx="2520000" cy="687635"/>
          </a:xfrm>
        </p:grpSpPr>
        <p:sp>
          <p:nvSpPr>
            <p:cNvPr id="105" name="五边形 104"/>
            <p:cNvSpPr/>
            <p:nvPr/>
          </p:nvSpPr>
          <p:spPr>
            <a:xfrm rot="5400000" flipV="1">
              <a:off x="9528491" y="2690629"/>
              <a:ext cx="687635" cy="2520000"/>
            </a:xfrm>
            <a:prstGeom prst="homePlate">
              <a:avLst>
                <a:gd name="adj" fmla="val 4870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cs typeface="+mn-ea"/>
              </a:endParaRPr>
            </a:p>
          </p:txBody>
        </p:sp>
        <p:sp>
          <p:nvSpPr>
            <p:cNvPr id="106" name="文本框 38"/>
            <p:cNvSpPr txBox="1"/>
            <p:nvPr/>
          </p:nvSpPr>
          <p:spPr>
            <a:xfrm>
              <a:off x="8811864" y="3671070"/>
              <a:ext cx="2120892" cy="341632"/>
            </a:xfrm>
            <a:prstGeom prst="rect">
              <a:avLst/>
            </a:prstGeom>
            <a:noFill/>
          </p:spPr>
          <p:txBody>
            <a:bodyPr wrap="square" rtlCol="0">
              <a:spAutoFit/>
            </a:bodyPr>
            <a:lstStyle/>
            <a:p>
              <a:pPr algn="ctr">
                <a:lnSpc>
                  <a:spcPct val="90000"/>
                </a:lnSpc>
                <a:spcBef>
                  <a:spcPts val="1000"/>
                </a:spcBef>
              </a:pPr>
              <a:r>
                <a:rPr lang="zh-CN" altLang="en-US" dirty="0">
                  <a:solidFill>
                    <a:schemeClr val="bg1"/>
                  </a:solidFill>
                  <a:latin typeface="+mn-ea"/>
                  <a:ea typeface="+mn-ea"/>
                  <a:cs typeface="+mn-ea"/>
                </a:rPr>
                <a:t>添加标题</a:t>
              </a:r>
              <a:endParaRPr lang="zh-CN" altLang="en-US" dirty="0">
                <a:solidFill>
                  <a:schemeClr val="bg1"/>
                </a:solidFill>
                <a:latin typeface="+mn-ea"/>
                <a:ea typeface="+mn-ea"/>
                <a:cs typeface="+mn-ea"/>
              </a:endParaRPr>
            </a:p>
          </p:txBody>
        </p:sp>
      </p:grpSp>
      <p:sp>
        <p:nvSpPr>
          <p:cNvPr id="107" name="文本框 39"/>
          <p:cNvSpPr txBox="1"/>
          <p:nvPr/>
        </p:nvSpPr>
        <p:spPr>
          <a:xfrm>
            <a:off x="6180163" y="4027848"/>
            <a:ext cx="2508126" cy="1652750"/>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50000"/>
                    <a:lumOff val="50000"/>
                  </a:schemeClr>
                </a:solidFill>
                <a:latin typeface="+mn-ea"/>
                <a:ea typeface="+mn-ea"/>
                <a:cs typeface="+mn-ea"/>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mn-ea"/>
              <a:ea typeface="+mn-ea"/>
              <a:cs typeface="+mn-ea"/>
            </a:endParaRPr>
          </a:p>
        </p:txBody>
      </p:sp>
      <p:sp>
        <p:nvSpPr>
          <p:cNvPr id="108" name="文本框 40"/>
          <p:cNvSpPr txBox="1"/>
          <p:nvPr/>
        </p:nvSpPr>
        <p:spPr>
          <a:xfrm>
            <a:off x="3588493" y="1809888"/>
            <a:ext cx="2508126" cy="1652750"/>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50000"/>
                    <a:lumOff val="50000"/>
                  </a:schemeClr>
                </a:solidFill>
                <a:latin typeface="+mn-ea"/>
                <a:ea typeface="+mn-ea"/>
                <a:cs typeface="+mn-ea"/>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mn-ea"/>
              <a:ea typeface="+mn-ea"/>
              <a:cs typeface="+mn-ea"/>
            </a:endParaRPr>
          </a:p>
        </p:txBody>
      </p:sp>
      <p:sp>
        <p:nvSpPr>
          <p:cNvPr id="109" name="文本框 41"/>
          <p:cNvSpPr txBox="1"/>
          <p:nvPr/>
        </p:nvSpPr>
        <p:spPr>
          <a:xfrm>
            <a:off x="8676440" y="1809888"/>
            <a:ext cx="2508126" cy="1652750"/>
          </a:xfrm>
          <a:prstGeom prst="rect">
            <a:avLst/>
          </a:prstGeom>
          <a:noFill/>
        </p:spPr>
        <p:txBody>
          <a:bodyPr wrap="square" lIns="91431" tIns="45715" rIns="91431" bIns="45715" rtlCol="0">
            <a:spAutoFit/>
          </a:bodyPr>
          <a:lstStyle/>
          <a:p>
            <a:pPr>
              <a:lnSpc>
                <a:spcPct val="130000"/>
              </a:lnSpc>
            </a:pPr>
            <a:r>
              <a:rPr lang="zh-CN" altLang="en-US" sz="1300" dirty="0">
                <a:solidFill>
                  <a:schemeClr val="tx1">
                    <a:lumMod val="50000"/>
                    <a:lumOff val="50000"/>
                  </a:schemeClr>
                </a:solidFill>
                <a:latin typeface="+mn-ea"/>
                <a:ea typeface="+mn-ea"/>
                <a:cs typeface="+mn-ea"/>
              </a:rPr>
              <a:t>单击添加文本单击添加文本单击添加文本单击添加文本单击添加文本单击添加文本单击添加文本单击添加文本单击添加文本单击添加文本单击添加文本单击添加文本单击添加文本</a:t>
            </a:r>
            <a:endParaRPr lang="en-US" altLang="zh-CN" sz="1300" dirty="0">
              <a:solidFill>
                <a:schemeClr val="tx1">
                  <a:lumMod val="50000"/>
                  <a:lumOff val="50000"/>
                </a:schemeClr>
              </a:solidFill>
              <a:latin typeface="+mn-ea"/>
              <a:ea typeface="+mn-ea"/>
              <a:cs typeface="+mn-ea"/>
            </a:endParaRPr>
          </a:p>
        </p:txBody>
      </p:sp>
      <p:grpSp>
        <p:nvGrpSpPr>
          <p:cNvPr id="110" name="组合 109"/>
          <p:cNvGrpSpPr/>
          <p:nvPr/>
        </p:nvGrpSpPr>
        <p:grpSpPr>
          <a:xfrm>
            <a:off x="9648383" y="4134122"/>
            <a:ext cx="408286" cy="1099654"/>
            <a:chOff x="9657920" y="3891279"/>
            <a:chExt cx="408286" cy="1099653"/>
          </a:xfrm>
        </p:grpSpPr>
        <p:cxnSp>
          <p:nvCxnSpPr>
            <p:cNvPr id="111" name="直接连接符 110"/>
            <p:cNvCxnSpPr/>
            <p:nvPr/>
          </p:nvCxnSpPr>
          <p:spPr>
            <a:xfrm flipH="1" flipV="1">
              <a:off x="9873040" y="3891279"/>
              <a:ext cx="1" cy="762730"/>
            </a:xfrm>
            <a:prstGeom prst="line">
              <a:avLst/>
            </a:prstGeom>
            <a:solidFill>
              <a:srgbClr val="375BA5"/>
            </a:solidFill>
            <a:ln w="190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2" name="组合 111"/>
            <p:cNvGrpSpPr/>
            <p:nvPr/>
          </p:nvGrpSpPr>
          <p:grpSpPr>
            <a:xfrm>
              <a:off x="9657920" y="4531120"/>
              <a:ext cx="408286" cy="459812"/>
              <a:chOff x="9657920" y="4531120"/>
              <a:chExt cx="408286" cy="459812"/>
            </a:xfrm>
          </p:grpSpPr>
          <p:sp>
            <p:nvSpPr>
              <p:cNvPr id="113" name="椭圆 112"/>
              <p:cNvSpPr/>
              <p:nvPr/>
            </p:nvSpPr>
            <p:spPr>
              <a:xfrm flipV="1">
                <a:off x="9678411" y="4603137"/>
                <a:ext cx="387795" cy="3877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mn-ea"/>
                  <a:cs typeface="+mn-ea"/>
                </a:endParaRPr>
              </a:p>
            </p:txBody>
          </p:sp>
          <p:sp>
            <p:nvSpPr>
              <p:cNvPr id="114" name="文本框 45"/>
              <p:cNvSpPr txBox="1"/>
              <p:nvPr/>
            </p:nvSpPr>
            <p:spPr>
              <a:xfrm>
                <a:off x="9657920" y="4531120"/>
                <a:ext cx="319359" cy="369332"/>
              </a:xfrm>
              <a:prstGeom prst="rect">
                <a:avLst/>
              </a:prstGeom>
              <a:noFill/>
            </p:spPr>
            <p:txBody>
              <a:bodyPr wrap="none" rtlCol="0">
                <a:spAutoFit/>
              </a:bodyPr>
              <a:lstStyle/>
              <a:p>
                <a:r>
                  <a:rPr lang="en-US" altLang="zh-CN" dirty="0">
                    <a:solidFill>
                      <a:schemeClr val="bg1"/>
                    </a:solidFill>
                    <a:latin typeface="+mn-ea"/>
                    <a:ea typeface="+mn-ea"/>
                    <a:cs typeface="+mn-ea"/>
                  </a:rPr>
                  <a:t>4</a:t>
                </a:r>
                <a:endParaRPr lang="zh-CN" altLang="en-US" dirty="0">
                  <a:solidFill>
                    <a:schemeClr val="bg1"/>
                  </a:solidFill>
                  <a:latin typeface="+mn-ea"/>
                  <a:ea typeface="+mn-ea"/>
                  <a:cs typeface="+mn-ea"/>
                </a:endParaRPr>
              </a:p>
            </p:txBody>
          </p:sp>
        </p:grpSp>
      </p:gr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500" fill="hold"/>
                                        <p:tgtEl>
                                          <p:spTgt spid="94"/>
                                        </p:tgtEl>
                                        <p:attrNameLst>
                                          <p:attrName>ppt_x</p:attrName>
                                        </p:attrNameLst>
                                      </p:cBhvr>
                                      <p:tavLst>
                                        <p:tav tm="0">
                                          <p:val>
                                            <p:strVal val="#ppt_x"/>
                                          </p:val>
                                        </p:tav>
                                        <p:tav tm="100000">
                                          <p:val>
                                            <p:strVal val="#ppt_x"/>
                                          </p:val>
                                        </p:tav>
                                      </p:tavLst>
                                    </p:anim>
                                    <p:anim calcmode="lin" valueType="num">
                                      <p:cBhvr additive="base">
                                        <p:cTn id="8" dur="500" fill="hold"/>
                                        <p:tgtEl>
                                          <p:spTgt spid="9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250"/>
                                  </p:stCondLst>
                                  <p:childTnLst>
                                    <p:set>
                                      <p:cBhvr>
                                        <p:cTn id="11" dur="1" fill="hold">
                                          <p:stCondLst>
                                            <p:cond delay="0"/>
                                          </p:stCondLst>
                                        </p:cTn>
                                        <p:tgtEl>
                                          <p:spTgt spid="97"/>
                                        </p:tgtEl>
                                        <p:attrNameLst>
                                          <p:attrName>style.visibility</p:attrName>
                                        </p:attrNameLst>
                                      </p:cBhvr>
                                      <p:to>
                                        <p:strVal val="visible"/>
                                      </p:to>
                                    </p:set>
                                    <p:animEffect transition="in" filter="wipe(up)">
                                      <p:cBhvr>
                                        <p:cTn id="12" dur="500"/>
                                        <p:tgtEl>
                                          <p:spTgt spid="97"/>
                                        </p:tgtEl>
                                      </p:cBhvr>
                                    </p:animEffect>
                                  </p:childTnLst>
                                </p:cTn>
                              </p:par>
                              <p:par>
                                <p:cTn id="13" presetID="1" presetClass="entr" presetSubtype="0" fill="hold" grpId="1" nodeType="withEffect">
                                  <p:stCondLst>
                                    <p:cond delay="0"/>
                                  </p:stCondLst>
                                  <p:childTnLst>
                                    <p:set>
                                      <p:cBhvr>
                                        <p:cTn id="14" dur="1" fill="hold">
                                          <p:stCondLst>
                                            <p:cond delay="499"/>
                                          </p:stCondLst>
                                        </p:cTn>
                                        <p:tgtEl>
                                          <p:spTgt spid="90"/>
                                        </p:tgtEl>
                                        <p:attrNameLst>
                                          <p:attrName>style.visibility</p:attrName>
                                        </p:attrNameLst>
                                      </p:cBhvr>
                                      <p:to>
                                        <p:strVal val="visible"/>
                                      </p:to>
                                    </p:set>
                                  </p:childTnLst>
                                </p:cTn>
                              </p:par>
                              <p:par>
                                <p:cTn id="15" presetID="42" presetClass="path" presetSubtype="0" accel="50000" decel="50000" fill="hold" grpId="0" nodeType="withEffect">
                                  <p:stCondLst>
                                    <p:cond delay="0"/>
                                  </p:stCondLst>
                                  <p:childTnLst>
                                    <p:animMotion origin="layout" path="M -4.375E-6 -0.27917 L -4.375E-6 2.22222E-6 " pathEditMode="relative" rAng="0" ptsTypes="AA">
                                      <p:cBhvr>
                                        <p:cTn id="16" dur="500" fill="hold"/>
                                        <p:tgtEl>
                                          <p:spTgt spid="90"/>
                                        </p:tgtEl>
                                        <p:attrNameLst>
                                          <p:attrName>ppt_x</p:attrName>
                                          <p:attrName>ppt_y</p:attrName>
                                        </p:attrNameLst>
                                      </p:cBhvr>
                                      <p:rCtr x="0" y="13958"/>
                                    </p:animMotion>
                                  </p:childTnLst>
                                </p:cTn>
                              </p:par>
                              <p:par>
                                <p:cTn id="17" presetID="12" presetClass="entr" presetSubtype="4" fill="hold" nodeType="withEffect">
                                  <p:stCondLst>
                                    <p:cond delay="25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p:tgtEl>
                                          <p:spTgt spid="85"/>
                                        </p:tgtEl>
                                        <p:attrNameLst>
                                          <p:attrName>ppt_y</p:attrName>
                                        </p:attrNameLst>
                                      </p:cBhvr>
                                      <p:tavLst>
                                        <p:tav tm="0">
                                          <p:val>
                                            <p:strVal val="#ppt_y+#ppt_h*1.125000"/>
                                          </p:val>
                                        </p:tav>
                                        <p:tav tm="100000">
                                          <p:val>
                                            <p:strVal val="#ppt_y"/>
                                          </p:val>
                                        </p:tav>
                                      </p:tavLst>
                                    </p:anim>
                                    <p:animEffect transition="in" filter="wipe(up)">
                                      <p:cBhvr>
                                        <p:cTn id="20" dur="500"/>
                                        <p:tgtEl>
                                          <p:spTgt spid="85"/>
                                        </p:tgtEl>
                                      </p:cBhvr>
                                    </p:animEffect>
                                  </p:childTnLst>
                                </p:cTn>
                              </p:par>
                            </p:childTnLst>
                          </p:cTn>
                        </p:par>
                        <p:par>
                          <p:cTn id="21" fill="hold">
                            <p:stCondLst>
                              <p:cond delay="1250"/>
                            </p:stCondLst>
                            <p:childTnLst>
                              <p:par>
                                <p:cTn id="22" presetID="2" presetClass="entr" presetSubtype="1" fill="hold" nodeType="afterEffect">
                                  <p:stCondLst>
                                    <p:cond delay="0"/>
                                  </p:stCondLst>
                                  <p:childTnLst>
                                    <p:set>
                                      <p:cBhvr>
                                        <p:cTn id="23" dur="1" fill="hold">
                                          <p:stCondLst>
                                            <p:cond delay="0"/>
                                          </p:stCondLst>
                                        </p:cTn>
                                        <p:tgtEl>
                                          <p:spTgt spid="101"/>
                                        </p:tgtEl>
                                        <p:attrNameLst>
                                          <p:attrName>style.visibility</p:attrName>
                                        </p:attrNameLst>
                                      </p:cBhvr>
                                      <p:to>
                                        <p:strVal val="visible"/>
                                      </p:to>
                                    </p:set>
                                    <p:anim calcmode="lin" valueType="num">
                                      <p:cBhvr additive="base">
                                        <p:cTn id="24" dur="500" fill="hold"/>
                                        <p:tgtEl>
                                          <p:spTgt spid="101"/>
                                        </p:tgtEl>
                                        <p:attrNameLst>
                                          <p:attrName>ppt_x</p:attrName>
                                        </p:attrNameLst>
                                      </p:cBhvr>
                                      <p:tavLst>
                                        <p:tav tm="0">
                                          <p:val>
                                            <p:strVal val="#ppt_x"/>
                                          </p:val>
                                        </p:tav>
                                        <p:tav tm="100000">
                                          <p:val>
                                            <p:strVal val="#ppt_x"/>
                                          </p:val>
                                        </p:tav>
                                      </p:tavLst>
                                    </p:anim>
                                    <p:anim calcmode="lin" valueType="num">
                                      <p:cBhvr additive="base">
                                        <p:cTn id="25" dur="500" fill="hold"/>
                                        <p:tgtEl>
                                          <p:spTgt spid="101"/>
                                        </p:tgtEl>
                                        <p:attrNameLst>
                                          <p:attrName>ppt_y</p:attrName>
                                        </p:attrNameLst>
                                      </p:cBhvr>
                                      <p:tavLst>
                                        <p:tav tm="0">
                                          <p:val>
                                            <p:strVal val="0-#ppt_h/2"/>
                                          </p:val>
                                        </p:tav>
                                        <p:tav tm="100000">
                                          <p:val>
                                            <p:strVal val="#ppt_y"/>
                                          </p:val>
                                        </p:tav>
                                      </p:tavLst>
                                    </p:anim>
                                  </p:childTnLst>
                                </p:cTn>
                              </p:par>
                            </p:childTnLst>
                          </p:cTn>
                        </p:par>
                        <p:par>
                          <p:cTn id="26" fill="hold">
                            <p:stCondLst>
                              <p:cond delay="1750"/>
                            </p:stCondLst>
                            <p:childTnLst>
                              <p:par>
                                <p:cTn id="27" presetID="22" presetClass="entr" presetSubtype="4" fill="hold" grpId="0" nodeType="afterEffect">
                                  <p:stCondLst>
                                    <p:cond delay="250"/>
                                  </p:stCondLst>
                                  <p:childTnLst>
                                    <p:set>
                                      <p:cBhvr>
                                        <p:cTn id="28" dur="1" fill="hold">
                                          <p:stCondLst>
                                            <p:cond delay="0"/>
                                          </p:stCondLst>
                                        </p:cTn>
                                        <p:tgtEl>
                                          <p:spTgt spid="108"/>
                                        </p:tgtEl>
                                        <p:attrNameLst>
                                          <p:attrName>style.visibility</p:attrName>
                                        </p:attrNameLst>
                                      </p:cBhvr>
                                      <p:to>
                                        <p:strVal val="visible"/>
                                      </p:to>
                                    </p:set>
                                    <p:animEffect transition="in" filter="wipe(down)">
                                      <p:cBhvr>
                                        <p:cTn id="29" dur="500"/>
                                        <p:tgtEl>
                                          <p:spTgt spid="108"/>
                                        </p:tgtEl>
                                      </p:cBhvr>
                                    </p:animEffect>
                                  </p:childTnLst>
                                </p:cTn>
                              </p:par>
                              <p:par>
                                <p:cTn id="30" presetID="1" presetClass="entr" presetSubtype="0" fill="hold" grpId="1" nodeType="withEffect">
                                  <p:stCondLst>
                                    <p:cond delay="0"/>
                                  </p:stCondLst>
                                  <p:childTnLst>
                                    <p:set>
                                      <p:cBhvr>
                                        <p:cTn id="31" dur="1" fill="hold">
                                          <p:stCondLst>
                                            <p:cond delay="499"/>
                                          </p:stCondLst>
                                        </p:cTn>
                                        <p:tgtEl>
                                          <p:spTgt spid="91"/>
                                        </p:tgtEl>
                                        <p:attrNameLst>
                                          <p:attrName>style.visibility</p:attrName>
                                        </p:attrNameLst>
                                      </p:cBhvr>
                                      <p:to>
                                        <p:strVal val="visible"/>
                                      </p:to>
                                    </p:set>
                                  </p:childTnLst>
                                </p:cTn>
                              </p:par>
                              <p:par>
                                <p:cTn id="32" presetID="64" presetClass="path" presetSubtype="0" accel="50000" decel="50000" fill="hold" grpId="0" nodeType="withEffect">
                                  <p:stCondLst>
                                    <p:cond delay="0"/>
                                  </p:stCondLst>
                                  <p:childTnLst>
                                    <p:animMotion origin="layout" path="M -4.16667E-6 0.2801 L -4.16667E-6 -2.96296E-6 " pathEditMode="relative" rAng="0" ptsTypes="AA">
                                      <p:cBhvr>
                                        <p:cTn id="33" dur="500" fill="hold"/>
                                        <p:tgtEl>
                                          <p:spTgt spid="91"/>
                                        </p:tgtEl>
                                        <p:attrNameLst>
                                          <p:attrName>ppt_x</p:attrName>
                                          <p:attrName>ppt_y</p:attrName>
                                        </p:attrNameLst>
                                      </p:cBhvr>
                                      <p:rCtr x="0" y="-14028"/>
                                    </p:animMotion>
                                  </p:childTnLst>
                                </p:cTn>
                              </p:par>
                              <p:par>
                                <p:cTn id="34" presetID="12" presetClass="entr" presetSubtype="1" fill="hold" nodeType="withEffect">
                                  <p:stCondLst>
                                    <p:cond delay="25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p:tgtEl>
                                          <p:spTgt spid="80"/>
                                        </p:tgtEl>
                                        <p:attrNameLst>
                                          <p:attrName>ppt_y</p:attrName>
                                        </p:attrNameLst>
                                      </p:cBhvr>
                                      <p:tavLst>
                                        <p:tav tm="0">
                                          <p:val>
                                            <p:strVal val="#ppt_y-#ppt_h*1.125000"/>
                                          </p:val>
                                        </p:tav>
                                        <p:tav tm="100000">
                                          <p:val>
                                            <p:strVal val="#ppt_y"/>
                                          </p:val>
                                        </p:tav>
                                      </p:tavLst>
                                    </p:anim>
                                    <p:animEffect transition="in" filter="wipe(down)">
                                      <p:cBhvr>
                                        <p:cTn id="37" dur="500"/>
                                        <p:tgtEl>
                                          <p:spTgt spid="80"/>
                                        </p:tgtEl>
                                      </p:cBhvr>
                                    </p:animEffect>
                                  </p:childTnLst>
                                </p:cTn>
                              </p:par>
                            </p:childTnLst>
                          </p:cTn>
                        </p:par>
                        <p:par>
                          <p:cTn id="38" fill="hold">
                            <p:stCondLst>
                              <p:cond delay="2500"/>
                            </p:stCondLst>
                            <p:childTnLst>
                              <p:par>
                                <p:cTn id="39" presetID="2" presetClass="entr" presetSubtype="4" fill="hold" nodeType="afterEffect">
                                  <p:stCondLst>
                                    <p:cond delay="0"/>
                                  </p:stCondLst>
                                  <p:childTnLst>
                                    <p:set>
                                      <p:cBhvr>
                                        <p:cTn id="40" dur="1" fill="hold">
                                          <p:stCondLst>
                                            <p:cond delay="0"/>
                                          </p:stCondLst>
                                        </p:cTn>
                                        <p:tgtEl>
                                          <p:spTgt spid="98"/>
                                        </p:tgtEl>
                                        <p:attrNameLst>
                                          <p:attrName>style.visibility</p:attrName>
                                        </p:attrNameLst>
                                      </p:cBhvr>
                                      <p:to>
                                        <p:strVal val="visible"/>
                                      </p:to>
                                    </p:set>
                                    <p:anim calcmode="lin" valueType="num">
                                      <p:cBhvr additive="base">
                                        <p:cTn id="41" dur="500" fill="hold"/>
                                        <p:tgtEl>
                                          <p:spTgt spid="98"/>
                                        </p:tgtEl>
                                        <p:attrNameLst>
                                          <p:attrName>ppt_x</p:attrName>
                                        </p:attrNameLst>
                                      </p:cBhvr>
                                      <p:tavLst>
                                        <p:tav tm="0">
                                          <p:val>
                                            <p:strVal val="#ppt_x"/>
                                          </p:val>
                                        </p:tav>
                                        <p:tav tm="100000">
                                          <p:val>
                                            <p:strVal val="#ppt_x"/>
                                          </p:val>
                                        </p:tav>
                                      </p:tavLst>
                                    </p:anim>
                                    <p:anim calcmode="lin" valueType="num">
                                      <p:cBhvr additive="base">
                                        <p:cTn id="42" dur="500" fill="hold"/>
                                        <p:tgtEl>
                                          <p:spTgt spid="98"/>
                                        </p:tgtEl>
                                        <p:attrNameLst>
                                          <p:attrName>ppt_y</p:attrName>
                                        </p:attrNameLst>
                                      </p:cBhvr>
                                      <p:tavLst>
                                        <p:tav tm="0">
                                          <p:val>
                                            <p:strVal val="1+#ppt_h/2"/>
                                          </p:val>
                                        </p:tav>
                                        <p:tav tm="100000">
                                          <p:val>
                                            <p:strVal val="#ppt_y"/>
                                          </p:val>
                                        </p:tav>
                                      </p:tavLst>
                                    </p:anim>
                                  </p:childTnLst>
                                </p:cTn>
                              </p:par>
                            </p:childTnLst>
                          </p:cTn>
                        </p:par>
                        <p:par>
                          <p:cTn id="43" fill="hold">
                            <p:stCondLst>
                              <p:cond delay="3000"/>
                            </p:stCondLst>
                            <p:childTnLst>
                              <p:par>
                                <p:cTn id="44" presetID="22" presetClass="entr" presetSubtype="1" fill="hold" grpId="0" nodeType="afterEffect">
                                  <p:stCondLst>
                                    <p:cond delay="250"/>
                                  </p:stCondLst>
                                  <p:childTnLst>
                                    <p:set>
                                      <p:cBhvr>
                                        <p:cTn id="45" dur="1" fill="hold">
                                          <p:stCondLst>
                                            <p:cond delay="0"/>
                                          </p:stCondLst>
                                        </p:cTn>
                                        <p:tgtEl>
                                          <p:spTgt spid="107"/>
                                        </p:tgtEl>
                                        <p:attrNameLst>
                                          <p:attrName>style.visibility</p:attrName>
                                        </p:attrNameLst>
                                      </p:cBhvr>
                                      <p:to>
                                        <p:strVal val="visible"/>
                                      </p:to>
                                    </p:set>
                                    <p:animEffect transition="in" filter="wipe(up)">
                                      <p:cBhvr>
                                        <p:cTn id="46" dur="500"/>
                                        <p:tgtEl>
                                          <p:spTgt spid="107"/>
                                        </p:tgtEl>
                                      </p:cBhvr>
                                    </p:animEffect>
                                  </p:childTnLst>
                                </p:cTn>
                              </p:par>
                              <p:par>
                                <p:cTn id="47" presetID="1" presetClass="entr" presetSubtype="0" fill="hold" grpId="0" nodeType="withEffect">
                                  <p:stCondLst>
                                    <p:cond delay="0"/>
                                  </p:stCondLst>
                                  <p:childTnLst>
                                    <p:set>
                                      <p:cBhvr>
                                        <p:cTn id="48" dur="1" fill="hold">
                                          <p:stCondLst>
                                            <p:cond delay="499"/>
                                          </p:stCondLst>
                                        </p:cTn>
                                        <p:tgtEl>
                                          <p:spTgt spid="92"/>
                                        </p:tgtEl>
                                        <p:attrNameLst>
                                          <p:attrName>style.visibility</p:attrName>
                                        </p:attrNameLst>
                                      </p:cBhvr>
                                      <p:to>
                                        <p:strVal val="visible"/>
                                      </p:to>
                                    </p:set>
                                  </p:childTnLst>
                                </p:cTn>
                              </p:par>
                              <p:par>
                                <p:cTn id="49" presetID="42" presetClass="path" presetSubtype="0" accel="50000" decel="50000" fill="hold" grpId="1" nodeType="withEffect">
                                  <p:stCondLst>
                                    <p:cond delay="0"/>
                                  </p:stCondLst>
                                  <p:childTnLst>
                                    <p:animMotion origin="layout" path="M -3.75E-6 -0.27917 L -3.75E-6 2.22222E-6 " pathEditMode="relative" rAng="0" ptsTypes="AA">
                                      <p:cBhvr>
                                        <p:cTn id="50" dur="500" fill="hold"/>
                                        <p:tgtEl>
                                          <p:spTgt spid="92"/>
                                        </p:tgtEl>
                                        <p:attrNameLst>
                                          <p:attrName>ppt_x</p:attrName>
                                          <p:attrName>ppt_y</p:attrName>
                                        </p:attrNameLst>
                                      </p:cBhvr>
                                      <p:rCtr x="0" y="13958"/>
                                    </p:animMotion>
                                  </p:childTnLst>
                                </p:cTn>
                              </p:par>
                              <p:par>
                                <p:cTn id="51" presetID="12" presetClass="entr" presetSubtype="4" fill="hold" nodeType="withEffect">
                                  <p:stCondLst>
                                    <p:cond delay="250"/>
                                  </p:stCondLst>
                                  <p:childTnLst>
                                    <p:set>
                                      <p:cBhvr>
                                        <p:cTn id="52" dur="1" fill="hold">
                                          <p:stCondLst>
                                            <p:cond delay="0"/>
                                          </p:stCondLst>
                                        </p:cTn>
                                        <p:tgtEl>
                                          <p:spTgt spid="75"/>
                                        </p:tgtEl>
                                        <p:attrNameLst>
                                          <p:attrName>style.visibility</p:attrName>
                                        </p:attrNameLst>
                                      </p:cBhvr>
                                      <p:to>
                                        <p:strVal val="visible"/>
                                      </p:to>
                                    </p:set>
                                    <p:anim calcmode="lin" valueType="num">
                                      <p:cBhvr additive="base">
                                        <p:cTn id="53" dur="500"/>
                                        <p:tgtEl>
                                          <p:spTgt spid="75"/>
                                        </p:tgtEl>
                                        <p:attrNameLst>
                                          <p:attrName>ppt_y</p:attrName>
                                        </p:attrNameLst>
                                      </p:cBhvr>
                                      <p:tavLst>
                                        <p:tav tm="0">
                                          <p:val>
                                            <p:strVal val="#ppt_y+#ppt_h*1.125000"/>
                                          </p:val>
                                        </p:tav>
                                        <p:tav tm="100000">
                                          <p:val>
                                            <p:strVal val="#ppt_y"/>
                                          </p:val>
                                        </p:tav>
                                      </p:tavLst>
                                    </p:anim>
                                    <p:animEffect transition="in" filter="wipe(up)">
                                      <p:cBhvr>
                                        <p:cTn id="54" dur="500"/>
                                        <p:tgtEl>
                                          <p:spTgt spid="75"/>
                                        </p:tgtEl>
                                      </p:cBhvr>
                                    </p:animEffect>
                                  </p:childTnLst>
                                </p:cTn>
                              </p:par>
                            </p:childTnLst>
                          </p:cTn>
                        </p:par>
                        <p:par>
                          <p:cTn id="55" fill="hold">
                            <p:stCondLst>
                              <p:cond delay="3750"/>
                            </p:stCondLst>
                            <p:childTnLst>
                              <p:par>
                                <p:cTn id="56" presetID="2" presetClass="entr" presetSubtype="1" fill="hold" nodeType="afterEffect">
                                  <p:stCondLst>
                                    <p:cond delay="0"/>
                                  </p:stCondLst>
                                  <p:childTnLst>
                                    <p:set>
                                      <p:cBhvr>
                                        <p:cTn id="57" dur="1" fill="hold">
                                          <p:stCondLst>
                                            <p:cond delay="0"/>
                                          </p:stCondLst>
                                        </p:cTn>
                                        <p:tgtEl>
                                          <p:spTgt spid="104"/>
                                        </p:tgtEl>
                                        <p:attrNameLst>
                                          <p:attrName>style.visibility</p:attrName>
                                        </p:attrNameLst>
                                      </p:cBhvr>
                                      <p:to>
                                        <p:strVal val="visible"/>
                                      </p:to>
                                    </p:set>
                                    <p:anim calcmode="lin" valueType="num">
                                      <p:cBhvr additive="base">
                                        <p:cTn id="58" dur="500" fill="hold"/>
                                        <p:tgtEl>
                                          <p:spTgt spid="104"/>
                                        </p:tgtEl>
                                        <p:attrNameLst>
                                          <p:attrName>ppt_x</p:attrName>
                                        </p:attrNameLst>
                                      </p:cBhvr>
                                      <p:tavLst>
                                        <p:tav tm="0">
                                          <p:val>
                                            <p:strVal val="#ppt_x"/>
                                          </p:val>
                                        </p:tav>
                                        <p:tav tm="100000">
                                          <p:val>
                                            <p:strVal val="#ppt_x"/>
                                          </p:val>
                                        </p:tav>
                                      </p:tavLst>
                                    </p:anim>
                                    <p:anim calcmode="lin" valueType="num">
                                      <p:cBhvr additive="base">
                                        <p:cTn id="59" dur="500" fill="hold"/>
                                        <p:tgtEl>
                                          <p:spTgt spid="104"/>
                                        </p:tgtEl>
                                        <p:attrNameLst>
                                          <p:attrName>ppt_y</p:attrName>
                                        </p:attrNameLst>
                                      </p:cBhvr>
                                      <p:tavLst>
                                        <p:tav tm="0">
                                          <p:val>
                                            <p:strVal val="0-#ppt_h/2"/>
                                          </p:val>
                                        </p:tav>
                                        <p:tav tm="100000">
                                          <p:val>
                                            <p:strVal val="#ppt_y"/>
                                          </p:val>
                                        </p:tav>
                                      </p:tavLst>
                                    </p:anim>
                                  </p:childTnLst>
                                </p:cTn>
                              </p:par>
                            </p:childTnLst>
                          </p:cTn>
                        </p:par>
                        <p:par>
                          <p:cTn id="60" fill="hold">
                            <p:stCondLst>
                              <p:cond delay="4250"/>
                            </p:stCondLst>
                            <p:childTnLst>
                              <p:par>
                                <p:cTn id="61" presetID="22" presetClass="entr" presetSubtype="4" fill="hold" grpId="0" nodeType="afterEffect">
                                  <p:stCondLst>
                                    <p:cond delay="250"/>
                                  </p:stCondLst>
                                  <p:childTnLst>
                                    <p:set>
                                      <p:cBhvr>
                                        <p:cTn id="62" dur="1" fill="hold">
                                          <p:stCondLst>
                                            <p:cond delay="0"/>
                                          </p:stCondLst>
                                        </p:cTn>
                                        <p:tgtEl>
                                          <p:spTgt spid="109"/>
                                        </p:tgtEl>
                                        <p:attrNameLst>
                                          <p:attrName>style.visibility</p:attrName>
                                        </p:attrNameLst>
                                      </p:cBhvr>
                                      <p:to>
                                        <p:strVal val="visible"/>
                                      </p:to>
                                    </p:set>
                                    <p:animEffect transition="in" filter="wipe(down)">
                                      <p:cBhvr>
                                        <p:cTn id="63" dur="500"/>
                                        <p:tgtEl>
                                          <p:spTgt spid="109"/>
                                        </p:tgtEl>
                                      </p:cBhvr>
                                    </p:animEffect>
                                  </p:childTnLst>
                                </p:cTn>
                              </p:par>
                              <p:par>
                                <p:cTn id="64" presetID="1" presetClass="entr" presetSubtype="0" fill="hold" grpId="0" nodeType="withEffect">
                                  <p:stCondLst>
                                    <p:cond delay="0"/>
                                  </p:stCondLst>
                                  <p:childTnLst>
                                    <p:set>
                                      <p:cBhvr>
                                        <p:cTn id="65" dur="1" fill="hold">
                                          <p:stCondLst>
                                            <p:cond delay="499"/>
                                          </p:stCondLst>
                                        </p:cTn>
                                        <p:tgtEl>
                                          <p:spTgt spid="93"/>
                                        </p:tgtEl>
                                        <p:attrNameLst>
                                          <p:attrName>style.visibility</p:attrName>
                                        </p:attrNameLst>
                                      </p:cBhvr>
                                      <p:to>
                                        <p:strVal val="visible"/>
                                      </p:to>
                                    </p:set>
                                  </p:childTnLst>
                                </p:cTn>
                              </p:par>
                              <p:par>
                                <p:cTn id="66" presetID="64" presetClass="path" presetSubtype="0" accel="50000" decel="50000" fill="hold" grpId="1" nodeType="withEffect">
                                  <p:stCondLst>
                                    <p:cond delay="0"/>
                                  </p:stCondLst>
                                  <p:childTnLst>
                                    <p:animMotion origin="layout" path="M -4.16667E-6 0.2801 L -4.16667E-6 -4.44444E-6 " pathEditMode="relative" rAng="0" ptsTypes="AA">
                                      <p:cBhvr>
                                        <p:cTn id="67" dur="500" fill="hold"/>
                                        <p:tgtEl>
                                          <p:spTgt spid="93"/>
                                        </p:tgtEl>
                                        <p:attrNameLst>
                                          <p:attrName>ppt_x</p:attrName>
                                          <p:attrName>ppt_y</p:attrName>
                                        </p:attrNameLst>
                                      </p:cBhvr>
                                      <p:rCtr x="0" y="-14005"/>
                                    </p:animMotion>
                                  </p:childTnLst>
                                </p:cTn>
                              </p:par>
                              <p:par>
                                <p:cTn id="68" presetID="12" presetClass="entr" presetSubtype="1" fill="hold" nodeType="withEffect">
                                  <p:stCondLst>
                                    <p:cond delay="250"/>
                                  </p:stCondLst>
                                  <p:childTnLst>
                                    <p:set>
                                      <p:cBhvr>
                                        <p:cTn id="69" dur="1" fill="hold">
                                          <p:stCondLst>
                                            <p:cond delay="0"/>
                                          </p:stCondLst>
                                        </p:cTn>
                                        <p:tgtEl>
                                          <p:spTgt spid="110"/>
                                        </p:tgtEl>
                                        <p:attrNameLst>
                                          <p:attrName>style.visibility</p:attrName>
                                        </p:attrNameLst>
                                      </p:cBhvr>
                                      <p:to>
                                        <p:strVal val="visible"/>
                                      </p:to>
                                    </p:set>
                                    <p:anim calcmode="lin" valueType="num">
                                      <p:cBhvr additive="base">
                                        <p:cTn id="70" dur="500"/>
                                        <p:tgtEl>
                                          <p:spTgt spid="110"/>
                                        </p:tgtEl>
                                        <p:attrNameLst>
                                          <p:attrName>ppt_y</p:attrName>
                                        </p:attrNameLst>
                                      </p:cBhvr>
                                      <p:tavLst>
                                        <p:tav tm="0">
                                          <p:val>
                                            <p:strVal val="#ppt_y-#ppt_h*1.125000"/>
                                          </p:val>
                                        </p:tav>
                                        <p:tav tm="100000">
                                          <p:val>
                                            <p:strVal val="#ppt_y"/>
                                          </p:val>
                                        </p:tav>
                                      </p:tavLst>
                                    </p:anim>
                                    <p:animEffect transition="in" filter="wipe(down)">
                                      <p:cBhvr>
                                        <p:cTn id="7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1" grpId="0" animBg="1"/>
      <p:bldP spid="91" grpId="1" animBg="1"/>
      <p:bldP spid="92" grpId="0" animBg="1"/>
      <p:bldP spid="92" grpId="1" animBg="1"/>
      <p:bldP spid="93" grpId="0" animBg="1"/>
      <p:bldP spid="93" grpId="1" animBg="1"/>
      <p:bldP spid="97" grpId="0"/>
      <p:bldP spid="107" grpId="0"/>
      <p:bldP spid="108" grpId="0"/>
      <p:bldP spid="10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3939374" y="2466644"/>
            <a:ext cx="4284539" cy="4284536"/>
            <a:chOff x="2965298" y="2181091"/>
            <a:chExt cx="3213404" cy="3213402"/>
          </a:xfrm>
          <a:solidFill>
            <a:schemeClr val="bg1">
              <a:lumMod val="65000"/>
            </a:schemeClr>
          </a:solidFill>
        </p:grpSpPr>
        <p:sp>
          <p:nvSpPr>
            <p:cNvPr id="62" name="Block Arc 61"/>
            <p:cNvSpPr/>
            <p:nvPr/>
          </p:nvSpPr>
          <p:spPr>
            <a:xfrm>
              <a:off x="2965298" y="2181091"/>
              <a:ext cx="3213404" cy="3213402"/>
            </a:xfrm>
            <a:prstGeom prst="blockArc">
              <a:avLst>
                <a:gd name="adj1" fmla="val 10800000"/>
                <a:gd name="adj2" fmla="val 16200004"/>
                <a:gd name="adj3" fmla="val 2113"/>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endParaRPr>
            </a:p>
          </p:txBody>
        </p:sp>
        <p:sp>
          <p:nvSpPr>
            <p:cNvPr id="66" name="Block Arc 65"/>
            <p:cNvSpPr/>
            <p:nvPr/>
          </p:nvSpPr>
          <p:spPr>
            <a:xfrm>
              <a:off x="2965298" y="2181091"/>
              <a:ext cx="3213404" cy="3213402"/>
            </a:xfrm>
            <a:prstGeom prst="blockArc">
              <a:avLst>
                <a:gd name="adj1" fmla="val 16200000"/>
                <a:gd name="adj2" fmla="val 21589317"/>
                <a:gd name="adj3" fmla="val 2281"/>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endParaRPr>
            </a:p>
          </p:txBody>
        </p:sp>
      </p:grpSp>
      <p:sp>
        <p:nvSpPr>
          <p:cNvPr id="83" name="Oval 82"/>
          <p:cNvSpPr>
            <a:spLocks noChangeAspect="1"/>
          </p:cNvSpPr>
          <p:nvPr/>
        </p:nvSpPr>
        <p:spPr>
          <a:xfrm>
            <a:off x="5764717" y="2200052"/>
            <a:ext cx="633854" cy="633853"/>
          </a:xfrm>
          <a:prstGeom prst="ellipse">
            <a:avLst/>
          </a:prstGeom>
          <a:solidFill>
            <a:schemeClr val="accent1"/>
          </a:solidFill>
          <a:ln w="57150"/>
          <a:effectLst>
            <a:outerShdw blurRad="50800" dist="38100" dir="16200000"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cs typeface="+mn-ea"/>
              </a:rPr>
              <a:t>03</a:t>
            </a:r>
            <a:endParaRPr lang="en-US" sz="1900" dirty="0">
              <a:latin typeface="+mn-ea"/>
              <a:cs typeface="+mn-ea"/>
            </a:endParaRPr>
          </a:p>
        </p:txBody>
      </p:sp>
      <p:sp>
        <p:nvSpPr>
          <p:cNvPr id="84" name="Oval 83"/>
          <p:cNvSpPr>
            <a:spLocks noChangeAspect="1"/>
          </p:cNvSpPr>
          <p:nvPr/>
        </p:nvSpPr>
        <p:spPr>
          <a:xfrm>
            <a:off x="7185689" y="2737717"/>
            <a:ext cx="633854" cy="633853"/>
          </a:xfrm>
          <a:prstGeom prst="ellipse">
            <a:avLst/>
          </a:prstGeom>
          <a:solidFill>
            <a:schemeClr val="accent3"/>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cs typeface="+mn-ea"/>
              </a:rPr>
              <a:t>04</a:t>
            </a:r>
            <a:endParaRPr lang="en-US" sz="1900" dirty="0">
              <a:latin typeface="+mn-ea"/>
              <a:cs typeface="+mn-ea"/>
            </a:endParaRPr>
          </a:p>
        </p:txBody>
      </p:sp>
      <p:sp>
        <p:nvSpPr>
          <p:cNvPr id="85" name="Oval 84"/>
          <p:cNvSpPr>
            <a:spLocks noChangeAspect="1"/>
          </p:cNvSpPr>
          <p:nvPr/>
        </p:nvSpPr>
        <p:spPr>
          <a:xfrm>
            <a:off x="7828879" y="4139664"/>
            <a:ext cx="633854" cy="633853"/>
          </a:xfrm>
          <a:prstGeom prst="ellipse">
            <a:avLst/>
          </a:prstGeom>
          <a:solidFill>
            <a:schemeClr val="accent2"/>
          </a:solidFill>
          <a:ln w="57150"/>
          <a:effectLst>
            <a:outerShdw blurRad="50800" dist="38100" algn="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cs typeface="+mn-ea"/>
              </a:rPr>
              <a:t>05</a:t>
            </a:r>
            <a:endParaRPr lang="en-US" sz="1900" dirty="0">
              <a:latin typeface="+mn-ea"/>
              <a:cs typeface="+mn-ea"/>
            </a:endParaRPr>
          </a:p>
        </p:txBody>
      </p:sp>
      <p:sp>
        <p:nvSpPr>
          <p:cNvPr id="86" name="Oval 85"/>
          <p:cNvSpPr>
            <a:spLocks noChangeAspect="1"/>
          </p:cNvSpPr>
          <p:nvPr/>
        </p:nvSpPr>
        <p:spPr>
          <a:xfrm>
            <a:off x="3729268" y="4139664"/>
            <a:ext cx="633854" cy="633853"/>
          </a:xfrm>
          <a:prstGeom prst="ellipse">
            <a:avLst/>
          </a:prstGeom>
          <a:solidFill>
            <a:schemeClr val="tx2">
              <a:lumMod val="75000"/>
            </a:schemeClr>
          </a:solidFill>
          <a:ln w="57150"/>
          <a:effectLst>
            <a:outerShdw blurRad="50800" dist="38100" dir="13500000" algn="b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600" dirty="0">
                <a:latin typeface="+mn-ea"/>
                <a:cs typeface="+mn-ea"/>
              </a:rPr>
              <a:t>01</a:t>
            </a:r>
            <a:endParaRPr lang="en-US" sz="1600" dirty="0">
              <a:latin typeface="+mn-ea"/>
              <a:cs typeface="+mn-ea"/>
            </a:endParaRPr>
          </a:p>
        </p:txBody>
      </p:sp>
      <p:sp>
        <p:nvSpPr>
          <p:cNvPr id="87" name="Oval 86"/>
          <p:cNvSpPr>
            <a:spLocks noChangeAspect="1"/>
          </p:cNvSpPr>
          <p:nvPr/>
        </p:nvSpPr>
        <p:spPr>
          <a:xfrm>
            <a:off x="4334406" y="2737717"/>
            <a:ext cx="633854" cy="633853"/>
          </a:xfrm>
          <a:prstGeom prst="ellipse">
            <a:avLst/>
          </a:prstGeom>
          <a:solidFill>
            <a:schemeClr val="accent4"/>
          </a:solidFill>
          <a:ln w="57150"/>
          <a:effectLst>
            <a:outerShdw blurRad="50800" dist="38100" dir="13500000" algn="br"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r>
              <a:rPr lang="en-US" sz="1900" dirty="0">
                <a:latin typeface="+mn-ea"/>
                <a:cs typeface="+mn-ea"/>
              </a:rPr>
              <a:t>02</a:t>
            </a:r>
            <a:endParaRPr lang="en-US" sz="1900" dirty="0">
              <a:latin typeface="+mn-ea"/>
              <a:cs typeface="+mn-ea"/>
            </a:endParaRPr>
          </a:p>
        </p:txBody>
      </p:sp>
      <p:grpSp>
        <p:nvGrpSpPr>
          <p:cNvPr id="117" name="Group 116"/>
          <p:cNvGrpSpPr/>
          <p:nvPr/>
        </p:nvGrpSpPr>
        <p:grpSpPr>
          <a:xfrm>
            <a:off x="4793368" y="3329732"/>
            <a:ext cx="2576552" cy="2576547"/>
            <a:chOff x="3595025" y="2497298"/>
            <a:chExt cx="1932414" cy="1932410"/>
          </a:xfrm>
          <a:solidFill>
            <a:schemeClr val="accent3"/>
          </a:solidFill>
        </p:grpSpPr>
        <p:sp>
          <p:nvSpPr>
            <p:cNvPr id="89" name="Chord 88"/>
            <p:cNvSpPr/>
            <p:nvPr/>
          </p:nvSpPr>
          <p:spPr>
            <a:xfrm>
              <a:off x="3595025" y="2497298"/>
              <a:ext cx="1932414" cy="1932410"/>
            </a:xfrm>
            <a:prstGeom prst="chord">
              <a:avLst>
                <a:gd name="adj1" fmla="val 10841139"/>
                <a:gd name="adj2" fmla="val 21551980"/>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26270" tIns="226270" rIns="226270" bIns="226270" numCol="1" spcCol="1270" anchor="b" anchorCtr="0">
              <a:noAutofit/>
            </a:bodyPr>
            <a:lstStyle/>
            <a:p>
              <a:pPr algn="ctr" defTabSz="1718310">
                <a:lnSpc>
                  <a:spcPct val="90000"/>
                </a:lnSpc>
                <a:spcBef>
                  <a:spcPct val="0"/>
                </a:spcBef>
                <a:spcAft>
                  <a:spcPct val="35000"/>
                </a:spcAft>
              </a:pPr>
              <a:endParaRPr lang="en-US" sz="7200" dirty="0">
                <a:latin typeface="+mn-ea"/>
                <a:cs typeface="+mn-ea"/>
              </a:endParaRPr>
            </a:p>
          </p:txBody>
        </p:sp>
        <p:sp>
          <p:nvSpPr>
            <p:cNvPr id="91" name="Rectangle 90"/>
            <p:cNvSpPr/>
            <p:nvPr/>
          </p:nvSpPr>
          <p:spPr>
            <a:xfrm>
              <a:off x="4186771" y="2643891"/>
              <a:ext cx="138566" cy="750205"/>
            </a:xfrm>
            <a:prstGeom prst="rect">
              <a:avLst/>
            </a:prstGeom>
            <a:grpFill/>
          </p:spPr>
          <p:txBody>
            <a:bodyPr wrap="none">
              <a:spAutoFit/>
            </a:bodyPr>
            <a:lstStyle/>
            <a:p>
              <a:endParaRPr lang="en-US" sz="5900" dirty="0">
                <a:solidFill>
                  <a:schemeClr val="bg1"/>
                </a:solidFill>
                <a:latin typeface="+mn-ea"/>
                <a:ea typeface="+mn-ea"/>
                <a:cs typeface="+mn-ea"/>
              </a:endParaRPr>
            </a:p>
          </p:txBody>
        </p:sp>
      </p:grpSp>
      <p:sp>
        <p:nvSpPr>
          <p:cNvPr id="93" name="TextBox 92"/>
          <p:cNvSpPr txBox="1"/>
          <p:nvPr/>
        </p:nvSpPr>
        <p:spPr>
          <a:xfrm>
            <a:off x="1034781" y="5296591"/>
            <a:ext cx="10122442"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a:t>
            </a:r>
            <a:endParaRPr lang="zh-CN" altLang="en-US" sz="1300" dirty="0">
              <a:solidFill>
                <a:schemeClr val="tx1">
                  <a:lumMod val="50000"/>
                  <a:lumOff val="50000"/>
                </a:schemeClr>
              </a:solidFill>
              <a:latin typeface="+mn-ea"/>
              <a:ea typeface="+mn-ea"/>
              <a:cs typeface="+mn-ea"/>
            </a:endParaRPr>
          </a:p>
        </p:txBody>
      </p:sp>
      <p:cxnSp>
        <p:nvCxnSpPr>
          <p:cNvPr id="94" name="Straight Connector 93"/>
          <p:cNvCxnSpPr/>
          <p:nvPr/>
        </p:nvCxnSpPr>
        <p:spPr>
          <a:xfrm>
            <a:off x="1042976" y="5118805"/>
            <a:ext cx="10106050"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02" name="Group 72"/>
          <p:cNvGrpSpPr/>
          <p:nvPr/>
        </p:nvGrpSpPr>
        <p:grpSpPr>
          <a:xfrm>
            <a:off x="1501990" y="2557810"/>
            <a:ext cx="2596968" cy="734401"/>
            <a:chOff x="5603652" y="1704756"/>
            <a:chExt cx="1947726" cy="550801"/>
          </a:xfrm>
        </p:grpSpPr>
        <p:sp>
          <p:nvSpPr>
            <p:cNvPr id="103" name="Text Placeholder 3"/>
            <p:cNvSpPr txBox="1"/>
            <p:nvPr/>
          </p:nvSpPr>
          <p:spPr>
            <a:xfrm>
              <a:off x="6878029"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2"/>
                  </a:solidFill>
                  <a:latin typeface="+mn-ea"/>
                  <a:ea typeface="+mn-ea"/>
                  <a:cs typeface="+mn-ea"/>
                </a:rPr>
                <a:t>添加副标题</a:t>
              </a:r>
              <a:endParaRPr lang="en-US" dirty="0">
                <a:solidFill>
                  <a:schemeClr val="bg2"/>
                </a:solidFill>
                <a:latin typeface="+mn-ea"/>
                <a:ea typeface="+mn-ea"/>
                <a:cs typeface="+mn-ea"/>
              </a:endParaRPr>
            </a:p>
          </p:txBody>
        </p:sp>
        <p:sp>
          <p:nvSpPr>
            <p:cNvPr id="104"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ts val="265"/>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a:t>
              </a:r>
              <a:endParaRPr lang="zh-CN" altLang="en-US" sz="1300" dirty="0">
                <a:solidFill>
                  <a:schemeClr val="tx1">
                    <a:lumMod val="50000"/>
                    <a:lumOff val="50000"/>
                  </a:schemeClr>
                </a:solidFill>
                <a:latin typeface="+mn-ea"/>
                <a:ea typeface="+mn-ea"/>
                <a:cs typeface="+mn-ea"/>
              </a:endParaRPr>
            </a:p>
          </p:txBody>
        </p:sp>
      </p:grpSp>
      <p:grpSp>
        <p:nvGrpSpPr>
          <p:cNvPr id="105" name="Group 72"/>
          <p:cNvGrpSpPr/>
          <p:nvPr/>
        </p:nvGrpSpPr>
        <p:grpSpPr>
          <a:xfrm>
            <a:off x="872966" y="4002573"/>
            <a:ext cx="2596968" cy="734401"/>
            <a:chOff x="5603652" y="1704756"/>
            <a:chExt cx="1947726" cy="550801"/>
          </a:xfrm>
        </p:grpSpPr>
        <p:sp>
          <p:nvSpPr>
            <p:cNvPr id="106" name="Text Placeholder 3"/>
            <p:cNvSpPr txBox="1"/>
            <p:nvPr/>
          </p:nvSpPr>
          <p:spPr>
            <a:xfrm>
              <a:off x="6878029"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tx2">
                      <a:lumMod val="75000"/>
                    </a:schemeClr>
                  </a:solidFill>
                  <a:latin typeface="+mn-ea"/>
                  <a:ea typeface="+mn-ea"/>
                  <a:cs typeface="+mn-ea"/>
                </a:rPr>
                <a:t>添加副标题</a:t>
              </a:r>
              <a:endParaRPr lang="en-US" dirty="0">
                <a:solidFill>
                  <a:schemeClr val="tx2">
                    <a:lumMod val="75000"/>
                  </a:schemeClr>
                </a:solidFill>
                <a:latin typeface="+mn-ea"/>
                <a:ea typeface="+mn-ea"/>
                <a:cs typeface="+mn-ea"/>
              </a:endParaRPr>
            </a:p>
          </p:txBody>
        </p:sp>
        <p:sp>
          <p:nvSpPr>
            <p:cNvPr id="107"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ts val="265"/>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a:t>
              </a:r>
              <a:endParaRPr lang="zh-CN" altLang="en-US" sz="1300" dirty="0">
                <a:solidFill>
                  <a:schemeClr val="tx1">
                    <a:lumMod val="50000"/>
                    <a:lumOff val="50000"/>
                  </a:schemeClr>
                </a:solidFill>
                <a:latin typeface="+mn-ea"/>
                <a:ea typeface="+mn-ea"/>
                <a:cs typeface="+mn-ea"/>
              </a:endParaRPr>
            </a:p>
          </p:txBody>
        </p:sp>
      </p:grpSp>
      <p:grpSp>
        <p:nvGrpSpPr>
          <p:cNvPr id="108" name="Group 72"/>
          <p:cNvGrpSpPr/>
          <p:nvPr/>
        </p:nvGrpSpPr>
        <p:grpSpPr>
          <a:xfrm>
            <a:off x="8030782" y="2557810"/>
            <a:ext cx="2596968" cy="734401"/>
            <a:chOff x="5603652" y="1704756"/>
            <a:chExt cx="1947726" cy="550801"/>
          </a:xfrm>
        </p:grpSpPr>
        <p:sp>
          <p:nvSpPr>
            <p:cNvPr id="109" name="Text Placeholder 3"/>
            <p:cNvSpPr txBox="1"/>
            <p:nvPr/>
          </p:nvSpPr>
          <p:spPr>
            <a:xfrm>
              <a:off x="5603652"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ea typeface="+mn-ea"/>
                  <a:cs typeface="+mn-ea"/>
                </a:rPr>
                <a:t>添加副标题</a:t>
              </a:r>
              <a:endParaRPr lang="en-US" dirty="0">
                <a:solidFill>
                  <a:schemeClr val="accent3"/>
                </a:solidFill>
                <a:latin typeface="+mn-ea"/>
                <a:ea typeface="+mn-ea"/>
                <a:cs typeface="+mn-ea"/>
              </a:endParaRPr>
            </a:p>
          </p:txBody>
        </p:sp>
        <p:sp>
          <p:nvSpPr>
            <p:cNvPr id="110"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ts val="265"/>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a:t>
              </a:r>
              <a:endParaRPr lang="zh-CN" altLang="en-US" sz="1300" dirty="0">
                <a:solidFill>
                  <a:schemeClr val="tx1">
                    <a:lumMod val="50000"/>
                    <a:lumOff val="50000"/>
                  </a:schemeClr>
                </a:solidFill>
                <a:latin typeface="+mn-ea"/>
                <a:ea typeface="+mn-ea"/>
                <a:cs typeface="+mn-ea"/>
              </a:endParaRPr>
            </a:p>
          </p:txBody>
        </p:sp>
      </p:grpSp>
      <p:grpSp>
        <p:nvGrpSpPr>
          <p:cNvPr id="111" name="Group 72"/>
          <p:cNvGrpSpPr/>
          <p:nvPr/>
        </p:nvGrpSpPr>
        <p:grpSpPr>
          <a:xfrm>
            <a:off x="8645257" y="4002573"/>
            <a:ext cx="2596968" cy="734401"/>
            <a:chOff x="5603652" y="1704756"/>
            <a:chExt cx="1947726" cy="550801"/>
          </a:xfrm>
        </p:grpSpPr>
        <p:sp>
          <p:nvSpPr>
            <p:cNvPr id="112" name="Text Placeholder 3"/>
            <p:cNvSpPr txBox="1"/>
            <p:nvPr/>
          </p:nvSpPr>
          <p:spPr>
            <a:xfrm>
              <a:off x="5603652"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2"/>
                  </a:solidFill>
                  <a:latin typeface="+mn-ea"/>
                  <a:ea typeface="+mn-ea"/>
                  <a:cs typeface="+mn-ea"/>
                </a:rPr>
                <a:t>添加副标题</a:t>
              </a:r>
              <a:endParaRPr lang="en-US" dirty="0">
                <a:solidFill>
                  <a:schemeClr val="accent2"/>
                </a:solidFill>
                <a:latin typeface="+mn-ea"/>
                <a:ea typeface="+mn-ea"/>
                <a:cs typeface="+mn-ea"/>
              </a:endParaRPr>
            </a:p>
          </p:txBody>
        </p:sp>
        <p:sp>
          <p:nvSpPr>
            <p:cNvPr id="113"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ts val="265"/>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a:t>
              </a:r>
              <a:endParaRPr lang="zh-CN" altLang="en-US" sz="1300" dirty="0">
                <a:solidFill>
                  <a:schemeClr val="tx1">
                    <a:lumMod val="50000"/>
                    <a:lumOff val="50000"/>
                  </a:schemeClr>
                </a:solidFill>
                <a:latin typeface="+mn-ea"/>
                <a:ea typeface="+mn-ea"/>
                <a:cs typeface="+mn-ea"/>
              </a:endParaRPr>
            </a:p>
          </p:txBody>
        </p:sp>
      </p:grpSp>
      <p:grpSp>
        <p:nvGrpSpPr>
          <p:cNvPr id="114" name="Group 72"/>
          <p:cNvGrpSpPr/>
          <p:nvPr/>
        </p:nvGrpSpPr>
        <p:grpSpPr>
          <a:xfrm>
            <a:off x="4776932" y="1205718"/>
            <a:ext cx="2596968" cy="734401"/>
            <a:chOff x="5603652" y="1704756"/>
            <a:chExt cx="1947726" cy="550801"/>
          </a:xfrm>
        </p:grpSpPr>
        <p:sp>
          <p:nvSpPr>
            <p:cNvPr id="115" name="Text Placeholder 3"/>
            <p:cNvSpPr txBox="1"/>
            <p:nvPr/>
          </p:nvSpPr>
          <p:spPr>
            <a:xfrm>
              <a:off x="6240840" y="170475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1"/>
                  </a:solidFill>
                  <a:latin typeface="+mn-ea"/>
                  <a:ea typeface="+mn-ea"/>
                  <a:cs typeface="+mn-ea"/>
                </a:rPr>
                <a:t>添加副标题</a:t>
              </a:r>
              <a:endParaRPr lang="en-US" dirty="0">
                <a:solidFill>
                  <a:schemeClr val="accent1"/>
                </a:solidFill>
                <a:latin typeface="+mn-ea"/>
                <a:ea typeface="+mn-ea"/>
                <a:cs typeface="+mn-ea"/>
              </a:endParaRPr>
            </a:p>
          </p:txBody>
        </p:sp>
        <p:sp>
          <p:nvSpPr>
            <p:cNvPr id="116" name="Text Placeholder 3"/>
            <p:cNvSpPr txBox="1"/>
            <p:nvPr/>
          </p:nvSpPr>
          <p:spPr>
            <a:xfrm>
              <a:off x="5603652" y="1947780"/>
              <a:ext cx="1947726"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ts val="265"/>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grpSp>
        <p:nvGrpSpPr>
          <p:cNvPr id="33" name="组合 32"/>
          <p:cNvGrpSpPr/>
          <p:nvPr/>
        </p:nvGrpSpPr>
        <p:grpSpPr>
          <a:xfrm>
            <a:off x="5861633" y="3909206"/>
            <a:ext cx="427567" cy="400051"/>
            <a:chOff x="6661150" y="233363"/>
            <a:chExt cx="320675" cy="300038"/>
          </a:xfrm>
          <a:solidFill>
            <a:schemeClr val="bg1"/>
          </a:solidFill>
        </p:grpSpPr>
        <p:sp>
          <p:nvSpPr>
            <p:cNvPr id="34"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35"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36"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37"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a typeface="+mn-ea"/>
                <a:cs typeface="+mn-ea"/>
              </a:endParaRPr>
            </a:p>
          </p:txBody>
        </p:sp>
      </p:gr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500" fill="hold"/>
                                        <p:tgtEl>
                                          <p:spTgt spid="117"/>
                                        </p:tgtEl>
                                        <p:attrNameLst>
                                          <p:attrName>ppt_x</p:attrName>
                                        </p:attrNameLst>
                                      </p:cBhvr>
                                      <p:tavLst>
                                        <p:tav tm="0">
                                          <p:val>
                                            <p:strVal val="#ppt_x"/>
                                          </p:val>
                                        </p:tav>
                                        <p:tav tm="100000">
                                          <p:val>
                                            <p:strVal val="#ppt_x"/>
                                          </p:val>
                                        </p:tav>
                                      </p:tavLst>
                                    </p:anim>
                                    <p:anim calcmode="lin" valueType="num">
                                      <p:cBhvr additive="base">
                                        <p:cTn id="8" dur="500" fill="hold"/>
                                        <p:tgtEl>
                                          <p:spTgt spid="1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88"/>
                                        </p:tgtEl>
                                        <p:attrNameLst>
                                          <p:attrName>style.visibility</p:attrName>
                                        </p:attrNameLst>
                                      </p:cBhvr>
                                      <p:to>
                                        <p:strVal val="visible"/>
                                      </p:to>
                                    </p:set>
                                    <p:animEffect transition="in" filter="strips(downLeft)">
                                      <p:cBhvr>
                                        <p:cTn id="12" dur="500"/>
                                        <p:tgtEl>
                                          <p:spTgt spid="88"/>
                                        </p:tgtEl>
                                      </p:cBhvr>
                                    </p:animEffect>
                                  </p:childTnLst>
                                </p:cTn>
                              </p:par>
                            </p:childTnLst>
                          </p:cTn>
                        </p:par>
                        <p:par>
                          <p:cTn id="13" fill="hold">
                            <p:stCondLst>
                              <p:cond delay="1000"/>
                            </p:stCondLst>
                            <p:childTnLst>
                              <p:par>
                                <p:cTn id="14" presetID="2" presetClass="entr" presetSubtype="8" accel="50000" decel="50000" fill="hold" grpId="0" nodeType="afterEffect">
                                  <p:stCondLst>
                                    <p:cond delay="0"/>
                                  </p:stCondLst>
                                  <p:childTnLst>
                                    <p:set>
                                      <p:cBhvr>
                                        <p:cTn id="15" dur="1" fill="hold">
                                          <p:stCondLst>
                                            <p:cond delay="0"/>
                                          </p:stCondLst>
                                        </p:cTn>
                                        <p:tgtEl>
                                          <p:spTgt spid="86"/>
                                        </p:tgtEl>
                                        <p:attrNameLst>
                                          <p:attrName>style.visibility</p:attrName>
                                        </p:attrNameLst>
                                      </p:cBhvr>
                                      <p:to>
                                        <p:strVal val="visible"/>
                                      </p:to>
                                    </p:set>
                                    <p:anim calcmode="lin" valueType="num">
                                      <p:cBhvr additive="base">
                                        <p:cTn id="16" dur="500" fill="hold"/>
                                        <p:tgtEl>
                                          <p:spTgt spid="86"/>
                                        </p:tgtEl>
                                        <p:attrNameLst>
                                          <p:attrName>ppt_x</p:attrName>
                                        </p:attrNameLst>
                                      </p:cBhvr>
                                      <p:tavLst>
                                        <p:tav tm="0">
                                          <p:val>
                                            <p:strVal val="0-#ppt_w/2"/>
                                          </p:val>
                                        </p:tav>
                                        <p:tav tm="100000">
                                          <p:val>
                                            <p:strVal val="#ppt_x"/>
                                          </p:val>
                                        </p:tav>
                                      </p:tavLst>
                                    </p:anim>
                                    <p:anim calcmode="lin" valueType="num">
                                      <p:cBhvr additive="base">
                                        <p:cTn id="17" dur="500" fill="hold"/>
                                        <p:tgtEl>
                                          <p:spTgt spid="8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2" presetClass="entr" presetSubtype="2" fill="hold" nodeType="afterEffect">
                                  <p:stCondLst>
                                    <p:cond delay="0"/>
                                  </p:stCondLst>
                                  <p:childTnLst>
                                    <p:set>
                                      <p:cBhvr>
                                        <p:cTn id="20" dur="1" fill="hold">
                                          <p:stCondLst>
                                            <p:cond delay="0"/>
                                          </p:stCondLst>
                                        </p:cTn>
                                        <p:tgtEl>
                                          <p:spTgt spid="105"/>
                                        </p:tgtEl>
                                        <p:attrNameLst>
                                          <p:attrName>style.visibility</p:attrName>
                                        </p:attrNameLst>
                                      </p:cBhvr>
                                      <p:to>
                                        <p:strVal val="visible"/>
                                      </p:to>
                                    </p:set>
                                    <p:animEffect transition="in" filter="slide(fromRight)">
                                      <p:cBhvr>
                                        <p:cTn id="21" dur="500"/>
                                        <p:tgtEl>
                                          <p:spTgt spid="105"/>
                                        </p:tgtEl>
                                      </p:cBhvr>
                                    </p:animEffect>
                                  </p:childTnLst>
                                </p:cTn>
                              </p:par>
                            </p:childTnLst>
                          </p:cTn>
                        </p:par>
                        <p:par>
                          <p:cTn id="22" fill="hold">
                            <p:stCondLst>
                              <p:cond delay="2000"/>
                            </p:stCondLst>
                            <p:childTnLst>
                              <p:par>
                                <p:cTn id="23" presetID="2" presetClass="entr" presetSubtype="8" accel="50000" decel="50000" fill="hold" grpId="0" nodeType="afterEffect">
                                  <p:stCondLst>
                                    <p:cond delay="0"/>
                                  </p:stCondLst>
                                  <p:childTnLst>
                                    <p:set>
                                      <p:cBhvr>
                                        <p:cTn id="24" dur="1" fill="hold">
                                          <p:stCondLst>
                                            <p:cond delay="0"/>
                                          </p:stCondLst>
                                        </p:cTn>
                                        <p:tgtEl>
                                          <p:spTgt spid="87"/>
                                        </p:tgtEl>
                                        <p:attrNameLst>
                                          <p:attrName>style.visibility</p:attrName>
                                        </p:attrNameLst>
                                      </p:cBhvr>
                                      <p:to>
                                        <p:strVal val="visible"/>
                                      </p:to>
                                    </p:set>
                                    <p:anim calcmode="lin" valueType="num">
                                      <p:cBhvr additive="base">
                                        <p:cTn id="25" dur="500" fill="hold"/>
                                        <p:tgtEl>
                                          <p:spTgt spid="87"/>
                                        </p:tgtEl>
                                        <p:attrNameLst>
                                          <p:attrName>ppt_x</p:attrName>
                                        </p:attrNameLst>
                                      </p:cBhvr>
                                      <p:tavLst>
                                        <p:tav tm="0">
                                          <p:val>
                                            <p:strVal val="0-#ppt_w/2"/>
                                          </p:val>
                                        </p:tav>
                                        <p:tav tm="100000">
                                          <p:val>
                                            <p:strVal val="#ppt_x"/>
                                          </p:val>
                                        </p:tav>
                                      </p:tavLst>
                                    </p:anim>
                                    <p:anim calcmode="lin" valueType="num">
                                      <p:cBhvr additive="base">
                                        <p:cTn id="26" dur="500" fill="hold"/>
                                        <p:tgtEl>
                                          <p:spTgt spid="87"/>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102"/>
                                        </p:tgtEl>
                                        <p:attrNameLst>
                                          <p:attrName>style.visibility</p:attrName>
                                        </p:attrNameLst>
                                      </p:cBhvr>
                                      <p:to>
                                        <p:strVal val="visible"/>
                                      </p:to>
                                    </p:set>
                                    <p:animEffect transition="in" filter="slide(fromRight)">
                                      <p:cBhvr>
                                        <p:cTn id="30" dur="500"/>
                                        <p:tgtEl>
                                          <p:spTgt spid="102"/>
                                        </p:tgtEl>
                                      </p:cBhvr>
                                    </p:animEffect>
                                  </p:childTnLst>
                                </p:cTn>
                              </p:par>
                            </p:childTnLst>
                          </p:cTn>
                        </p:par>
                        <p:par>
                          <p:cTn id="31" fill="hold">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83"/>
                                        </p:tgtEl>
                                        <p:attrNameLst>
                                          <p:attrName>style.visibility</p:attrName>
                                        </p:attrNameLst>
                                      </p:cBhvr>
                                      <p:to>
                                        <p:strVal val="visible"/>
                                      </p:to>
                                    </p:set>
                                    <p:anim calcmode="lin" valueType="num">
                                      <p:cBhvr>
                                        <p:cTn id="34" dur="500" fill="hold"/>
                                        <p:tgtEl>
                                          <p:spTgt spid="83"/>
                                        </p:tgtEl>
                                        <p:attrNameLst>
                                          <p:attrName>ppt_w</p:attrName>
                                        </p:attrNameLst>
                                      </p:cBhvr>
                                      <p:tavLst>
                                        <p:tav tm="0">
                                          <p:val>
                                            <p:fltVal val="0"/>
                                          </p:val>
                                        </p:tav>
                                        <p:tav tm="100000">
                                          <p:val>
                                            <p:strVal val="#ppt_w"/>
                                          </p:val>
                                        </p:tav>
                                      </p:tavLst>
                                    </p:anim>
                                    <p:anim calcmode="lin" valueType="num">
                                      <p:cBhvr>
                                        <p:cTn id="35" dur="500" fill="hold"/>
                                        <p:tgtEl>
                                          <p:spTgt spid="83"/>
                                        </p:tgtEl>
                                        <p:attrNameLst>
                                          <p:attrName>ppt_h</p:attrName>
                                        </p:attrNameLst>
                                      </p:cBhvr>
                                      <p:tavLst>
                                        <p:tav tm="0">
                                          <p:val>
                                            <p:fltVal val="0"/>
                                          </p:val>
                                        </p:tav>
                                        <p:tav tm="100000">
                                          <p:val>
                                            <p:strVal val="#ppt_h"/>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114"/>
                                        </p:tgtEl>
                                        <p:attrNameLst>
                                          <p:attrName>style.visibility</p:attrName>
                                        </p:attrNameLst>
                                      </p:cBhvr>
                                      <p:to>
                                        <p:strVal val="visible"/>
                                      </p:to>
                                    </p:set>
                                    <p:animEffect transition="in" filter="slide(fromBottom)">
                                      <p:cBhvr>
                                        <p:cTn id="39" dur="500"/>
                                        <p:tgtEl>
                                          <p:spTgt spid="114"/>
                                        </p:tgtEl>
                                      </p:cBhvr>
                                    </p:animEffect>
                                  </p:childTnLst>
                                </p:cTn>
                              </p:par>
                            </p:childTnLst>
                          </p:cTn>
                        </p:par>
                        <p:par>
                          <p:cTn id="40" fill="hold">
                            <p:stCondLst>
                              <p:cond delay="4000"/>
                            </p:stCondLst>
                            <p:childTnLst>
                              <p:par>
                                <p:cTn id="41" presetID="2" presetClass="entr" presetSubtype="2" accel="50000" decel="50000" fill="hold" grpId="0" nodeType="afterEffect">
                                  <p:stCondLst>
                                    <p:cond delay="0"/>
                                  </p:stCondLst>
                                  <p:childTnLst>
                                    <p:set>
                                      <p:cBhvr>
                                        <p:cTn id="42" dur="1" fill="hold">
                                          <p:stCondLst>
                                            <p:cond delay="0"/>
                                          </p:stCondLst>
                                        </p:cTn>
                                        <p:tgtEl>
                                          <p:spTgt spid="84"/>
                                        </p:tgtEl>
                                        <p:attrNameLst>
                                          <p:attrName>style.visibility</p:attrName>
                                        </p:attrNameLst>
                                      </p:cBhvr>
                                      <p:to>
                                        <p:strVal val="visible"/>
                                      </p:to>
                                    </p:set>
                                    <p:anim calcmode="lin" valueType="num">
                                      <p:cBhvr additive="base">
                                        <p:cTn id="43" dur="500" fill="hold"/>
                                        <p:tgtEl>
                                          <p:spTgt spid="84"/>
                                        </p:tgtEl>
                                        <p:attrNameLst>
                                          <p:attrName>ppt_x</p:attrName>
                                        </p:attrNameLst>
                                      </p:cBhvr>
                                      <p:tavLst>
                                        <p:tav tm="0">
                                          <p:val>
                                            <p:strVal val="1+#ppt_w/2"/>
                                          </p:val>
                                        </p:tav>
                                        <p:tav tm="100000">
                                          <p:val>
                                            <p:strVal val="#ppt_x"/>
                                          </p:val>
                                        </p:tav>
                                      </p:tavLst>
                                    </p:anim>
                                    <p:anim calcmode="lin" valueType="num">
                                      <p:cBhvr additive="base">
                                        <p:cTn id="44" dur="500" fill="hold"/>
                                        <p:tgtEl>
                                          <p:spTgt spid="84"/>
                                        </p:tgtEl>
                                        <p:attrNameLst>
                                          <p:attrName>ppt_y</p:attrName>
                                        </p:attrNameLst>
                                      </p:cBhvr>
                                      <p:tavLst>
                                        <p:tav tm="0">
                                          <p:val>
                                            <p:strVal val="#ppt_y"/>
                                          </p:val>
                                        </p:tav>
                                        <p:tav tm="100000">
                                          <p:val>
                                            <p:strVal val="#ppt_y"/>
                                          </p:val>
                                        </p:tav>
                                      </p:tavLst>
                                    </p:anim>
                                  </p:childTnLst>
                                </p:cTn>
                              </p:par>
                            </p:childTnLst>
                          </p:cTn>
                        </p:par>
                        <p:par>
                          <p:cTn id="45" fill="hold">
                            <p:stCondLst>
                              <p:cond delay="4500"/>
                            </p:stCondLst>
                            <p:childTnLst>
                              <p:par>
                                <p:cTn id="46" presetID="12" presetClass="entr" presetSubtype="8" fill="hold" nodeType="afterEffect">
                                  <p:stCondLst>
                                    <p:cond delay="0"/>
                                  </p:stCondLst>
                                  <p:childTnLst>
                                    <p:set>
                                      <p:cBhvr>
                                        <p:cTn id="47" dur="1" fill="hold">
                                          <p:stCondLst>
                                            <p:cond delay="0"/>
                                          </p:stCondLst>
                                        </p:cTn>
                                        <p:tgtEl>
                                          <p:spTgt spid="108"/>
                                        </p:tgtEl>
                                        <p:attrNameLst>
                                          <p:attrName>style.visibility</p:attrName>
                                        </p:attrNameLst>
                                      </p:cBhvr>
                                      <p:to>
                                        <p:strVal val="visible"/>
                                      </p:to>
                                    </p:set>
                                    <p:animEffect transition="in" filter="slide(fromLeft)">
                                      <p:cBhvr>
                                        <p:cTn id="48" dur="500"/>
                                        <p:tgtEl>
                                          <p:spTgt spid="108"/>
                                        </p:tgtEl>
                                      </p:cBhvr>
                                    </p:animEffect>
                                  </p:childTnLst>
                                </p:cTn>
                              </p:par>
                            </p:childTnLst>
                          </p:cTn>
                        </p:par>
                        <p:par>
                          <p:cTn id="49" fill="hold">
                            <p:stCondLst>
                              <p:cond delay="5000"/>
                            </p:stCondLst>
                            <p:childTnLst>
                              <p:par>
                                <p:cTn id="50" presetID="2" presetClass="entr" presetSubtype="2" accel="50000" decel="50000"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 calcmode="lin" valueType="num">
                                      <p:cBhvr additive="base">
                                        <p:cTn id="52" dur="500" fill="hold"/>
                                        <p:tgtEl>
                                          <p:spTgt spid="85"/>
                                        </p:tgtEl>
                                        <p:attrNameLst>
                                          <p:attrName>ppt_x</p:attrName>
                                        </p:attrNameLst>
                                      </p:cBhvr>
                                      <p:tavLst>
                                        <p:tav tm="0">
                                          <p:val>
                                            <p:strVal val="1+#ppt_w/2"/>
                                          </p:val>
                                        </p:tav>
                                        <p:tav tm="100000">
                                          <p:val>
                                            <p:strVal val="#ppt_x"/>
                                          </p:val>
                                        </p:tav>
                                      </p:tavLst>
                                    </p:anim>
                                    <p:anim calcmode="lin" valueType="num">
                                      <p:cBhvr additive="base">
                                        <p:cTn id="53" dur="500" fill="hold"/>
                                        <p:tgtEl>
                                          <p:spTgt spid="85"/>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12" presetClass="entr" presetSubtype="8" fill="hold" nodeType="afterEffect">
                                  <p:stCondLst>
                                    <p:cond delay="0"/>
                                  </p:stCondLst>
                                  <p:childTnLst>
                                    <p:set>
                                      <p:cBhvr>
                                        <p:cTn id="56" dur="1" fill="hold">
                                          <p:stCondLst>
                                            <p:cond delay="0"/>
                                          </p:stCondLst>
                                        </p:cTn>
                                        <p:tgtEl>
                                          <p:spTgt spid="111"/>
                                        </p:tgtEl>
                                        <p:attrNameLst>
                                          <p:attrName>style.visibility</p:attrName>
                                        </p:attrNameLst>
                                      </p:cBhvr>
                                      <p:to>
                                        <p:strVal val="visible"/>
                                      </p:to>
                                    </p:set>
                                    <p:animEffect transition="in" filter="slide(fromLeft)">
                                      <p:cBhvr>
                                        <p:cTn id="57" dur="500"/>
                                        <p:tgtEl>
                                          <p:spTgt spid="111"/>
                                        </p:tgtEl>
                                      </p:cBhvr>
                                    </p:animEffect>
                                  </p:childTnLst>
                                </p:cTn>
                              </p:par>
                            </p:childTnLst>
                          </p:cTn>
                        </p:par>
                        <p:par>
                          <p:cTn id="58" fill="hold">
                            <p:stCondLst>
                              <p:cond delay="6000"/>
                            </p:stCondLst>
                            <p:childTnLst>
                              <p:par>
                                <p:cTn id="59" presetID="18" presetClass="entr" presetSubtype="3" fill="hold" nodeType="afterEffect">
                                  <p:stCondLst>
                                    <p:cond delay="0"/>
                                  </p:stCondLst>
                                  <p:childTnLst>
                                    <p:set>
                                      <p:cBhvr>
                                        <p:cTn id="60" dur="1" fill="hold">
                                          <p:stCondLst>
                                            <p:cond delay="0"/>
                                          </p:stCondLst>
                                        </p:cTn>
                                        <p:tgtEl>
                                          <p:spTgt spid="94"/>
                                        </p:tgtEl>
                                        <p:attrNameLst>
                                          <p:attrName>style.visibility</p:attrName>
                                        </p:attrNameLst>
                                      </p:cBhvr>
                                      <p:to>
                                        <p:strVal val="visible"/>
                                      </p:to>
                                    </p:set>
                                    <p:animEffect transition="in" filter="strips(upRight)">
                                      <p:cBhvr>
                                        <p:cTn id="61" dur="500"/>
                                        <p:tgtEl>
                                          <p:spTgt spid="94"/>
                                        </p:tgtEl>
                                      </p:cBhvr>
                                    </p:animEffect>
                                  </p:childTnLst>
                                </p:cTn>
                              </p:par>
                            </p:childTnLst>
                          </p:cTn>
                        </p:par>
                        <p:par>
                          <p:cTn id="62" fill="hold">
                            <p:stCondLst>
                              <p:cond delay="6500"/>
                            </p:stCondLst>
                            <p:childTnLst>
                              <p:par>
                                <p:cTn id="63" presetID="10" presetClass="entr" presetSubtype="0"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fade">
                                      <p:cBhvr>
                                        <p:cTn id="65"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87" grpId="0" animBg="1"/>
      <p:bldP spid="9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smtClean="0"/>
              <a:t>单击此处添加标题</a:t>
            </a:r>
            <a:endParaRPr lang="zh-CN" altLang="en-US" dirty="0"/>
          </a:p>
        </p:txBody>
      </p:sp>
      <p:sp>
        <p:nvSpPr>
          <p:cNvPr id="782" name="Shape 782"/>
          <p:cNvSpPr>
            <a:spLocks noGrp="1"/>
          </p:cNvSpPr>
          <p:nvPr>
            <p:ph type="sldNum" sz="quarter" idx="4294967295"/>
          </p:nvPr>
        </p:nvSpPr>
        <p:spPr>
          <a:xfrm>
            <a:off x="11766550" y="6356350"/>
            <a:ext cx="425450" cy="338138"/>
          </a:xfrm>
          <a:prstGeom prst="rect">
            <a:avLst/>
          </a:prstGeom>
        </p:spPr>
        <p:txBody>
          <a:bodyPr wrap="none">
            <a:spAutoFit/>
          </a:bodyPr>
          <a:lstStyle/>
          <a:p>
            <a:pPr lvl="0">
              <a:defRPr sz="1800">
                <a:solidFill>
                  <a:srgbClr val="000000"/>
                </a:solidFill>
              </a:defRPr>
            </a:pPr>
            <a:fld id="{86CB4B4D-7CA3-9044-876B-883B54F8677D}" type="slidenum">
              <a:rPr sz="1600">
                <a:solidFill>
                  <a:srgbClr val="FFFFFF"/>
                </a:solidFill>
                <a:latin typeface="+mn-ea"/>
                <a:cs typeface="+mn-ea"/>
                <a:sym typeface="微软雅黑" panose="020B0503020204020204" pitchFamily="34" charset="-122"/>
              </a:rPr>
            </a:fld>
            <a:endParaRPr sz="1600">
              <a:solidFill>
                <a:srgbClr val="FFFFFF"/>
              </a:solidFill>
              <a:latin typeface="+mn-ea"/>
              <a:cs typeface="+mn-ea"/>
              <a:sym typeface="微软雅黑" panose="020B0503020204020204" pitchFamily="34" charset="-122"/>
            </a:endParaRPr>
          </a:p>
        </p:txBody>
      </p:sp>
      <p:sp>
        <p:nvSpPr>
          <p:cNvPr id="784" name="Shape 784"/>
          <p:cNvSpPr/>
          <p:nvPr/>
        </p:nvSpPr>
        <p:spPr>
          <a:xfrm rot="17150482">
            <a:off x="3720699" y="2892215"/>
            <a:ext cx="1096026" cy="1076252"/>
          </a:xfrm>
          <a:custGeom>
            <a:avLst/>
            <a:gdLst/>
            <a:ahLst/>
            <a:cxnLst>
              <a:cxn ang="0">
                <a:pos x="wd2" y="hd2"/>
              </a:cxn>
              <a:cxn ang="5400000">
                <a:pos x="wd2" y="hd2"/>
              </a:cxn>
              <a:cxn ang="10800000">
                <a:pos x="wd2" y="hd2"/>
              </a:cxn>
              <a:cxn ang="16200000">
                <a:pos x="wd2" y="hd2"/>
              </a:cxn>
            </a:cxnLst>
            <a:rect l="0" t="0" r="r" b="b"/>
            <a:pathLst>
              <a:path w="21600" h="21600" extrusionOk="0">
                <a:moveTo>
                  <a:pt x="8344" y="0"/>
                </a:moveTo>
                <a:cubicBezTo>
                  <a:pt x="7057" y="7718"/>
                  <a:pt x="13875" y="13591"/>
                  <a:pt x="21600" y="9708"/>
                </a:cubicBezTo>
                <a:cubicBezTo>
                  <a:pt x="12683" y="21600"/>
                  <a:pt x="12683" y="21600"/>
                  <a:pt x="12683" y="21600"/>
                </a:cubicBezTo>
                <a:cubicBezTo>
                  <a:pt x="14305" y="13009"/>
                  <a:pt x="6962" y="7863"/>
                  <a:pt x="0" y="11164"/>
                </a:cubicBezTo>
                <a:lnTo>
                  <a:pt x="8344" y="0"/>
                </a:lnTo>
                <a:close/>
              </a:path>
            </a:pathLst>
          </a:custGeom>
          <a:gradFill flip="none" rotWithShape="1">
            <a:gsLst>
              <a:gs pos="73000">
                <a:sysClr val="windowText" lastClr="000000">
                  <a:lumMod val="95000"/>
                  <a:lumOff val="5000"/>
                </a:sysClr>
              </a:gs>
              <a:gs pos="50000">
                <a:sysClr val="window" lastClr="FFFFFF"/>
              </a:gs>
              <a:gs pos="29000">
                <a:sysClr val="windowText" lastClr="000000">
                  <a:lumMod val="85000"/>
                  <a:lumOff val="15000"/>
                </a:sysClr>
              </a:gs>
            </a:gsLst>
            <a:lin ang="18600000" scaled="0"/>
            <a:tileRect/>
          </a:gradFill>
          <a:ln>
            <a:noFill/>
          </a:ln>
        </p:spPr>
        <p:txBody>
          <a:bodyPr vert="horz" wrap="square" lIns="121610" tIns="60805" rIns="121610" bIns="60805" numCol="1" anchor="t" anchorCtr="0" compatLnSpc="1"/>
          <a:lstStyle/>
          <a:p>
            <a:pPr algn="l" defTabSz="1216025" rtl="0"/>
            <a:endParaRPr sz="3185">
              <a:solidFill>
                <a:prstClr val="black"/>
              </a:solidFill>
              <a:latin typeface="+mn-ea"/>
              <a:ea typeface="+mn-ea"/>
              <a:cs typeface="+mn-ea"/>
              <a:sym typeface="微软雅黑" panose="020B0503020204020204" pitchFamily="34" charset="-122"/>
            </a:endParaRPr>
          </a:p>
        </p:txBody>
      </p:sp>
      <p:sp>
        <p:nvSpPr>
          <p:cNvPr id="785" name="Shape 785"/>
          <p:cNvSpPr/>
          <p:nvPr/>
        </p:nvSpPr>
        <p:spPr>
          <a:xfrm rot="17150482">
            <a:off x="5022094" y="3275513"/>
            <a:ext cx="1224555" cy="1197718"/>
          </a:xfrm>
          <a:custGeom>
            <a:avLst/>
            <a:gdLst/>
            <a:ahLst/>
            <a:cxnLst>
              <a:cxn ang="0">
                <a:pos x="wd2" y="hd2"/>
              </a:cxn>
              <a:cxn ang="5400000">
                <a:pos x="wd2" y="hd2"/>
              </a:cxn>
              <a:cxn ang="10800000">
                <a:pos x="wd2" y="hd2"/>
              </a:cxn>
              <a:cxn ang="16200000">
                <a:pos x="wd2" y="hd2"/>
              </a:cxn>
            </a:cxnLst>
            <a:rect l="0" t="0" r="r" b="b"/>
            <a:pathLst>
              <a:path w="21600" h="21600" extrusionOk="0">
                <a:moveTo>
                  <a:pt x="21600" y="11258"/>
                </a:moveTo>
                <a:cubicBezTo>
                  <a:pt x="14557" y="7767"/>
                  <a:pt x="7172" y="12960"/>
                  <a:pt x="8708" y="21600"/>
                </a:cubicBezTo>
                <a:cubicBezTo>
                  <a:pt x="0" y="9687"/>
                  <a:pt x="0" y="9687"/>
                  <a:pt x="0" y="9687"/>
                </a:cubicBezTo>
                <a:cubicBezTo>
                  <a:pt x="7641" y="13658"/>
                  <a:pt x="14599" y="7855"/>
                  <a:pt x="13361" y="0"/>
                </a:cubicBezTo>
                <a:lnTo>
                  <a:pt x="21600" y="11258"/>
                </a:lnTo>
                <a:close/>
              </a:path>
            </a:pathLst>
          </a:custGeom>
          <a:gradFill flip="none" rotWithShape="1">
            <a:gsLst>
              <a:gs pos="71000">
                <a:sysClr val="windowText" lastClr="000000">
                  <a:lumMod val="95000"/>
                  <a:lumOff val="5000"/>
                </a:sysClr>
              </a:gs>
              <a:gs pos="50000">
                <a:sysClr val="window" lastClr="FFFFFF"/>
              </a:gs>
              <a:gs pos="25000">
                <a:sysClr val="windowText" lastClr="000000">
                  <a:lumMod val="85000"/>
                  <a:lumOff val="15000"/>
                </a:sysClr>
              </a:gs>
            </a:gsLst>
            <a:lin ang="13800000" scaled="0"/>
            <a:tileRect/>
          </a:gradFill>
          <a:ln>
            <a:noFill/>
          </a:ln>
        </p:spPr>
        <p:txBody>
          <a:bodyPr vert="horz" wrap="square" lIns="121610" tIns="60805" rIns="121610" bIns="60805" numCol="1" anchor="t" anchorCtr="0" compatLnSpc="1"/>
          <a:lstStyle/>
          <a:p>
            <a:pPr algn="l" defTabSz="1216025" rtl="0"/>
            <a:endParaRPr sz="3185">
              <a:solidFill>
                <a:prstClr val="black"/>
              </a:solidFill>
              <a:latin typeface="+mn-ea"/>
              <a:ea typeface="+mn-ea"/>
              <a:cs typeface="+mn-ea"/>
              <a:sym typeface="微软雅黑" panose="020B0503020204020204" pitchFamily="34" charset="-122"/>
            </a:endParaRPr>
          </a:p>
        </p:txBody>
      </p:sp>
      <p:sp>
        <p:nvSpPr>
          <p:cNvPr id="787" name="Shape 787"/>
          <p:cNvSpPr/>
          <p:nvPr/>
        </p:nvSpPr>
        <p:spPr>
          <a:xfrm rot="17150482">
            <a:off x="6474958" y="3597151"/>
            <a:ext cx="1334722" cy="1319185"/>
          </a:xfrm>
          <a:custGeom>
            <a:avLst/>
            <a:gdLst/>
            <a:ahLst/>
            <a:cxnLst>
              <a:cxn ang="0">
                <a:pos x="wd2" y="hd2"/>
              </a:cxn>
              <a:cxn ang="5400000">
                <a:pos x="wd2" y="hd2"/>
              </a:cxn>
              <a:cxn ang="10800000">
                <a:pos x="wd2" y="hd2"/>
              </a:cxn>
              <a:cxn ang="16200000">
                <a:pos x="wd2" y="hd2"/>
              </a:cxn>
            </a:cxnLst>
            <a:rect l="0" t="0" r="r" b="b"/>
            <a:pathLst>
              <a:path w="21600" h="21600" extrusionOk="0">
                <a:moveTo>
                  <a:pt x="8257" y="0"/>
                </a:moveTo>
                <a:cubicBezTo>
                  <a:pt x="7239" y="7372"/>
                  <a:pt x="13970" y="13119"/>
                  <a:pt x="21600" y="8997"/>
                </a:cubicBezTo>
                <a:cubicBezTo>
                  <a:pt x="12522" y="21600"/>
                  <a:pt x="12522" y="21600"/>
                  <a:pt x="12522" y="21600"/>
                </a:cubicBezTo>
                <a:cubicBezTo>
                  <a:pt x="14048" y="12960"/>
                  <a:pt x="6613" y="8204"/>
                  <a:pt x="0" y="11454"/>
                </a:cubicBezTo>
                <a:lnTo>
                  <a:pt x="8257" y="0"/>
                </a:lnTo>
                <a:close/>
              </a:path>
            </a:pathLst>
          </a:custGeom>
          <a:gradFill flip="none" rotWithShape="1">
            <a:gsLst>
              <a:gs pos="71000">
                <a:sysClr val="windowText" lastClr="000000">
                  <a:lumMod val="95000"/>
                  <a:lumOff val="5000"/>
                </a:sysClr>
              </a:gs>
              <a:gs pos="50000">
                <a:sysClr val="window" lastClr="FFFFFF"/>
              </a:gs>
              <a:gs pos="25000">
                <a:sysClr val="windowText" lastClr="000000">
                  <a:lumMod val="85000"/>
                  <a:lumOff val="15000"/>
                </a:sysClr>
              </a:gs>
            </a:gsLst>
            <a:lin ang="18600000" scaled="0"/>
            <a:tileRect/>
          </a:gradFill>
          <a:ln>
            <a:noFill/>
          </a:ln>
        </p:spPr>
        <p:txBody>
          <a:bodyPr vert="horz" wrap="square" lIns="121610" tIns="60805" rIns="121610" bIns="60805" numCol="1" anchor="t" anchorCtr="0" compatLnSpc="1"/>
          <a:lstStyle/>
          <a:p>
            <a:pPr algn="l" defTabSz="1216025" rtl="0"/>
            <a:endParaRPr sz="3185">
              <a:solidFill>
                <a:prstClr val="black"/>
              </a:solidFill>
              <a:latin typeface="+mn-ea"/>
              <a:ea typeface="+mn-ea"/>
              <a:cs typeface="+mn-ea"/>
              <a:sym typeface="微软雅黑" panose="020B0503020204020204" pitchFamily="34" charset="-122"/>
            </a:endParaRPr>
          </a:p>
        </p:txBody>
      </p:sp>
      <p:grpSp>
        <p:nvGrpSpPr>
          <p:cNvPr id="3" name="组合 2"/>
          <p:cNvGrpSpPr/>
          <p:nvPr/>
        </p:nvGrpSpPr>
        <p:grpSpPr>
          <a:xfrm>
            <a:off x="4352437" y="1892482"/>
            <a:ext cx="1683586" cy="1684998"/>
            <a:chOff x="4352437" y="1892482"/>
            <a:chExt cx="1683586" cy="1684998"/>
          </a:xfrm>
        </p:grpSpPr>
        <p:sp>
          <p:nvSpPr>
            <p:cNvPr id="786" name="Shape 786"/>
            <p:cNvSpPr/>
            <p:nvPr/>
          </p:nvSpPr>
          <p:spPr>
            <a:xfrm rot="17150482">
              <a:off x="4351731" y="1893188"/>
              <a:ext cx="1684998" cy="168358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kern="1200">
                <a:solidFill>
                  <a:schemeClr val="tx1">
                    <a:lumMod val="65000"/>
                    <a:lumOff val="35000"/>
                  </a:schemeClr>
                </a:solidFill>
                <a:latin typeface="+mn-ea"/>
                <a:cs typeface="+mn-ea"/>
                <a:sym typeface="微软雅黑" panose="020B0503020204020204" pitchFamily="34" charset="-122"/>
              </a:endParaRPr>
            </a:p>
          </p:txBody>
        </p:sp>
        <p:sp>
          <p:nvSpPr>
            <p:cNvPr id="791" name="Shape 791"/>
            <p:cNvSpPr/>
            <p:nvPr/>
          </p:nvSpPr>
          <p:spPr>
            <a:xfrm rot="17150482">
              <a:off x="4470427" y="2012856"/>
              <a:ext cx="1444890" cy="144347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8F4E9"/>
            </a:solidFill>
            <a:ln w="12700" cap="flat">
              <a:noFill/>
              <a:miter lim="400000"/>
            </a:ln>
            <a:effectLst/>
          </p:spPr>
          <p:txBody>
            <a:bodyPr wrap="square" lIns="0" tIns="0" rIns="0" bIns="0" numCol="1" anchor="t">
              <a:noAutofit/>
            </a:bodyPr>
            <a:lstStyle/>
            <a:p>
              <a:pPr lvl="0"/>
              <a:endParaRPr>
                <a:latin typeface="+mn-ea"/>
                <a:ea typeface="+mn-ea"/>
                <a:cs typeface="+mn-ea"/>
                <a:sym typeface="微软雅黑" panose="020B0503020204020204" pitchFamily="34" charset="-122"/>
              </a:endParaRPr>
            </a:p>
          </p:txBody>
        </p:sp>
        <p:sp>
          <p:nvSpPr>
            <p:cNvPr id="795" name="Shape 795"/>
            <p:cNvSpPr/>
            <p:nvPr/>
          </p:nvSpPr>
          <p:spPr>
            <a:xfrm>
              <a:off x="4685041" y="2334485"/>
              <a:ext cx="1015661" cy="800219"/>
            </a:xfrm>
            <a:prstGeom prst="rect">
              <a:avLst/>
            </a:prstGeom>
            <a:ln w="12700">
              <a:miter lim="400000"/>
            </a:ln>
          </p:spPr>
          <p:txBody>
            <a:bodyPr wrap="none" lIns="45719" rIns="45719">
              <a:spAutoFit/>
            </a:bodyPr>
            <a:lstStyle/>
            <a:p>
              <a:pPr lvl="0" algn="ctr">
                <a:defRPr>
                  <a:solidFill>
                    <a:srgbClr val="000000"/>
                  </a:solidFill>
                </a:defRPr>
              </a:pPr>
              <a:r>
                <a:rPr lang="en-US" sz="2800" b="1" smtClean="0">
                  <a:solidFill>
                    <a:srgbClr val="595C54"/>
                  </a:solidFill>
                  <a:latin typeface="+mn-ea"/>
                  <a:ea typeface="+mn-ea"/>
                  <a:cs typeface="+mn-ea"/>
                  <a:sym typeface="微软雅黑" panose="020B0503020204020204" pitchFamily="34" charset="-122"/>
                </a:rPr>
                <a:t>02</a:t>
              </a:r>
              <a:endParaRPr sz="2800" b="1">
                <a:solidFill>
                  <a:srgbClr val="595C54"/>
                </a:solidFill>
                <a:latin typeface="+mn-ea"/>
                <a:ea typeface="+mn-ea"/>
                <a:cs typeface="+mn-ea"/>
                <a:sym typeface="微软雅黑" panose="020B0503020204020204" pitchFamily="34" charset="-122"/>
              </a:endParaRPr>
            </a:p>
            <a:p>
              <a:pPr lvl="0" algn="ctr">
                <a:defRPr>
                  <a:solidFill>
                    <a:srgbClr val="000000"/>
                  </a:solidFill>
                </a:defRPr>
              </a:pPr>
              <a:r>
                <a:rPr lang="zh-CN" altLang="en-US" b="1" smtClean="0">
                  <a:solidFill>
                    <a:srgbClr val="595C54"/>
                  </a:solidFill>
                  <a:latin typeface="+mn-ea"/>
                  <a:ea typeface="+mn-ea"/>
                  <a:cs typeface="+mn-ea"/>
                  <a:sym typeface="微软雅黑" panose="020B0503020204020204" pitchFamily="34" charset="-122"/>
                </a:rPr>
                <a:t>添加标题</a:t>
              </a:r>
              <a:endParaRPr b="1">
                <a:solidFill>
                  <a:srgbClr val="595C54"/>
                </a:solidFill>
                <a:latin typeface="+mn-ea"/>
                <a:ea typeface="+mn-ea"/>
                <a:cs typeface="+mn-ea"/>
                <a:sym typeface="微软雅黑" panose="020B0503020204020204" pitchFamily="34" charset="-122"/>
              </a:endParaRPr>
            </a:p>
          </p:txBody>
        </p:sp>
      </p:grpSp>
      <p:grpSp>
        <p:nvGrpSpPr>
          <p:cNvPr id="5" name="组合 4"/>
          <p:cNvGrpSpPr/>
          <p:nvPr/>
        </p:nvGrpSpPr>
        <p:grpSpPr>
          <a:xfrm>
            <a:off x="7195126" y="2271535"/>
            <a:ext cx="2172277" cy="2172278"/>
            <a:chOff x="7195126" y="2271535"/>
            <a:chExt cx="2172277" cy="2172278"/>
          </a:xfrm>
        </p:grpSpPr>
        <p:sp>
          <p:nvSpPr>
            <p:cNvPr id="789" name="Shape 789"/>
            <p:cNvSpPr/>
            <p:nvPr/>
          </p:nvSpPr>
          <p:spPr>
            <a:xfrm rot="17150482">
              <a:off x="7195126" y="2271535"/>
              <a:ext cx="2172278" cy="217227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kern="1200">
                <a:solidFill>
                  <a:schemeClr val="tx1">
                    <a:lumMod val="65000"/>
                    <a:lumOff val="35000"/>
                  </a:schemeClr>
                </a:solidFill>
                <a:latin typeface="+mn-ea"/>
                <a:cs typeface="+mn-ea"/>
                <a:sym typeface="微软雅黑" panose="020B0503020204020204" pitchFamily="34" charset="-122"/>
              </a:endParaRPr>
            </a:p>
          </p:txBody>
        </p:sp>
        <p:sp>
          <p:nvSpPr>
            <p:cNvPr id="793" name="Shape 793"/>
            <p:cNvSpPr/>
            <p:nvPr/>
          </p:nvSpPr>
          <p:spPr>
            <a:xfrm rot="17150482">
              <a:off x="7350270" y="2427066"/>
              <a:ext cx="1862962" cy="186296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8F4E9"/>
            </a:solidFill>
            <a:ln w="12700" cap="flat">
              <a:noFill/>
              <a:miter lim="400000"/>
            </a:ln>
            <a:effectLst/>
          </p:spPr>
          <p:txBody>
            <a:bodyPr wrap="square" lIns="0" tIns="0" rIns="0" bIns="0" numCol="1" anchor="t">
              <a:noAutofit/>
            </a:bodyPr>
            <a:lstStyle/>
            <a:p>
              <a:pPr lvl="0"/>
              <a:endParaRPr>
                <a:latin typeface="+mn-ea"/>
                <a:ea typeface="+mn-ea"/>
                <a:cs typeface="+mn-ea"/>
                <a:sym typeface="微软雅黑" panose="020B0503020204020204" pitchFamily="34" charset="-122"/>
              </a:endParaRPr>
            </a:p>
          </p:txBody>
        </p:sp>
        <p:sp>
          <p:nvSpPr>
            <p:cNvPr id="797" name="Shape 797"/>
            <p:cNvSpPr/>
            <p:nvPr/>
          </p:nvSpPr>
          <p:spPr>
            <a:xfrm>
              <a:off x="7773434" y="2762212"/>
              <a:ext cx="1015661" cy="984885"/>
            </a:xfrm>
            <a:prstGeom prst="rect">
              <a:avLst/>
            </a:prstGeom>
            <a:ln w="12700">
              <a:miter lim="400000"/>
            </a:ln>
          </p:spPr>
          <p:txBody>
            <a:bodyPr wrap="none" lIns="45719" rIns="45719">
              <a:spAutoFit/>
            </a:bodyPr>
            <a:lstStyle/>
            <a:p>
              <a:pPr lvl="0" algn="ctr">
                <a:defRPr>
                  <a:solidFill>
                    <a:srgbClr val="000000"/>
                  </a:solidFill>
                </a:defRPr>
              </a:pPr>
              <a:r>
                <a:rPr lang="en-US" sz="4000" b="1" smtClean="0">
                  <a:solidFill>
                    <a:srgbClr val="595C54"/>
                  </a:solidFill>
                  <a:latin typeface="+mn-ea"/>
                  <a:ea typeface="+mn-ea"/>
                  <a:cs typeface="+mn-ea"/>
                  <a:sym typeface="微软雅黑" panose="020B0503020204020204" pitchFamily="34" charset="-122"/>
                </a:rPr>
                <a:t>04</a:t>
              </a:r>
              <a:endParaRPr sz="4000" b="1">
                <a:solidFill>
                  <a:srgbClr val="595C54"/>
                </a:solidFill>
                <a:latin typeface="+mn-ea"/>
                <a:ea typeface="+mn-ea"/>
                <a:cs typeface="+mn-ea"/>
                <a:sym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solidFill>
                    <a:srgbClr val="000000"/>
                  </a:solidFill>
                </a:defRPr>
              </a:pPr>
              <a:r>
                <a:rPr lang="zh-CN" altLang="en-US" b="1">
                  <a:solidFill>
                    <a:srgbClr val="595C54"/>
                  </a:solidFill>
                  <a:latin typeface="+mn-ea"/>
                  <a:ea typeface="+mn-ea"/>
                  <a:cs typeface="+mn-ea"/>
                  <a:sym typeface="微软雅黑" panose="020B0503020204020204" pitchFamily="34" charset="-122"/>
                </a:rPr>
                <a:t>添加标题</a:t>
              </a:r>
              <a:endParaRPr lang="zh-CN" altLang="en-US" b="1">
                <a:solidFill>
                  <a:srgbClr val="595C54"/>
                </a:solidFill>
                <a:latin typeface="+mn-ea"/>
                <a:ea typeface="+mn-ea"/>
                <a:cs typeface="+mn-ea"/>
                <a:sym typeface="微软雅黑" panose="020B0503020204020204" pitchFamily="34" charset="-122"/>
              </a:endParaRPr>
            </a:p>
          </p:txBody>
        </p:sp>
      </p:grpSp>
      <p:grpSp>
        <p:nvGrpSpPr>
          <p:cNvPr id="4" name="组合 3"/>
          <p:cNvGrpSpPr/>
          <p:nvPr/>
        </p:nvGrpSpPr>
        <p:grpSpPr>
          <a:xfrm>
            <a:off x="5163656" y="4147714"/>
            <a:ext cx="1850249" cy="1848838"/>
            <a:chOff x="5163656" y="4147714"/>
            <a:chExt cx="1850249" cy="1848838"/>
          </a:xfrm>
        </p:grpSpPr>
        <p:sp>
          <p:nvSpPr>
            <p:cNvPr id="788" name="Shape 788"/>
            <p:cNvSpPr/>
            <p:nvPr/>
          </p:nvSpPr>
          <p:spPr>
            <a:xfrm rot="17150482">
              <a:off x="5164362" y="4147008"/>
              <a:ext cx="1848838" cy="185024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kern="1200">
                <a:solidFill>
                  <a:schemeClr val="tx1">
                    <a:lumMod val="65000"/>
                    <a:lumOff val="35000"/>
                  </a:schemeClr>
                </a:solidFill>
                <a:latin typeface="+mn-ea"/>
                <a:cs typeface="+mn-ea"/>
                <a:sym typeface="微软雅黑" panose="020B0503020204020204" pitchFamily="34" charset="-122"/>
              </a:endParaRPr>
            </a:p>
          </p:txBody>
        </p:sp>
        <p:sp>
          <p:nvSpPr>
            <p:cNvPr id="792" name="Shape 792"/>
            <p:cNvSpPr/>
            <p:nvPr/>
          </p:nvSpPr>
          <p:spPr>
            <a:xfrm rot="17150482">
              <a:off x="5295714" y="4279774"/>
              <a:ext cx="1586130" cy="15847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8F4E9"/>
            </a:solidFill>
            <a:ln w="12700" cap="flat">
              <a:noFill/>
              <a:miter lim="400000"/>
            </a:ln>
            <a:effectLst/>
          </p:spPr>
          <p:txBody>
            <a:bodyPr wrap="square" lIns="0" tIns="0" rIns="0" bIns="0" numCol="1" anchor="t">
              <a:noAutofit/>
            </a:bodyPr>
            <a:lstStyle/>
            <a:p>
              <a:pPr lvl="0"/>
              <a:endParaRPr>
                <a:latin typeface="+mn-ea"/>
                <a:ea typeface="+mn-ea"/>
                <a:cs typeface="+mn-ea"/>
                <a:sym typeface="微软雅黑" panose="020B0503020204020204" pitchFamily="34" charset="-122"/>
              </a:endParaRPr>
            </a:p>
          </p:txBody>
        </p:sp>
        <p:sp>
          <p:nvSpPr>
            <p:cNvPr id="798" name="Shape 798"/>
            <p:cNvSpPr/>
            <p:nvPr/>
          </p:nvSpPr>
          <p:spPr>
            <a:xfrm>
              <a:off x="5564319" y="4641244"/>
              <a:ext cx="1015661" cy="861774"/>
            </a:xfrm>
            <a:prstGeom prst="rect">
              <a:avLst/>
            </a:prstGeom>
            <a:ln w="12700">
              <a:miter lim="400000"/>
            </a:ln>
          </p:spPr>
          <p:txBody>
            <a:bodyPr wrap="none" lIns="45719" rIns="45719">
              <a:spAutoFit/>
            </a:bodyPr>
            <a:lstStyle/>
            <a:p>
              <a:pPr lvl="0" algn="ctr">
                <a:defRPr>
                  <a:solidFill>
                    <a:srgbClr val="000000"/>
                  </a:solidFill>
                </a:defRPr>
              </a:pPr>
              <a:r>
                <a:rPr lang="en-US" sz="3200" b="1" smtClean="0">
                  <a:solidFill>
                    <a:srgbClr val="595C54"/>
                  </a:solidFill>
                  <a:latin typeface="+mn-ea"/>
                  <a:ea typeface="+mn-ea"/>
                  <a:cs typeface="+mn-ea"/>
                  <a:sym typeface="微软雅黑" panose="020B0503020204020204" pitchFamily="34" charset="-122"/>
                </a:rPr>
                <a:t>03</a:t>
              </a:r>
              <a:endParaRPr sz="3200" b="1">
                <a:solidFill>
                  <a:srgbClr val="595C54"/>
                </a:solidFill>
                <a:latin typeface="+mn-ea"/>
                <a:ea typeface="+mn-ea"/>
                <a:cs typeface="+mn-ea"/>
                <a:sym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solidFill>
                    <a:srgbClr val="000000"/>
                  </a:solidFill>
                </a:defRPr>
              </a:pPr>
              <a:r>
                <a:rPr lang="zh-CN" altLang="en-US" b="1">
                  <a:solidFill>
                    <a:srgbClr val="595C54"/>
                  </a:solidFill>
                  <a:latin typeface="+mn-ea"/>
                  <a:ea typeface="+mn-ea"/>
                  <a:cs typeface="+mn-ea"/>
                  <a:sym typeface="微软雅黑" panose="020B0503020204020204" pitchFamily="34" charset="-122"/>
                </a:rPr>
                <a:t>添加标题</a:t>
              </a:r>
              <a:endParaRPr lang="zh-CN" altLang="en-US" b="1">
                <a:solidFill>
                  <a:srgbClr val="595C54"/>
                </a:solidFill>
                <a:latin typeface="+mn-ea"/>
                <a:ea typeface="+mn-ea"/>
                <a:cs typeface="+mn-ea"/>
                <a:sym typeface="微软雅黑" panose="020B0503020204020204" pitchFamily="34" charset="-122"/>
              </a:endParaRPr>
            </a:p>
          </p:txBody>
        </p:sp>
      </p:grpSp>
      <p:grpSp>
        <p:nvGrpSpPr>
          <p:cNvPr id="803" name="Group 803"/>
          <p:cNvGrpSpPr/>
          <p:nvPr/>
        </p:nvGrpSpPr>
        <p:grpSpPr>
          <a:xfrm>
            <a:off x="6845889" y="1694694"/>
            <a:ext cx="4332976" cy="513481"/>
            <a:chOff x="0" y="0"/>
            <a:chExt cx="4332974" cy="513480"/>
          </a:xfrm>
        </p:grpSpPr>
        <p:grpSp>
          <p:nvGrpSpPr>
            <p:cNvPr id="801" name="Group 801"/>
            <p:cNvGrpSpPr/>
            <p:nvPr/>
          </p:nvGrpSpPr>
          <p:grpSpPr>
            <a:xfrm>
              <a:off x="0" y="6353"/>
              <a:ext cx="507128" cy="507127"/>
              <a:chOff x="0" y="0"/>
              <a:chExt cx="507126" cy="507126"/>
            </a:xfrm>
          </p:grpSpPr>
          <p:sp>
            <p:nvSpPr>
              <p:cNvPr id="799" name="Shape 799"/>
              <p:cNvSpPr/>
              <p:nvPr/>
            </p:nvSpPr>
            <p:spPr>
              <a:xfrm>
                <a:off x="0" y="0"/>
                <a:ext cx="507127" cy="507127"/>
              </a:xfrm>
              <a:prstGeom prst="rect">
                <a:avLst/>
              </a:prstGeom>
            </p:spPr>
            <p:style>
              <a:lnRef idx="3">
                <a:schemeClr val="lt1"/>
              </a:lnRef>
              <a:fillRef idx="1">
                <a:schemeClr val="accent4"/>
              </a:fillRef>
              <a:effectRef idx="1">
                <a:schemeClr val="accent4"/>
              </a:effectRef>
              <a:fontRef idx="minor">
                <a:schemeClr val="lt1"/>
              </a:fontRef>
            </p:style>
            <p:txBody>
              <a:bodyPr wrap="square" lIns="0" tIns="0" rIns="0" bIns="0" numCol="1" anchor="ctr">
                <a:noAutofit/>
              </a:bodyPr>
              <a:lstStyle/>
              <a:p>
                <a:pPr lvl="0" algn="ctr">
                  <a:defRPr>
                    <a:latin typeface="+mj-lt"/>
                    <a:ea typeface="+mj-ea"/>
                    <a:cs typeface="+mj-cs"/>
                    <a:sym typeface="Source Sans Pro"/>
                  </a:defRPr>
                </a:pPr>
                <a:endParaRPr>
                  <a:latin typeface="+mn-ea"/>
                  <a:cs typeface="+mn-ea"/>
                  <a:sym typeface="微软雅黑" panose="020B0503020204020204" pitchFamily="34" charset="-122"/>
                </a:endParaRPr>
              </a:p>
            </p:txBody>
          </p:sp>
          <p:sp>
            <p:nvSpPr>
              <p:cNvPr id="800" name="Shape 800"/>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a:defRPr>
                </a:lvl1pPr>
              </a:lstStyle>
              <a:p>
                <a:pPr lvl="0">
                  <a:defRPr>
                    <a:solidFill>
                      <a:srgbClr val="000000"/>
                    </a:solidFill>
                  </a:defRPr>
                </a:pPr>
                <a:r>
                  <a:rPr lang="en-US" smtClean="0">
                    <a:solidFill>
                      <a:srgbClr val="FFFFFF"/>
                    </a:solidFill>
                    <a:latin typeface="+mn-ea"/>
                    <a:ea typeface="+mn-ea"/>
                    <a:cs typeface="+mn-ea"/>
                    <a:sym typeface="微软雅黑" panose="020B0503020204020204" pitchFamily="34" charset="-122"/>
                  </a:rPr>
                  <a:t>04</a:t>
                </a:r>
                <a:endParaRPr>
                  <a:solidFill>
                    <a:srgbClr val="FFFFFF"/>
                  </a:solidFill>
                  <a:latin typeface="+mn-ea"/>
                  <a:ea typeface="+mn-ea"/>
                  <a:cs typeface="+mn-ea"/>
                  <a:sym typeface="微软雅黑" panose="020B0503020204020204" pitchFamily="34" charset="-122"/>
                </a:endParaRPr>
              </a:p>
            </p:txBody>
          </p:sp>
        </p:grpSp>
        <p:sp>
          <p:nvSpPr>
            <p:cNvPr id="802" name="Shape 802"/>
            <p:cNvSpPr/>
            <p:nvPr/>
          </p:nvSpPr>
          <p:spPr>
            <a:xfrm>
              <a:off x="601124" y="0"/>
              <a:ext cx="3731850" cy="492439"/>
            </a:xfrm>
            <a:prstGeom prst="rect">
              <a:avLst/>
            </a:prstGeom>
            <a:noFill/>
            <a:ln w="12700" cap="flat">
              <a:noFill/>
              <a:miter lim="400000"/>
            </a:ln>
            <a:effectLst/>
          </p:spPr>
          <p:txBody>
            <a:bodyPr wrap="square" lIns="45719" tIns="45719" rIns="45719" bIns="45719" numCol="1" anchor="t">
              <a:spAutoFit/>
            </a:bodyPr>
            <a:lstStyle/>
            <a:p>
              <a:pPr algn="l">
                <a:defRPr>
                  <a:solidFill>
                    <a:srgbClr val="000000"/>
                  </a:solidFill>
                </a:defRPr>
              </a:pPr>
              <a:r>
                <a:rPr lang="zh-CN" altLang="en-US" sz="1300">
                  <a:solidFill>
                    <a:srgbClr val="595C54"/>
                  </a:solidFill>
                  <a:latin typeface="+mn-ea"/>
                  <a:ea typeface="+mn-ea"/>
                  <a:cs typeface="+mn-ea"/>
                  <a:sym typeface="微软雅黑" panose="020B0503020204020204" pitchFamily="34" charset="-122"/>
                </a:rPr>
                <a:t>您的内容打在这里，或通过复制您的文本后在此框中选择粘贴并选择只保留文字</a:t>
              </a:r>
              <a:endParaRPr sz="1300">
                <a:solidFill>
                  <a:srgbClr val="595C54"/>
                </a:solidFill>
                <a:latin typeface="+mn-ea"/>
                <a:ea typeface="+mn-ea"/>
                <a:cs typeface="+mn-ea"/>
                <a:sym typeface="微软雅黑" panose="020B0503020204020204" pitchFamily="34" charset="-122"/>
              </a:endParaRPr>
            </a:p>
          </p:txBody>
        </p:sp>
      </p:grpSp>
      <p:grpSp>
        <p:nvGrpSpPr>
          <p:cNvPr id="808" name="Group 808"/>
          <p:cNvGrpSpPr/>
          <p:nvPr/>
        </p:nvGrpSpPr>
        <p:grpSpPr>
          <a:xfrm>
            <a:off x="7119665" y="4983204"/>
            <a:ext cx="3055966" cy="699835"/>
            <a:chOff x="-1" y="0"/>
            <a:chExt cx="3055965" cy="699832"/>
          </a:xfrm>
        </p:grpSpPr>
        <p:grpSp>
          <p:nvGrpSpPr>
            <p:cNvPr id="806" name="Group 806"/>
            <p:cNvGrpSpPr/>
            <p:nvPr/>
          </p:nvGrpSpPr>
          <p:grpSpPr>
            <a:xfrm>
              <a:off x="-1" y="0"/>
              <a:ext cx="507128" cy="507127"/>
              <a:chOff x="0" y="0"/>
              <a:chExt cx="507126" cy="507126"/>
            </a:xfrm>
          </p:grpSpPr>
          <p:sp>
            <p:nvSpPr>
              <p:cNvPr id="804" name="Shape 804"/>
              <p:cNvSpPr/>
              <p:nvPr/>
            </p:nvSpPr>
            <p:spPr>
              <a:xfrm>
                <a:off x="0" y="0"/>
                <a:ext cx="507127" cy="507127"/>
              </a:xfrm>
              <a:prstGeom prst="rect">
                <a:avLst/>
              </a:prstGeom>
            </p:spPr>
            <p:style>
              <a:lnRef idx="3">
                <a:schemeClr val="lt1"/>
              </a:lnRef>
              <a:fillRef idx="1">
                <a:schemeClr val="accent3"/>
              </a:fillRef>
              <a:effectRef idx="1">
                <a:schemeClr val="accent3"/>
              </a:effectRef>
              <a:fontRef idx="minor">
                <a:schemeClr val="lt1"/>
              </a:fontRef>
            </p:style>
            <p:txBody>
              <a:bodyPr wrap="square" lIns="0" tIns="0" rIns="0" bIns="0" numCol="1" anchor="ctr">
                <a:noAutofit/>
              </a:bodyPr>
              <a:lstStyle/>
              <a:p>
                <a:pPr lvl="0" algn="ctr">
                  <a:defRPr>
                    <a:latin typeface="+mj-lt"/>
                    <a:ea typeface="+mj-ea"/>
                    <a:cs typeface="+mj-cs"/>
                    <a:sym typeface="Source Sans Pro"/>
                  </a:defRPr>
                </a:pPr>
                <a:endParaRPr>
                  <a:latin typeface="+mn-ea"/>
                  <a:cs typeface="+mn-ea"/>
                  <a:sym typeface="微软雅黑" panose="020B0503020204020204" pitchFamily="34" charset="-122"/>
                </a:endParaRPr>
              </a:p>
            </p:txBody>
          </p:sp>
          <p:sp>
            <p:nvSpPr>
              <p:cNvPr id="805" name="Shape 805"/>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a:defRPr>
                </a:lvl1pPr>
              </a:lstStyle>
              <a:p>
                <a:pPr lvl="0">
                  <a:defRPr>
                    <a:solidFill>
                      <a:srgbClr val="000000"/>
                    </a:solidFill>
                  </a:defRPr>
                </a:pPr>
                <a:r>
                  <a:rPr lang="en-US" smtClean="0">
                    <a:solidFill>
                      <a:srgbClr val="FFFFFF"/>
                    </a:solidFill>
                    <a:latin typeface="+mn-ea"/>
                    <a:ea typeface="+mn-ea"/>
                    <a:cs typeface="+mn-ea"/>
                    <a:sym typeface="微软雅黑" panose="020B0503020204020204" pitchFamily="34" charset="-122"/>
                  </a:rPr>
                  <a:t>03</a:t>
                </a:r>
                <a:endParaRPr>
                  <a:solidFill>
                    <a:srgbClr val="FFFFFF"/>
                  </a:solidFill>
                  <a:latin typeface="+mn-ea"/>
                  <a:ea typeface="+mn-ea"/>
                  <a:cs typeface="+mn-ea"/>
                  <a:sym typeface="微软雅黑" panose="020B0503020204020204" pitchFamily="34" charset="-122"/>
                </a:endParaRPr>
              </a:p>
            </p:txBody>
          </p:sp>
        </p:grpSp>
        <p:sp>
          <p:nvSpPr>
            <p:cNvPr id="807" name="Shape 807"/>
            <p:cNvSpPr/>
            <p:nvPr/>
          </p:nvSpPr>
          <p:spPr>
            <a:xfrm>
              <a:off x="559262" y="7340"/>
              <a:ext cx="2496702" cy="692492"/>
            </a:xfrm>
            <a:prstGeom prst="rect">
              <a:avLst/>
            </a:prstGeom>
            <a:noFill/>
            <a:ln w="12700" cap="flat">
              <a:noFill/>
              <a:miter lim="400000"/>
            </a:ln>
            <a:effectLst/>
          </p:spPr>
          <p:txBody>
            <a:bodyPr wrap="square" lIns="45719" tIns="45719" rIns="45719" bIns="45719" numCol="1" anchor="t">
              <a:spAutoFit/>
            </a:bodyPr>
            <a:lstStyle/>
            <a:p>
              <a:pPr algn="l">
                <a:defRPr>
                  <a:solidFill>
                    <a:srgbClr val="000000"/>
                  </a:solidFill>
                </a:defRPr>
              </a:pPr>
              <a:r>
                <a:rPr lang="zh-CN" altLang="en-US" sz="1300">
                  <a:solidFill>
                    <a:srgbClr val="595C54"/>
                  </a:solidFill>
                  <a:latin typeface="+mn-ea"/>
                  <a:ea typeface="+mn-ea"/>
                  <a:cs typeface="+mn-ea"/>
                  <a:sym typeface="微软雅黑" panose="020B0503020204020204" pitchFamily="34" charset="-122"/>
                </a:rPr>
                <a:t>您的内容打在这里，或通过复制您的文本后在此框中选择粘贴并选择只保留文字</a:t>
              </a:r>
              <a:endParaRPr sz="1300">
                <a:solidFill>
                  <a:srgbClr val="595C54"/>
                </a:solidFill>
                <a:latin typeface="+mn-ea"/>
                <a:ea typeface="+mn-ea"/>
                <a:cs typeface="+mn-ea"/>
                <a:sym typeface="微软雅黑" panose="020B0503020204020204" pitchFamily="34" charset="-122"/>
              </a:endParaRPr>
            </a:p>
          </p:txBody>
        </p:sp>
      </p:grpSp>
      <p:grpSp>
        <p:nvGrpSpPr>
          <p:cNvPr id="813" name="Group 813"/>
          <p:cNvGrpSpPr/>
          <p:nvPr/>
        </p:nvGrpSpPr>
        <p:grpSpPr>
          <a:xfrm>
            <a:off x="691663" y="4876488"/>
            <a:ext cx="3609675" cy="613845"/>
            <a:chOff x="-146538" y="0"/>
            <a:chExt cx="3609673" cy="613844"/>
          </a:xfrm>
        </p:grpSpPr>
        <p:grpSp>
          <p:nvGrpSpPr>
            <p:cNvPr id="811" name="Group 811"/>
            <p:cNvGrpSpPr/>
            <p:nvPr/>
          </p:nvGrpSpPr>
          <p:grpSpPr>
            <a:xfrm>
              <a:off x="2956007" y="106716"/>
              <a:ext cx="507128" cy="507128"/>
              <a:chOff x="0" y="0"/>
              <a:chExt cx="507126" cy="507126"/>
            </a:xfrm>
          </p:grpSpPr>
          <p:sp>
            <p:nvSpPr>
              <p:cNvPr id="809" name="Shape 809"/>
              <p:cNvSpPr/>
              <p:nvPr/>
            </p:nvSpPr>
            <p:spPr>
              <a:xfrm>
                <a:off x="0" y="0"/>
                <a:ext cx="507127" cy="507127"/>
              </a:xfrm>
              <a:prstGeom prst="rect">
                <a:avLst/>
              </a:prstGeom>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a:defRPr>
                    <a:latin typeface="+mj-lt"/>
                    <a:ea typeface="+mj-ea"/>
                    <a:cs typeface="+mj-cs"/>
                    <a:sym typeface="Source Sans Pro"/>
                  </a:defRPr>
                </a:pPr>
                <a:endParaRPr>
                  <a:latin typeface="+mn-ea"/>
                  <a:cs typeface="+mn-ea"/>
                  <a:sym typeface="微软雅黑" panose="020B0503020204020204" pitchFamily="34" charset="-122"/>
                </a:endParaRPr>
              </a:p>
            </p:txBody>
          </p:sp>
          <p:sp>
            <p:nvSpPr>
              <p:cNvPr id="810" name="Shape 810"/>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a:defRPr>
                </a:lvl1pPr>
              </a:lstStyle>
              <a:p>
                <a:pPr lvl="0">
                  <a:defRPr>
                    <a:solidFill>
                      <a:srgbClr val="000000"/>
                    </a:solidFill>
                  </a:defRPr>
                </a:pPr>
                <a:r>
                  <a:rPr lang="en-US" smtClean="0">
                    <a:solidFill>
                      <a:srgbClr val="FFFFFF"/>
                    </a:solidFill>
                    <a:latin typeface="+mn-ea"/>
                    <a:ea typeface="+mn-ea"/>
                    <a:cs typeface="+mn-ea"/>
                    <a:sym typeface="微软雅黑" panose="020B0503020204020204" pitchFamily="34" charset="-122"/>
                  </a:rPr>
                  <a:t>01</a:t>
                </a:r>
                <a:endParaRPr>
                  <a:solidFill>
                    <a:srgbClr val="FFFFFF"/>
                  </a:solidFill>
                  <a:latin typeface="+mn-ea"/>
                  <a:ea typeface="+mn-ea"/>
                  <a:cs typeface="+mn-ea"/>
                  <a:sym typeface="微软雅黑" panose="020B0503020204020204" pitchFamily="34" charset="-122"/>
                </a:endParaRPr>
              </a:p>
            </p:txBody>
          </p:sp>
        </p:grpSp>
        <p:sp>
          <p:nvSpPr>
            <p:cNvPr id="812" name="Shape 812"/>
            <p:cNvSpPr/>
            <p:nvPr/>
          </p:nvSpPr>
          <p:spPr>
            <a:xfrm>
              <a:off x="-146538" y="0"/>
              <a:ext cx="3102546" cy="492439"/>
            </a:xfrm>
            <a:prstGeom prst="rect">
              <a:avLst/>
            </a:prstGeom>
            <a:noFill/>
            <a:ln w="12700" cap="flat">
              <a:noFill/>
              <a:miter lim="400000"/>
            </a:ln>
            <a:effectLst/>
          </p:spPr>
          <p:txBody>
            <a:bodyPr wrap="square" lIns="45719" tIns="45719" rIns="45719" bIns="45719" numCol="1" anchor="t">
              <a:spAutoFit/>
            </a:bodyPr>
            <a:lstStyle/>
            <a:p>
              <a:pPr lvl="0" algn="r">
                <a:defRPr>
                  <a:solidFill>
                    <a:srgbClr val="000000"/>
                  </a:solidFill>
                </a:defRPr>
              </a:pPr>
              <a:r>
                <a:rPr lang="zh-CN" altLang="en-US" sz="1300" smtClean="0">
                  <a:solidFill>
                    <a:srgbClr val="595C54"/>
                  </a:solidFill>
                  <a:latin typeface="+mn-ea"/>
                  <a:ea typeface="+mn-ea"/>
                  <a:cs typeface="+mn-ea"/>
                  <a:sym typeface="微软雅黑" panose="020B0503020204020204" pitchFamily="34" charset="-122"/>
                </a:rPr>
                <a:t>您的内容打在这里，或通过复制您的文本后在此框中选择粘贴并选择只保留文字</a:t>
              </a:r>
              <a:endParaRPr sz="1300">
                <a:solidFill>
                  <a:srgbClr val="595C54"/>
                </a:solidFill>
                <a:latin typeface="+mn-ea"/>
                <a:ea typeface="+mn-ea"/>
                <a:cs typeface="+mn-ea"/>
                <a:sym typeface="微软雅黑" panose="020B0503020204020204" pitchFamily="34" charset="-122"/>
              </a:endParaRPr>
            </a:p>
          </p:txBody>
        </p:sp>
      </p:grpSp>
      <p:grpSp>
        <p:nvGrpSpPr>
          <p:cNvPr id="818" name="Group 818"/>
          <p:cNvGrpSpPr/>
          <p:nvPr/>
        </p:nvGrpSpPr>
        <p:grpSpPr>
          <a:xfrm>
            <a:off x="1678164" y="1826919"/>
            <a:ext cx="2586237" cy="692495"/>
            <a:chOff x="877680" y="0"/>
            <a:chExt cx="2586236" cy="692493"/>
          </a:xfrm>
        </p:grpSpPr>
        <p:grpSp>
          <p:nvGrpSpPr>
            <p:cNvPr id="816" name="Group 816"/>
            <p:cNvGrpSpPr/>
            <p:nvPr/>
          </p:nvGrpSpPr>
          <p:grpSpPr>
            <a:xfrm>
              <a:off x="2956789" y="93037"/>
              <a:ext cx="507127" cy="507128"/>
              <a:chOff x="0" y="0"/>
              <a:chExt cx="507126" cy="507126"/>
            </a:xfrm>
          </p:grpSpPr>
          <p:sp>
            <p:nvSpPr>
              <p:cNvPr id="814" name="Shape 814"/>
              <p:cNvSpPr/>
              <p:nvPr/>
            </p:nvSpPr>
            <p:spPr>
              <a:xfrm>
                <a:off x="-1" y="0"/>
                <a:ext cx="507128" cy="507127"/>
              </a:xfrm>
              <a:prstGeom prst="rect">
                <a:avLst/>
              </a:prstGeom>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a:defRPr>
                    <a:latin typeface="+mj-lt"/>
                    <a:ea typeface="+mj-ea"/>
                    <a:cs typeface="+mj-cs"/>
                    <a:sym typeface="Source Sans Pro"/>
                  </a:defRPr>
                </a:pPr>
                <a:endParaRPr>
                  <a:latin typeface="+mn-ea"/>
                  <a:cs typeface="+mn-ea"/>
                  <a:sym typeface="微软雅黑" panose="020B0503020204020204" pitchFamily="34" charset="-122"/>
                </a:endParaRPr>
              </a:p>
            </p:txBody>
          </p:sp>
          <p:sp>
            <p:nvSpPr>
              <p:cNvPr id="815" name="Shape 815"/>
              <p:cNvSpPr/>
              <p:nvPr/>
            </p:nvSpPr>
            <p:spPr>
              <a:xfrm>
                <a:off x="0" y="61793"/>
                <a:ext cx="507127" cy="383541"/>
              </a:xfrm>
              <a:prstGeom prst="rect">
                <a:avLst/>
              </a:prstGeom>
              <a:noFill/>
              <a:ln w="12700" cap="flat">
                <a:noFill/>
                <a:miter lim="400000"/>
              </a:ln>
              <a:effectLst/>
            </p:spPr>
            <p:txBody>
              <a:bodyPr wrap="square" lIns="45719" tIns="45719" rIns="45719" bIns="45719" numCol="1" anchor="ctr">
                <a:spAutoFit/>
              </a:bodyPr>
              <a:lstStyle>
                <a:lvl1pPr algn="ctr">
                  <a:defRPr>
                    <a:latin typeface="+mj-lt"/>
                    <a:ea typeface="+mj-ea"/>
                    <a:cs typeface="+mj-cs"/>
                    <a:sym typeface="Source Sans Pro"/>
                  </a:defRPr>
                </a:lvl1pPr>
              </a:lstStyle>
              <a:p>
                <a:pPr lvl="0">
                  <a:defRPr>
                    <a:solidFill>
                      <a:srgbClr val="000000"/>
                    </a:solidFill>
                  </a:defRPr>
                </a:pPr>
                <a:r>
                  <a:rPr lang="en-US" smtClean="0">
                    <a:solidFill>
                      <a:srgbClr val="FFFFFF"/>
                    </a:solidFill>
                    <a:latin typeface="+mn-ea"/>
                    <a:ea typeface="+mn-ea"/>
                    <a:cs typeface="+mn-ea"/>
                    <a:sym typeface="微软雅黑" panose="020B0503020204020204" pitchFamily="34" charset="-122"/>
                  </a:rPr>
                  <a:t>02</a:t>
                </a:r>
                <a:endParaRPr>
                  <a:solidFill>
                    <a:srgbClr val="FFFFFF"/>
                  </a:solidFill>
                  <a:latin typeface="+mn-ea"/>
                  <a:ea typeface="+mn-ea"/>
                  <a:cs typeface="+mn-ea"/>
                  <a:sym typeface="微软雅黑" panose="020B0503020204020204" pitchFamily="34" charset="-122"/>
                </a:endParaRPr>
              </a:p>
            </p:txBody>
          </p:sp>
        </p:grpSp>
        <p:sp>
          <p:nvSpPr>
            <p:cNvPr id="817" name="Shape 817"/>
            <p:cNvSpPr/>
            <p:nvPr/>
          </p:nvSpPr>
          <p:spPr>
            <a:xfrm>
              <a:off x="877680" y="0"/>
              <a:ext cx="2078326" cy="692493"/>
            </a:xfrm>
            <a:prstGeom prst="rect">
              <a:avLst/>
            </a:prstGeom>
            <a:noFill/>
            <a:ln w="12700" cap="flat">
              <a:noFill/>
              <a:miter lim="400000"/>
            </a:ln>
            <a:effectLst/>
          </p:spPr>
          <p:txBody>
            <a:bodyPr wrap="square" lIns="45719" tIns="45719" rIns="45719" bIns="45719" numCol="1" anchor="t">
              <a:spAutoFit/>
            </a:bodyPr>
            <a:lstStyle/>
            <a:p>
              <a:pPr algn="r">
                <a:defRPr>
                  <a:solidFill>
                    <a:srgbClr val="000000"/>
                  </a:solidFill>
                </a:defRPr>
              </a:pPr>
              <a:r>
                <a:rPr lang="zh-CN" altLang="en-US" sz="1300" dirty="0">
                  <a:solidFill>
                    <a:srgbClr val="595C54"/>
                  </a:solidFill>
                  <a:latin typeface="+mn-ea"/>
                  <a:ea typeface="+mn-ea"/>
                  <a:cs typeface="+mn-ea"/>
                  <a:sym typeface="微软雅黑" panose="020B0503020204020204" pitchFamily="34" charset="-122"/>
                </a:rPr>
                <a:t>您的内容打在这里，或通过复制您的文本后在此框中选择粘贴并选择只保留文字</a:t>
              </a:r>
              <a:endParaRPr sz="1300" dirty="0">
                <a:solidFill>
                  <a:srgbClr val="595C54"/>
                </a:solidFill>
                <a:latin typeface="+mn-ea"/>
                <a:ea typeface="+mn-ea"/>
                <a:cs typeface="+mn-ea"/>
                <a:sym typeface="微软雅黑" panose="020B0503020204020204" pitchFamily="34" charset="-122"/>
              </a:endParaRPr>
            </a:p>
          </p:txBody>
        </p:sp>
      </p:grpSp>
      <p:grpSp>
        <p:nvGrpSpPr>
          <p:cNvPr id="2" name="组合 1"/>
          <p:cNvGrpSpPr/>
          <p:nvPr/>
        </p:nvGrpSpPr>
        <p:grpSpPr>
          <a:xfrm>
            <a:off x="2644292" y="3329707"/>
            <a:ext cx="1502797" cy="1501386"/>
            <a:chOff x="2644291" y="3329707"/>
            <a:chExt cx="1502797" cy="1501386"/>
          </a:xfrm>
        </p:grpSpPr>
        <p:sp>
          <p:nvSpPr>
            <p:cNvPr id="783" name="Shape 783"/>
            <p:cNvSpPr/>
            <p:nvPr/>
          </p:nvSpPr>
          <p:spPr>
            <a:xfrm rot="17150482">
              <a:off x="2644997" y="3329001"/>
              <a:ext cx="1501386" cy="150279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kern="1200">
                <a:solidFill>
                  <a:schemeClr val="tx1">
                    <a:lumMod val="65000"/>
                    <a:lumOff val="35000"/>
                  </a:schemeClr>
                </a:solidFill>
                <a:latin typeface="+mn-ea"/>
                <a:cs typeface="+mn-ea"/>
                <a:sym typeface="微软雅黑" panose="020B0503020204020204" pitchFamily="34" charset="-122"/>
              </a:endParaRPr>
            </a:p>
          </p:txBody>
        </p:sp>
        <p:sp>
          <p:nvSpPr>
            <p:cNvPr id="790" name="Shape 790"/>
            <p:cNvSpPr/>
            <p:nvPr/>
          </p:nvSpPr>
          <p:spPr>
            <a:xfrm rot="17150482">
              <a:off x="2751274" y="3436803"/>
              <a:ext cx="1286702" cy="12895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8F4E9"/>
            </a:solidFill>
            <a:ln w="12700" cap="flat">
              <a:noFill/>
              <a:miter lim="400000"/>
            </a:ln>
            <a:effectLst/>
          </p:spPr>
          <p:txBody>
            <a:bodyPr wrap="square" lIns="0" tIns="0" rIns="0" bIns="0" numCol="1" anchor="t">
              <a:noAutofit/>
            </a:bodyPr>
            <a:lstStyle/>
            <a:p>
              <a:pPr lvl="0"/>
              <a:endParaRPr>
                <a:latin typeface="+mn-ea"/>
                <a:ea typeface="+mn-ea"/>
                <a:cs typeface="+mn-ea"/>
                <a:sym typeface="微软雅黑" panose="020B0503020204020204" pitchFamily="34" charset="-122"/>
              </a:endParaRPr>
            </a:p>
          </p:txBody>
        </p:sp>
        <p:sp>
          <p:nvSpPr>
            <p:cNvPr id="796" name="Shape 796"/>
            <p:cNvSpPr/>
            <p:nvPr/>
          </p:nvSpPr>
          <p:spPr>
            <a:xfrm>
              <a:off x="2861147" y="3710458"/>
              <a:ext cx="1015661" cy="738664"/>
            </a:xfrm>
            <a:prstGeom prst="rect">
              <a:avLst/>
            </a:prstGeom>
            <a:ln w="12700">
              <a:miter lim="400000"/>
            </a:ln>
          </p:spPr>
          <p:txBody>
            <a:bodyPr wrap="none" lIns="45719" rIns="45719">
              <a:spAutoFit/>
            </a:bodyPr>
            <a:lstStyle/>
            <a:p>
              <a:pPr lvl="0" algn="ctr">
                <a:defRPr>
                  <a:solidFill>
                    <a:srgbClr val="000000"/>
                  </a:solidFill>
                </a:defRPr>
              </a:pPr>
              <a:r>
                <a:rPr lang="en-US" sz="2400" b="1" smtClean="0">
                  <a:solidFill>
                    <a:srgbClr val="595C54"/>
                  </a:solidFill>
                  <a:latin typeface="+mn-ea"/>
                  <a:ea typeface="+mn-ea"/>
                  <a:cs typeface="+mn-ea"/>
                  <a:sym typeface="微软雅黑" panose="020B0503020204020204" pitchFamily="34" charset="-122"/>
                </a:rPr>
                <a:t>01</a:t>
              </a:r>
              <a:endParaRPr sz="2400" b="1">
                <a:solidFill>
                  <a:srgbClr val="595C54"/>
                </a:solidFill>
                <a:latin typeface="+mn-ea"/>
                <a:ea typeface="+mn-ea"/>
                <a:cs typeface="+mn-ea"/>
                <a:sym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solidFill>
                    <a:srgbClr val="000000"/>
                  </a:solidFill>
                </a:defRPr>
              </a:pPr>
              <a:r>
                <a:rPr lang="zh-CN" altLang="en-US" b="1">
                  <a:solidFill>
                    <a:srgbClr val="595C54"/>
                  </a:solidFill>
                  <a:latin typeface="+mn-ea"/>
                  <a:ea typeface="+mn-ea"/>
                  <a:cs typeface="+mn-ea"/>
                  <a:sym typeface="微软雅黑" panose="020B0503020204020204" pitchFamily="34" charset="-122"/>
                </a:rPr>
                <a:t>添加标题</a:t>
              </a:r>
              <a:endParaRPr lang="zh-CN" altLang="en-US" b="1">
                <a:solidFill>
                  <a:srgbClr val="595C54"/>
                </a:solidFill>
                <a:latin typeface="+mn-ea"/>
                <a:ea typeface="+mn-ea"/>
                <a:cs typeface="+mn-ea"/>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750"/>
                                        <p:tgtEl>
                                          <p:spTgt spid="2"/>
                                        </p:tgtEl>
                                      </p:cBhvr>
                                    </p:animEffect>
                                  </p:childTnLst>
                                </p:cTn>
                              </p:par>
                            </p:childTnLst>
                          </p:cTn>
                        </p:par>
                        <p:par>
                          <p:cTn id="8" fill="hold">
                            <p:stCondLst>
                              <p:cond delay="1000"/>
                            </p:stCondLst>
                            <p:childTnLst>
                              <p:par>
                                <p:cTn id="9" presetID="21"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50"/>
                                        <p:tgtEl>
                                          <p:spTgt spid="3"/>
                                        </p:tgtEl>
                                      </p:cBhvr>
                                    </p:animEffect>
                                  </p:childTnLst>
                                </p:cTn>
                              </p:par>
                            </p:childTnLst>
                          </p:cTn>
                        </p:par>
                        <p:par>
                          <p:cTn id="12" fill="hold">
                            <p:stCondLst>
                              <p:cond delay="1500"/>
                            </p:stCondLst>
                            <p:childTnLst>
                              <p:par>
                                <p:cTn id="13" presetID="21"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500"/>
                                        <p:tgtEl>
                                          <p:spTgt spid="4"/>
                                        </p:tgtEl>
                                      </p:cBhvr>
                                    </p:animEffect>
                                  </p:childTnLst>
                                </p:cTn>
                              </p:par>
                            </p:childTnLst>
                          </p:cTn>
                        </p:par>
                        <p:par>
                          <p:cTn id="16" fill="hold">
                            <p:stCondLst>
                              <p:cond delay="2000"/>
                            </p:stCondLst>
                            <p:childTnLst>
                              <p:par>
                                <p:cTn id="17" presetID="21" presetClass="entr" presetSubtype="1"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250"/>
                                        <p:tgtEl>
                                          <p:spTgt spid="5"/>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784"/>
                                        </p:tgtEl>
                                        <p:attrNameLst>
                                          <p:attrName>style.visibility</p:attrName>
                                        </p:attrNameLst>
                                      </p:cBhvr>
                                      <p:to>
                                        <p:strVal val="visible"/>
                                      </p:to>
                                    </p:set>
                                    <p:animEffect transition="in" filter="wipe(left)">
                                      <p:cBhvr>
                                        <p:cTn id="23" dur="500"/>
                                        <p:tgtEl>
                                          <p:spTgt spid="784"/>
                                        </p:tgtEl>
                                      </p:cBhvr>
                                    </p:animEffect>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785"/>
                                        </p:tgtEl>
                                        <p:attrNameLst>
                                          <p:attrName>style.visibility</p:attrName>
                                        </p:attrNameLst>
                                      </p:cBhvr>
                                      <p:to>
                                        <p:strVal val="visible"/>
                                      </p:to>
                                    </p:set>
                                    <p:animEffect transition="in" filter="wipe(up)">
                                      <p:cBhvr>
                                        <p:cTn id="27" dur="250"/>
                                        <p:tgtEl>
                                          <p:spTgt spid="785"/>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787"/>
                                        </p:tgtEl>
                                        <p:attrNameLst>
                                          <p:attrName>style.visibility</p:attrName>
                                        </p:attrNameLst>
                                      </p:cBhvr>
                                      <p:to>
                                        <p:strVal val="visible"/>
                                      </p:to>
                                    </p:set>
                                    <p:animEffect transition="in" filter="wipe(left)">
                                      <p:cBhvr>
                                        <p:cTn id="31" dur="250"/>
                                        <p:tgtEl>
                                          <p:spTgt spid="787"/>
                                        </p:tgtEl>
                                      </p:cBhvr>
                                    </p:animEffect>
                                  </p:childTnLst>
                                </p:cTn>
                              </p:par>
                            </p:childTnLst>
                          </p:cTn>
                        </p:par>
                        <p:par>
                          <p:cTn id="32" fill="hold">
                            <p:stCondLst>
                              <p:cond delay="4000"/>
                            </p:stCondLst>
                            <p:childTnLst>
                              <p:par>
                                <p:cTn id="33" presetID="2" presetClass="entr" presetSubtype="2" fill="hold" grpId="0" nodeType="afterEffect">
                                  <p:stCondLst>
                                    <p:cond delay="0"/>
                                  </p:stCondLst>
                                  <p:childTnLst>
                                    <p:set>
                                      <p:cBhvr>
                                        <p:cTn id="34" dur="indefinite" fill="hold"/>
                                        <p:tgtEl>
                                          <p:spTgt spid="818"/>
                                        </p:tgtEl>
                                        <p:attrNameLst>
                                          <p:attrName>style.visibility</p:attrName>
                                        </p:attrNameLst>
                                      </p:cBhvr>
                                      <p:to>
                                        <p:strVal val="visible"/>
                                      </p:to>
                                    </p:set>
                                    <p:anim calcmode="lin" valueType="num">
                                      <p:cBhvr>
                                        <p:cTn id="35" dur="500" fill="hold"/>
                                        <p:tgtEl>
                                          <p:spTgt spid="818"/>
                                        </p:tgtEl>
                                        <p:attrNameLst>
                                          <p:attrName>ppt_x</p:attrName>
                                        </p:attrNameLst>
                                      </p:cBhvr>
                                      <p:tavLst>
                                        <p:tav tm="0">
                                          <p:val>
                                            <p:strVal val="1+#ppt_w/2"/>
                                          </p:val>
                                        </p:tav>
                                        <p:tav tm="100000">
                                          <p:val>
                                            <p:strVal val="#ppt_x"/>
                                          </p:val>
                                        </p:tav>
                                      </p:tavLst>
                                    </p:anim>
                                    <p:anim calcmode="lin" valueType="num">
                                      <p:cBhvr>
                                        <p:cTn id="36" dur="500" fill="hold"/>
                                        <p:tgtEl>
                                          <p:spTgt spid="818"/>
                                        </p:tgtEl>
                                        <p:attrNameLst>
                                          <p:attrName>ppt_y</p:attrName>
                                        </p:attrNameLst>
                                      </p:cBhvr>
                                      <p:tavLst>
                                        <p:tav tm="0">
                                          <p:val>
                                            <p:strVal val="#ppt_y"/>
                                          </p:val>
                                        </p:tav>
                                        <p:tav tm="100000">
                                          <p:val>
                                            <p:strVal val="#ppt_y"/>
                                          </p:val>
                                        </p:tav>
                                      </p:tavLst>
                                    </p:anim>
                                  </p:childTnLst>
                                </p:cTn>
                              </p:par>
                            </p:childTnLst>
                          </p:cTn>
                        </p:par>
                        <p:par>
                          <p:cTn id="37" fill="hold">
                            <p:stCondLst>
                              <p:cond delay="4500"/>
                            </p:stCondLst>
                            <p:childTnLst>
                              <p:par>
                                <p:cTn id="38" presetID="2" presetClass="entr" presetSubtype="2" fill="hold" grpId="0" nodeType="afterEffect">
                                  <p:stCondLst>
                                    <p:cond delay="0"/>
                                  </p:stCondLst>
                                  <p:childTnLst>
                                    <p:set>
                                      <p:cBhvr>
                                        <p:cTn id="39" dur="indefinite" fill="hold"/>
                                        <p:tgtEl>
                                          <p:spTgt spid="813"/>
                                        </p:tgtEl>
                                        <p:attrNameLst>
                                          <p:attrName>style.visibility</p:attrName>
                                        </p:attrNameLst>
                                      </p:cBhvr>
                                      <p:to>
                                        <p:strVal val="visible"/>
                                      </p:to>
                                    </p:set>
                                    <p:anim calcmode="lin" valueType="num">
                                      <p:cBhvr>
                                        <p:cTn id="40" dur="500" fill="hold"/>
                                        <p:tgtEl>
                                          <p:spTgt spid="813"/>
                                        </p:tgtEl>
                                        <p:attrNameLst>
                                          <p:attrName>ppt_x</p:attrName>
                                        </p:attrNameLst>
                                      </p:cBhvr>
                                      <p:tavLst>
                                        <p:tav tm="0">
                                          <p:val>
                                            <p:strVal val="1+#ppt_w/2"/>
                                          </p:val>
                                        </p:tav>
                                        <p:tav tm="100000">
                                          <p:val>
                                            <p:strVal val="#ppt_x"/>
                                          </p:val>
                                        </p:tav>
                                      </p:tavLst>
                                    </p:anim>
                                    <p:anim calcmode="lin" valueType="num">
                                      <p:cBhvr>
                                        <p:cTn id="41" dur="500" fill="hold"/>
                                        <p:tgtEl>
                                          <p:spTgt spid="813"/>
                                        </p:tgtEl>
                                        <p:attrNameLst>
                                          <p:attrName>ppt_y</p:attrName>
                                        </p:attrNameLst>
                                      </p:cBhvr>
                                      <p:tavLst>
                                        <p:tav tm="0">
                                          <p:val>
                                            <p:strVal val="#ppt_y"/>
                                          </p:val>
                                        </p:tav>
                                        <p:tav tm="100000">
                                          <p:val>
                                            <p:strVal val="#ppt_y"/>
                                          </p:val>
                                        </p:tav>
                                      </p:tavLst>
                                    </p:anim>
                                  </p:childTnLst>
                                </p:cTn>
                              </p:par>
                            </p:childTnLst>
                          </p:cTn>
                        </p:par>
                        <p:par>
                          <p:cTn id="42" fill="hold">
                            <p:stCondLst>
                              <p:cond delay="5000"/>
                            </p:stCondLst>
                            <p:childTnLst>
                              <p:par>
                                <p:cTn id="43" presetID="2" presetClass="entr" presetSubtype="8" fill="hold" grpId="0" nodeType="afterEffect">
                                  <p:stCondLst>
                                    <p:cond delay="0"/>
                                  </p:stCondLst>
                                  <p:childTnLst>
                                    <p:set>
                                      <p:cBhvr>
                                        <p:cTn id="44" dur="indefinite" fill="hold"/>
                                        <p:tgtEl>
                                          <p:spTgt spid="808"/>
                                        </p:tgtEl>
                                        <p:attrNameLst>
                                          <p:attrName>style.visibility</p:attrName>
                                        </p:attrNameLst>
                                      </p:cBhvr>
                                      <p:to>
                                        <p:strVal val="visible"/>
                                      </p:to>
                                    </p:set>
                                    <p:anim calcmode="lin" valueType="num">
                                      <p:cBhvr>
                                        <p:cTn id="45" dur="500" fill="hold"/>
                                        <p:tgtEl>
                                          <p:spTgt spid="808"/>
                                        </p:tgtEl>
                                        <p:attrNameLst>
                                          <p:attrName>ppt_x</p:attrName>
                                        </p:attrNameLst>
                                      </p:cBhvr>
                                      <p:tavLst>
                                        <p:tav tm="0">
                                          <p:val>
                                            <p:strVal val="0-#ppt_w/2"/>
                                          </p:val>
                                        </p:tav>
                                        <p:tav tm="100000">
                                          <p:val>
                                            <p:strVal val="#ppt_x"/>
                                          </p:val>
                                        </p:tav>
                                      </p:tavLst>
                                    </p:anim>
                                    <p:anim calcmode="lin" valueType="num">
                                      <p:cBhvr>
                                        <p:cTn id="46" dur="500" fill="hold"/>
                                        <p:tgtEl>
                                          <p:spTgt spid="808"/>
                                        </p:tgtEl>
                                        <p:attrNameLst>
                                          <p:attrName>ppt_y</p:attrName>
                                        </p:attrNameLst>
                                      </p:cBhvr>
                                      <p:tavLst>
                                        <p:tav tm="0">
                                          <p:val>
                                            <p:strVal val="#ppt_y"/>
                                          </p:val>
                                        </p:tav>
                                        <p:tav tm="100000">
                                          <p:val>
                                            <p:strVal val="#ppt_y"/>
                                          </p:val>
                                        </p:tav>
                                      </p:tavLst>
                                    </p:anim>
                                  </p:childTnLst>
                                </p:cTn>
                              </p:par>
                            </p:childTnLst>
                          </p:cTn>
                        </p:par>
                        <p:par>
                          <p:cTn id="47" fill="hold">
                            <p:stCondLst>
                              <p:cond delay="5500"/>
                            </p:stCondLst>
                            <p:childTnLst>
                              <p:par>
                                <p:cTn id="48" presetID="2" presetClass="entr" presetSubtype="8" fill="hold" grpId="0" nodeType="afterEffect">
                                  <p:stCondLst>
                                    <p:cond delay="0"/>
                                  </p:stCondLst>
                                  <p:childTnLst>
                                    <p:set>
                                      <p:cBhvr>
                                        <p:cTn id="49" dur="indefinite" fill="hold"/>
                                        <p:tgtEl>
                                          <p:spTgt spid="803"/>
                                        </p:tgtEl>
                                        <p:attrNameLst>
                                          <p:attrName>style.visibility</p:attrName>
                                        </p:attrNameLst>
                                      </p:cBhvr>
                                      <p:to>
                                        <p:strVal val="visible"/>
                                      </p:to>
                                    </p:set>
                                    <p:anim calcmode="lin" valueType="num">
                                      <p:cBhvr>
                                        <p:cTn id="50" dur="500" fill="hold"/>
                                        <p:tgtEl>
                                          <p:spTgt spid="803"/>
                                        </p:tgtEl>
                                        <p:attrNameLst>
                                          <p:attrName>ppt_x</p:attrName>
                                        </p:attrNameLst>
                                      </p:cBhvr>
                                      <p:tavLst>
                                        <p:tav tm="0">
                                          <p:val>
                                            <p:strVal val="0-#ppt_w/2"/>
                                          </p:val>
                                        </p:tav>
                                        <p:tav tm="100000">
                                          <p:val>
                                            <p:strVal val="#ppt_x"/>
                                          </p:val>
                                        </p:tav>
                                      </p:tavLst>
                                    </p:anim>
                                    <p:anim calcmode="lin" valueType="num">
                                      <p:cBhvr>
                                        <p:cTn id="51" dur="500" fill="hold"/>
                                        <p:tgtEl>
                                          <p:spTgt spid="8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4" grpId="0" animBg="1"/>
      <p:bldP spid="785" grpId="0" animBg="1"/>
      <p:bldP spid="787" grpId="0" animBg="1"/>
      <p:bldP spid="803" grpId="0" animBg="1" advAuto="0"/>
      <p:bldP spid="808" grpId="0" animBg="1" advAuto="0"/>
      <p:bldP spid="813" grpId="0" animBg="1" advAuto="0"/>
      <p:bldP spid="818" grpId="0"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Parallelogram 7"/>
          <p:cNvSpPr/>
          <p:nvPr/>
        </p:nvSpPr>
        <p:spPr>
          <a:xfrm>
            <a:off x="628261" y="4095236"/>
            <a:ext cx="3962400" cy="1290084"/>
          </a:xfrm>
          <a:prstGeom prst="parallelogram">
            <a:avLst>
              <a:gd name="adj" fmla="val 90781"/>
            </a:avLst>
          </a:prstGeom>
          <a:ln>
            <a:noFill/>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smtClean="0">
              <a:ln>
                <a:noFill/>
              </a:ln>
              <a:solidFill>
                <a:prstClr val="white"/>
              </a:solidFill>
              <a:effectLst/>
              <a:uLnTx/>
              <a:uFillTx/>
              <a:latin typeface="+mn-ea"/>
              <a:cs typeface="+mn-ea"/>
              <a:sym typeface="微软雅黑" panose="020B0503020204020204" pitchFamily="34" charset="-122"/>
            </a:endParaRPr>
          </a:p>
        </p:txBody>
      </p:sp>
      <p:sp>
        <p:nvSpPr>
          <p:cNvPr id="31" name="Parallelogram 6"/>
          <p:cNvSpPr/>
          <p:nvPr/>
        </p:nvSpPr>
        <p:spPr>
          <a:xfrm>
            <a:off x="628261" y="3625040"/>
            <a:ext cx="3962400" cy="1290084"/>
          </a:xfrm>
          <a:prstGeom prst="parallelogram">
            <a:avLst>
              <a:gd name="adj" fmla="val 90781"/>
            </a:avLst>
          </a:prstGeom>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smtClean="0">
              <a:ln>
                <a:noFill/>
              </a:ln>
              <a:solidFill>
                <a:prstClr val="white"/>
              </a:solidFill>
              <a:effectLst/>
              <a:uLnTx/>
              <a:uFillTx/>
              <a:latin typeface="+mn-ea"/>
              <a:cs typeface="+mn-ea"/>
              <a:sym typeface="微软雅黑" panose="020B0503020204020204" pitchFamily="34" charset="-122"/>
            </a:endParaRPr>
          </a:p>
        </p:txBody>
      </p:sp>
      <p:sp>
        <p:nvSpPr>
          <p:cNvPr id="32" name="Parallelogram 5"/>
          <p:cNvSpPr/>
          <p:nvPr/>
        </p:nvSpPr>
        <p:spPr>
          <a:xfrm>
            <a:off x="628261" y="3154845"/>
            <a:ext cx="3962400" cy="1290084"/>
          </a:xfrm>
          <a:prstGeom prst="parallelogram">
            <a:avLst>
              <a:gd name="adj" fmla="val 90781"/>
            </a:avLst>
          </a:prstGeom>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smtClean="0">
              <a:ln>
                <a:noFill/>
              </a:ln>
              <a:solidFill>
                <a:prstClr val="white"/>
              </a:solidFill>
              <a:effectLst/>
              <a:uLnTx/>
              <a:uFillTx/>
              <a:latin typeface="+mn-ea"/>
              <a:cs typeface="+mn-ea"/>
              <a:sym typeface="微软雅黑" panose="020B0503020204020204" pitchFamily="34" charset="-122"/>
            </a:endParaRPr>
          </a:p>
        </p:txBody>
      </p:sp>
      <p:sp>
        <p:nvSpPr>
          <p:cNvPr id="33" name="Parallelogram 4"/>
          <p:cNvSpPr/>
          <p:nvPr/>
        </p:nvSpPr>
        <p:spPr>
          <a:xfrm>
            <a:off x="628261" y="2684649"/>
            <a:ext cx="3962400" cy="1290084"/>
          </a:xfrm>
          <a:prstGeom prst="parallelogram">
            <a:avLst>
              <a:gd name="adj" fmla="val 90781"/>
            </a:avLst>
          </a:prstGeom>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smtClean="0">
              <a:ln>
                <a:noFill/>
              </a:ln>
              <a:solidFill>
                <a:prstClr val="white"/>
              </a:solidFill>
              <a:effectLst/>
              <a:uLnTx/>
              <a:uFillTx/>
              <a:latin typeface="+mn-ea"/>
              <a:cs typeface="+mn-ea"/>
              <a:sym typeface="微软雅黑" panose="020B0503020204020204" pitchFamily="34" charset="-122"/>
            </a:endParaRPr>
          </a:p>
        </p:txBody>
      </p:sp>
      <p:sp>
        <p:nvSpPr>
          <p:cNvPr id="34" name="Parallelogram 3"/>
          <p:cNvSpPr/>
          <p:nvPr/>
        </p:nvSpPr>
        <p:spPr>
          <a:xfrm>
            <a:off x="628261" y="2235720"/>
            <a:ext cx="3962400" cy="1290084"/>
          </a:xfrm>
          <a:prstGeom prst="parallelogram">
            <a:avLst>
              <a:gd name="adj" fmla="val 90781"/>
            </a:avLst>
          </a:prstGeom>
          <a:ln>
            <a:noFill/>
          </a:ln>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smtClean="0">
              <a:ln>
                <a:noFill/>
              </a:ln>
              <a:solidFill>
                <a:prstClr val="white"/>
              </a:solidFill>
              <a:effectLst/>
              <a:uLnTx/>
              <a:uFillTx/>
              <a:latin typeface="+mn-ea"/>
              <a:cs typeface="+mn-ea"/>
              <a:sym typeface="微软雅黑" panose="020B0503020204020204" pitchFamily="34" charset="-122"/>
            </a:endParaRPr>
          </a:p>
        </p:txBody>
      </p:sp>
      <p:sp>
        <p:nvSpPr>
          <p:cNvPr id="35" name="Rounded Rectangle 21"/>
          <p:cNvSpPr/>
          <p:nvPr/>
        </p:nvSpPr>
        <p:spPr>
          <a:xfrm>
            <a:off x="5884331" y="5071791"/>
            <a:ext cx="2465531" cy="1122005"/>
          </a:xfrm>
          <a:prstGeom prst="roundRect">
            <a:avLst>
              <a:gd name="adj" fmla="val 5186"/>
            </a:avLst>
          </a:prstGeom>
        </p:spPr>
        <p:style>
          <a:lnRef idx="3">
            <a:schemeClr val="lt1"/>
          </a:lnRef>
          <a:fillRef idx="1">
            <a:schemeClr val="accent1"/>
          </a:fillRef>
          <a:effectRef idx="1">
            <a:schemeClr val="accent1"/>
          </a:effectRef>
          <a:fontRef idx="minor">
            <a:schemeClr val="lt1"/>
          </a:fontRef>
        </p:style>
        <p:txBody>
          <a:bodyPr bIns="91440" rtlCol="0" anchor="b"/>
          <a:lstStyle/>
          <a:p>
            <a:pPr marL="0" marR="0" lvl="0" indent="0" algn="ctr" defTabSz="1450340" rtl="0" eaLnBrk="1" fontAlgn="auto" latinLnBrk="0" hangingPunct="1">
              <a:lnSpc>
                <a:spcPct val="200000"/>
              </a:lnSpc>
              <a:spcBef>
                <a:spcPts val="0"/>
              </a:spcBef>
              <a:spcAft>
                <a:spcPts val="0"/>
              </a:spcAft>
              <a:buClrTx/>
              <a:buSzTx/>
              <a:buFontTx/>
              <a:buNone/>
              <a:defRPr/>
            </a:pPr>
            <a:r>
              <a:rPr lang="zh-CN" altLang="en-US" sz="1600" b="1" kern="1200">
                <a:solidFill>
                  <a:schemeClr val="bg1"/>
                </a:solidFill>
                <a:latin typeface="+mn-ea"/>
                <a:cs typeface="+mn-ea"/>
                <a:sym typeface="微软雅黑" panose="020B0503020204020204" pitchFamily="34" charset="-122"/>
              </a:rPr>
              <a:t>添加标题</a:t>
            </a:r>
            <a:endParaRPr lang="en-US" altLang="zh-CN" sz="1400" b="1" kern="1200">
              <a:solidFill>
                <a:schemeClr val="bg1"/>
              </a:solidFill>
              <a:latin typeface="+mn-ea"/>
              <a:cs typeface="+mn-ea"/>
              <a:sym typeface="微软雅黑" panose="020B0503020204020204" pitchFamily="34" charset="-122"/>
            </a:endParaRPr>
          </a:p>
          <a:p>
            <a:pPr marL="0" marR="0" lvl="0" indent="0" algn="ctr" defTabSz="1450340" rtl="0" eaLnBrk="1" fontAlgn="auto" latinLnBrk="0" hangingPunct="1">
              <a:lnSpc>
                <a:spcPct val="100000"/>
              </a:lnSpc>
              <a:spcBef>
                <a:spcPts val="0"/>
              </a:spcBef>
              <a:spcAft>
                <a:spcPts val="0"/>
              </a:spcAft>
              <a:buClrTx/>
              <a:buSzTx/>
              <a:buFontTx/>
              <a:buNone/>
              <a:defRPr/>
            </a:pPr>
            <a:r>
              <a:rPr lang="zh-CN" altLang="en-US" sz="1200" kern="1200">
                <a:solidFill>
                  <a:schemeClr val="bg1"/>
                </a:solidFill>
                <a:latin typeface="+mn-ea"/>
                <a:cs typeface="+mn-ea"/>
                <a:sym typeface="微软雅黑" panose="020B0503020204020204" pitchFamily="34" charset="-122"/>
              </a:rPr>
              <a:t>点击此处添加段落文本</a:t>
            </a:r>
            <a:endParaRPr lang="zh-CN" altLang="en-US" sz="1200" kern="1200">
              <a:solidFill>
                <a:schemeClr val="bg1"/>
              </a:solidFill>
              <a:latin typeface="+mn-ea"/>
              <a:cs typeface="+mn-ea"/>
              <a:sym typeface="微软雅黑" panose="020B0503020204020204" pitchFamily="34" charset="-122"/>
            </a:endParaRPr>
          </a:p>
          <a:p>
            <a:pPr marL="0" marR="0" lvl="0" indent="0" algn="ctr" defTabSz="1450340" rtl="0" eaLnBrk="1" fontAlgn="auto" latinLnBrk="0" hangingPunct="1">
              <a:lnSpc>
                <a:spcPct val="100000"/>
              </a:lnSpc>
              <a:spcBef>
                <a:spcPts val="0"/>
              </a:spcBef>
              <a:spcAft>
                <a:spcPts val="0"/>
              </a:spcAft>
              <a:buClrTx/>
              <a:buSzTx/>
              <a:buFontTx/>
              <a:buNone/>
              <a:defRPr/>
            </a:pPr>
            <a:r>
              <a:rPr lang="zh-CN" altLang="en-US" sz="1200" kern="1200">
                <a:solidFill>
                  <a:schemeClr val="bg1"/>
                </a:solidFill>
                <a:latin typeface="+mn-ea"/>
                <a:cs typeface="+mn-ea"/>
                <a:sym typeface="微软雅黑" panose="020B0503020204020204" pitchFamily="34" charset="-122"/>
              </a:rPr>
              <a:t>点击此处添加段落文本</a:t>
            </a:r>
            <a:r>
              <a:rPr lang="en-US" altLang="zh-CN" sz="1200" kern="1200">
                <a:solidFill>
                  <a:schemeClr val="bg1"/>
                </a:solidFill>
                <a:latin typeface="+mn-ea"/>
                <a:cs typeface="+mn-ea"/>
                <a:sym typeface="微软雅黑" panose="020B0503020204020204" pitchFamily="34" charset="-122"/>
              </a:rPr>
              <a:t>.</a:t>
            </a:r>
            <a:endParaRPr lang="en-US" altLang="zh-CN" sz="1200" kern="1200">
              <a:solidFill>
                <a:schemeClr val="bg1"/>
              </a:solidFill>
              <a:latin typeface="+mn-ea"/>
              <a:cs typeface="+mn-ea"/>
              <a:sym typeface="微软雅黑" panose="020B0503020204020204" pitchFamily="34" charset="-122"/>
            </a:endParaRPr>
          </a:p>
          <a:p>
            <a:pPr marL="0" marR="0" lvl="0" indent="0" algn="ctr" defTabSz="1450340" rtl="0" eaLnBrk="1" fontAlgn="auto" latinLnBrk="0" hangingPunct="1">
              <a:lnSpc>
                <a:spcPct val="100000"/>
              </a:lnSpc>
              <a:spcBef>
                <a:spcPts val="0"/>
              </a:spcBef>
              <a:spcAft>
                <a:spcPts val="0"/>
              </a:spcAft>
              <a:buClrTx/>
              <a:buSzTx/>
              <a:buFontTx/>
              <a:buNone/>
              <a:defRPr/>
            </a:pPr>
            <a:r>
              <a:rPr lang="zh-CN" altLang="en-US" sz="1200">
                <a:solidFill>
                  <a:schemeClr val="bg1"/>
                </a:solidFill>
                <a:latin typeface="+mn-ea"/>
                <a:cs typeface="+mn-ea"/>
                <a:sym typeface="微软雅黑" panose="020B0503020204020204" pitchFamily="34" charset="-122"/>
              </a:rPr>
              <a:t>点击此处添加段落文本</a:t>
            </a:r>
            <a:endParaRPr lang="zh-CN" altLang="en-US" sz="1200">
              <a:solidFill>
                <a:schemeClr val="bg1"/>
              </a:solidFill>
              <a:latin typeface="+mn-ea"/>
              <a:cs typeface="+mn-ea"/>
              <a:sym typeface="微软雅黑" panose="020B0503020204020204" pitchFamily="34" charset="-122"/>
            </a:endParaRPr>
          </a:p>
        </p:txBody>
      </p:sp>
      <p:sp>
        <p:nvSpPr>
          <p:cNvPr id="36" name="Rounded Rectangle 23"/>
          <p:cNvSpPr/>
          <p:nvPr/>
        </p:nvSpPr>
        <p:spPr>
          <a:xfrm>
            <a:off x="5893661" y="1395318"/>
            <a:ext cx="2465531" cy="1122005"/>
          </a:xfrm>
          <a:prstGeom prst="roundRect">
            <a:avLst>
              <a:gd name="adj" fmla="val 5186"/>
            </a:avLst>
          </a:prstGeom>
        </p:spPr>
        <p:style>
          <a:lnRef idx="3">
            <a:schemeClr val="lt1"/>
          </a:lnRef>
          <a:fillRef idx="1">
            <a:schemeClr val="accent5"/>
          </a:fillRef>
          <a:effectRef idx="1">
            <a:schemeClr val="accent5"/>
          </a:effectRef>
          <a:fontRef idx="minor">
            <a:schemeClr val="lt1"/>
          </a:fontRef>
        </p:style>
        <p:txBody>
          <a:bodyPr bIns="91440" rtlCol="0" anchor="b"/>
          <a:lstStyle/>
          <a:p>
            <a:pPr marL="0" marR="0" lvl="0" indent="0" algn="ctr" defTabSz="1450340" rtl="0" eaLnBrk="1" fontAlgn="auto" latinLnBrk="0" hangingPunct="1">
              <a:lnSpc>
                <a:spcPct val="200000"/>
              </a:lnSpc>
              <a:spcBef>
                <a:spcPts val="0"/>
              </a:spcBef>
              <a:spcAft>
                <a:spcPts val="0"/>
              </a:spcAft>
              <a:buClrTx/>
              <a:buSzTx/>
              <a:buFontTx/>
              <a:buNone/>
              <a:defRPr/>
            </a:pPr>
            <a:r>
              <a:rPr kumimoji="0" lang="zh-CN" altLang="en-US" sz="1600" b="1" i="0" u="none" strike="noStrike" kern="1200" cap="none" spc="0" normalizeH="0" baseline="0" noProof="0" smtClean="0">
                <a:ln>
                  <a:noFill/>
                </a:ln>
                <a:solidFill>
                  <a:schemeClr val="bg1"/>
                </a:solidFill>
                <a:effectLst/>
                <a:uLnTx/>
                <a:uFillTx/>
                <a:latin typeface="+mn-ea"/>
                <a:cs typeface="+mn-ea"/>
                <a:sym typeface="微软雅黑" panose="020B0503020204020204" pitchFamily="34" charset="-122"/>
              </a:rPr>
              <a:t>添加标题</a:t>
            </a:r>
            <a:endParaRPr kumimoji="0" lang="en-US" sz="1400" b="1" i="0" u="none" strike="noStrike" kern="1200" cap="none" spc="0" normalizeH="0" baseline="0" noProof="0" smtClean="0">
              <a:ln>
                <a:noFill/>
              </a:ln>
              <a:solidFill>
                <a:schemeClr val="bg1"/>
              </a:solidFill>
              <a:effectLst/>
              <a:uLnTx/>
              <a:uFillTx/>
              <a:latin typeface="+mn-ea"/>
              <a:cs typeface="+mn-ea"/>
              <a:sym typeface="微软雅黑" panose="020B0503020204020204" pitchFamily="34" charset="-122"/>
            </a:endParaRPr>
          </a:p>
          <a:p>
            <a:pPr marL="0" marR="0" lvl="0" indent="0" algn="ctr" defTabSz="1450340" rtl="0" eaLnBrk="1" fontAlgn="auto" latinLnBrk="0" hangingPunct="1">
              <a:lnSpc>
                <a:spcPct val="100000"/>
              </a:lnSpc>
              <a:spcBef>
                <a:spcPts val="0"/>
              </a:spcBef>
              <a:spcAft>
                <a:spcPts val="0"/>
              </a:spcAft>
              <a:buClrTx/>
              <a:buSzTx/>
              <a:buFontTx/>
              <a:buNone/>
              <a:defRPr/>
            </a:pPr>
            <a:r>
              <a:rPr lang="zh-CN" altLang="en-US" sz="1200" kern="1200">
                <a:solidFill>
                  <a:schemeClr val="bg1"/>
                </a:solidFill>
                <a:latin typeface="+mn-ea"/>
                <a:cs typeface="+mn-ea"/>
                <a:sym typeface="微软雅黑" panose="020B0503020204020204" pitchFamily="34" charset="-122"/>
              </a:rPr>
              <a:t>点击此处添加段落文本</a:t>
            </a:r>
            <a:endParaRPr lang="zh-CN" altLang="en-US" sz="1200" kern="1200">
              <a:solidFill>
                <a:schemeClr val="bg1"/>
              </a:solidFill>
              <a:latin typeface="+mn-ea"/>
              <a:cs typeface="+mn-ea"/>
              <a:sym typeface="微软雅黑" panose="020B0503020204020204" pitchFamily="34" charset="-122"/>
            </a:endParaRPr>
          </a:p>
          <a:p>
            <a:pPr algn="ctr" defTabSz="1450340" rtl="0"/>
            <a:r>
              <a:rPr lang="zh-CN" altLang="en-US" sz="1200" kern="1200">
                <a:solidFill>
                  <a:schemeClr val="bg1"/>
                </a:solidFill>
                <a:latin typeface="+mn-ea"/>
                <a:cs typeface="+mn-ea"/>
                <a:sym typeface="微软雅黑" panose="020B0503020204020204" pitchFamily="34" charset="-122"/>
              </a:rPr>
              <a:t>点击此处添加段落</a:t>
            </a:r>
            <a:r>
              <a:rPr lang="zh-CN" altLang="en-US" sz="1200" kern="1200" smtClean="0">
                <a:solidFill>
                  <a:schemeClr val="bg1"/>
                </a:solidFill>
                <a:latin typeface="+mn-ea"/>
                <a:cs typeface="+mn-ea"/>
                <a:sym typeface="微软雅黑" panose="020B0503020204020204" pitchFamily="34" charset="-122"/>
              </a:rPr>
              <a:t>文本</a:t>
            </a:r>
            <a:r>
              <a:rPr kumimoji="0" lang="en-US" sz="1200" b="0" i="0" u="none" strike="noStrike" kern="1200" cap="none" spc="0" normalizeH="0" baseline="0" noProof="0" smtClean="0">
                <a:ln>
                  <a:noFill/>
                </a:ln>
                <a:solidFill>
                  <a:schemeClr val="bg1"/>
                </a:solidFill>
                <a:effectLst/>
                <a:uLnTx/>
                <a:uFillTx/>
                <a:latin typeface="+mn-ea"/>
                <a:cs typeface="+mn-ea"/>
                <a:sym typeface="微软雅黑" panose="020B0503020204020204" pitchFamily="34" charset="-122"/>
              </a:rPr>
              <a:t>.</a:t>
            </a:r>
            <a:endParaRPr kumimoji="0" lang="en-US" sz="1200" b="0" i="0" u="none" strike="noStrike" kern="1200" cap="none" spc="0" normalizeH="0" baseline="0" noProof="0" smtClean="0">
              <a:ln>
                <a:noFill/>
              </a:ln>
              <a:solidFill>
                <a:schemeClr val="bg1"/>
              </a:solidFill>
              <a:effectLst/>
              <a:uLnTx/>
              <a:uFillTx/>
              <a:latin typeface="+mn-ea"/>
              <a:cs typeface="+mn-ea"/>
              <a:sym typeface="微软雅黑" panose="020B0503020204020204" pitchFamily="34" charset="-122"/>
            </a:endParaRPr>
          </a:p>
          <a:p>
            <a:pPr algn="ctr" defTabSz="1450340" rtl="0"/>
            <a:r>
              <a:rPr lang="zh-CN" altLang="en-US" sz="1200" smtClean="0">
                <a:solidFill>
                  <a:schemeClr val="bg1"/>
                </a:solidFill>
                <a:latin typeface="+mn-ea"/>
                <a:cs typeface="+mn-ea"/>
                <a:sym typeface="微软雅黑" panose="020B0503020204020204" pitchFamily="34" charset="-122"/>
              </a:rPr>
              <a:t>点击</a:t>
            </a:r>
            <a:r>
              <a:rPr lang="zh-CN" altLang="en-US" sz="1200">
                <a:solidFill>
                  <a:schemeClr val="bg1"/>
                </a:solidFill>
                <a:latin typeface="+mn-ea"/>
                <a:cs typeface="+mn-ea"/>
                <a:sym typeface="微软雅黑" panose="020B0503020204020204" pitchFamily="34" charset="-122"/>
              </a:rPr>
              <a:t>此处添加段落</a:t>
            </a:r>
            <a:r>
              <a:rPr lang="zh-CN" altLang="en-US" sz="1200" smtClean="0">
                <a:solidFill>
                  <a:schemeClr val="bg1"/>
                </a:solidFill>
                <a:latin typeface="+mn-ea"/>
                <a:cs typeface="+mn-ea"/>
                <a:sym typeface="微软雅黑" panose="020B0503020204020204" pitchFamily="34" charset="-122"/>
              </a:rPr>
              <a:t>文本</a:t>
            </a:r>
            <a:endParaRPr lang="zh-CN" altLang="en-US" sz="1200">
              <a:solidFill>
                <a:schemeClr val="bg1"/>
              </a:solidFill>
              <a:latin typeface="+mn-ea"/>
              <a:cs typeface="+mn-ea"/>
              <a:sym typeface="微软雅黑" panose="020B0503020204020204" pitchFamily="34" charset="-122"/>
            </a:endParaRPr>
          </a:p>
        </p:txBody>
      </p:sp>
      <p:sp>
        <p:nvSpPr>
          <p:cNvPr id="37" name="Rounded Rectangle 25"/>
          <p:cNvSpPr/>
          <p:nvPr/>
        </p:nvSpPr>
        <p:spPr>
          <a:xfrm>
            <a:off x="5911461" y="3228383"/>
            <a:ext cx="2465531" cy="1122005"/>
          </a:xfrm>
          <a:prstGeom prst="roundRect">
            <a:avLst>
              <a:gd name="adj" fmla="val 5186"/>
            </a:avLst>
          </a:prstGeom>
        </p:spPr>
        <p:style>
          <a:lnRef idx="3">
            <a:schemeClr val="lt1"/>
          </a:lnRef>
          <a:fillRef idx="1">
            <a:schemeClr val="accent3"/>
          </a:fillRef>
          <a:effectRef idx="1">
            <a:schemeClr val="accent3"/>
          </a:effectRef>
          <a:fontRef idx="minor">
            <a:schemeClr val="lt1"/>
          </a:fontRef>
        </p:style>
        <p:txBody>
          <a:bodyPr bIns="91440" rtlCol="0" anchor="b"/>
          <a:lstStyle/>
          <a:p>
            <a:pPr marL="0" marR="0" lvl="0" indent="0" algn="ctr" defTabSz="1450340" rtl="0" eaLnBrk="1" fontAlgn="auto" latinLnBrk="0" hangingPunct="1">
              <a:lnSpc>
                <a:spcPct val="200000"/>
              </a:lnSpc>
              <a:spcBef>
                <a:spcPts val="0"/>
              </a:spcBef>
              <a:spcAft>
                <a:spcPts val="0"/>
              </a:spcAft>
              <a:buClrTx/>
              <a:buSzTx/>
              <a:buFontTx/>
              <a:buNone/>
              <a:defRPr/>
            </a:pPr>
            <a:r>
              <a:rPr lang="zh-CN" altLang="en-US" sz="1600" b="1" kern="1200">
                <a:solidFill>
                  <a:schemeClr val="bg1"/>
                </a:solidFill>
                <a:latin typeface="+mn-ea"/>
                <a:cs typeface="+mn-ea"/>
                <a:sym typeface="微软雅黑" panose="020B0503020204020204" pitchFamily="34" charset="-122"/>
              </a:rPr>
              <a:t>添加标题</a:t>
            </a:r>
            <a:endParaRPr lang="en-US" altLang="zh-CN" sz="1400" b="1" kern="1200">
              <a:solidFill>
                <a:schemeClr val="bg1"/>
              </a:solidFill>
              <a:latin typeface="+mn-ea"/>
              <a:cs typeface="+mn-ea"/>
              <a:sym typeface="微软雅黑" panose="020B0503020204020204" pitchFamily="34" charset="-122"/>
            </a:endParaRPr>
          </a:p>
          <a:p>
            <a:pPr marL="0" marR="0" lvl="0" indent="0" algn="ctr" defTabSz="1450340" rtl="0" eaLnBrk="1" fontAlgn="auto" latinLnBrk="0" hangingPunct="1">
              <a:lnSpc>
                <a:spcPct val="100000"/>
              </a:lnSpc>
              <a:spcBef>
                <a:spcPts val="0"/>
              </a:spcBef>
              <a:spcAft>
                <a:spcPts val="0"/>
              </a:spcAft>
              <a:buClrTx/>
              <a:buSzTx/>
              <a:buFontTx/>
              <a:buNone/>
              <a:defRPr/>
            </a:pPr>
            <a:r>
              <a:rPr lang="zh-CN" altLang="en-US" sz="1200" kern="1200">
                <a:solidFill>
                  <a:schemeClr val="bg1"/>
                </a:solidFill>
                <a:latin typeface="+mn-ea"/>
                <a:cs typeface="+mn-ea"/>
                <a:sym typeface="微软雅黑" panose="020B0503020204020204" pitchFamily="34" charset="-122"/>
              </a:rPr>
              <a:t>点击此处添加段落文本</a:t>
            </a:r>
            <a:endParaRPr lang="zh-CN" altLang="en-US" sz="1200" kern="1200">
              <a:solidFill>
                <a:schemeClr val="bg1"/>
              </a:solidFill>
              <a:latin typeface="+mn-ea"/>
              <a:cs typeface="+mn-ea"/>
              <a:sym typeface="微软雅黑" panose="020B0503020204020204" pitchFamily="34" charset="-122"/>
            </a:endParaRPr>
          </a:p>
          <a:p>
            <a:pPr marL="0" marR="0" lvl="0" indent="0" algn="ctr" defTabSz="1450340" rtl="0" eaLnBrk="1" fontAlgn="auto" latinLnBrk="0" hangingPunct="1">
              <a:lnSpc>
                <a:spcPct val="100000"/>
              </a:lnSpc>
              <a:spcBef>
                <a:spcPts val="0"/>
              </a:spcBef>
              <a:spcAft>
                <a:spcPts val="0"/>
              </a:spcAft>
              <a:buClrTx/>
              <a:buSzTx/>
              <a:buFontTx/>
              <a:buNone/>
              <a:defRPr/>
            </a:pPr>
            <a:r>
              <a:rPr lang="zh-CN" altLang="en-US" sz="1200" kern="1200">
                <a:solidFill>
                  <a:schemeClr val="bg1"/>
                </a:solidFill>
                <a:latin typeface="+mn-ea"/>
                <a:cs typeface="+mn-ea"/>
                <a:sym typeface="微软雅黑" panose="020B0503020204020204" pitchFamily="34" charset="-122"/>
              </a:rPr>
              <a:t>点击此处添加段落文本</a:t>
            </a:r>
            <a:r>
              <a:rPr lang="en-US" altLang="zh-CN" sz="1200" kern="1200">
                <a:solidFill>
                  <a:schemeClr val="bg1"/>
                </a:solidFill>
                <a:latin typeface="+mn-ea"/>
                <a:cs typeface="+mn-ea"/>
                <a:sym typeface="微软雅黑" panose="020B0503020204020204" pitchFamily="34" charset="-122"/>
              </a:rPr>
              <a:t>.</a:t>
            </a:r>
            <a:endParaRPr lang="en-US" altLang="zh-CN" sz="1200" kern="1200">
              <a:solidFill>
                <a:schemeClr val="bg1"/>
              </a:solidFill>
              <a:latin typeface="+mn-ea"/>
              <a:cs typeface="+mn-ea"/>
              <a:sym typeface="微软雅黑" panose="020B0503020204020204" pitchFamily="34" charset="-122"/>
            </a:endParaRPr>
          </a:p>
          <a:p>
            <a:pPr marL="0" marR="0" lvl="0" indent="0" algn="ctr" defTabSz="1450340" rtl="0" eaLnBrk="1" fontAlgn="auto" latinLnBrk="0" hangingPunct="1">
              <a:lnSpc>
                <a:spcPct val="100000"/>
              </a:lnSpc>
              <a:spcBef>
                <a:spcPts val="0"/>
              </a:spcBef>
              <a:spcAft>
                <a:spcPts val="0"/>
              </a:spcAft>
              <a:buClrTx/>
              <a:buSzTx/>
              <a:buFontTx/>
              <a:buNone/>
              <a:defRPr/>
            </a:pPr>
            <a:r>
              <a:rPr lang="zh-CN" altLang="en-US" sz="1200">
                <a:solidFill>
                  <a:schemeClr val="bg1"/>
                </a:solidFill>
                <a:latin typeface="+mn-ea"/>
                <a:cs typeface="+mn-ea"/>
                <a:sym typeface="微软雅黑" panose="020B0503020204020204" pitchFamily="34" charset="-122"/>
              </a:rPr>
              <a:t>点击此处添加段落文本</a:t>
            </a:r>
            <a:endParaRPr lang="zh-CN" altLang="en-US" sz="1200">
              <a:solidFill>
                <a:schemeClr val="bg1"/>
              </a:solidFill>
              <a:latin typeface="+mn-ea"/>
              <a:cs typeface="+mn-ea"/>
              <a:sym typeface="微软雅黑" panose="020B0503020204020204" pitchFamily="34" charset="-122"/>
            </a:endParaRPr>
          </a:p>
        </p:txBody>
      </p:sp>
      <p:sp>
        <p:nvSpPr>
          <p:cNvPr id="38" name="Rounded Rectangle 31"/>
          <p:cNvSpPr/>
          <p:nvPr/>
        </p:nvSpPr>
        <p:spPr>
          <a:xfrm>
            <a:off x="9033931" y="4157390"/>
            <a:ext cx="2465531" cy="1122005"/>
          </a:xfrm>
          <a:prstGeom prst="roundRect">
            <a:avLst>
              <a:gd name="adj" fmla="val 5186"/>
            </a:avLst>
          </a:prstGeom>
        </p:spPr>
        <p:style>
          <a:lnRef idx="3">
            <a:schemeClr val="lt1"/>
          </a:lnRef>
          <a:fillRef idx="1">
            <a:schemeClr val="accent2"/>
          </a:fillRef>
          <a:effectRef idx="1">
            <a:schemeClr val="accent2"/>
          </a:effectRef>
          <a:fontRef idx="minor">
            <a:schemeClr val="lt1"/>
          </a:fontRef>
        </p:style>
        <p:txBody>
          <a:bodyPr bIns="91440" rtlCol="0" anchor="b"/>
          <a:lstStyle/>
          <a:p>
            <a:pPr marL="0" marR="0" lvl="0" indent="0" algn="ctr" defTabSz="1450340" rtl="0" eaLnBrk="1" fontAlgn="auto" latinLnBrk="0" hangingPunct="1">
              <a:lnSpc>
                <a:spcPct val="200000"/>
              </a:lnSpc>
              <a:spcBef>
                <a:spcPts val="0"/>
              </a:spcBef>
              <a:spcAft>
                <a:spcPts val="0"/>
              </a:spcAft>
              <a:buClrTx/>
              <a:buSzTx/>
              <a:buFontTx/>
              <a:buNone/>
              <a:defRPr/>
            </a:pPr>
            <a:r>
              <a:rPr lang="zh-CN" altLang="en-US" sz="1600" b="1" kern="1200">
                <a:solidFill>
                  <a:schemeClr val="bg1"/>
                </a:solidFill>
                <a:latin typeface="+mn-ea"/>
                <a:cs typeface="+mn-ea"/>
                <a:sym typeface="微软雅黑" panose="020B0503020204020204" pitchFamily="34" charset="-122"/>
              </a:rPr>
              <a:t>添加标题</a:t>
            </a:r>
            <a:endParaRPr lang="en-US" altLang="zh-CN" sz="1400" b="1" kern="1200">
              <a:solidFill>
                <a:schemeClr val="bg1"/>
              </a:solidFill>
              <a:latin typeface="+mn-ea"/>
              <a:cs typeface="+mn-ea"/>
              <a:sym typeface="微软雅黑" panose="020B0503020204020204" pitchFamily="34" charset="-122"/>
            </a:endParaRPr>
          </a:p>
          <a:p>
            <a:pPr marL="0" marR="0" lvl="0" indent="0" algn="ctr" defTabSz="1450340" rtl="0" eaLnBrk="1" fontAlgn="auto" latinLnBrk="0" hangingPunct="1">
              <a:lnSpc>
                <a:spcPct val="100000"/>
              </a:lnSpc>
              <a:spcBef>
                <a:spcPts val="0"/>
              </a:spcBef>
              <a:spcAft>
                <a:spcPts val="0"/>
              </a:spcAft>
              <a:buClrTx/>
              <a:buSzTx/>
              <a:buFontTx/>
              <a:buNone/>
              <a:defRPr/>
            </a:pPr>
            <a:r>
              <a:rPr lang="zh-CN" altLang="en-US" sz="1200" kern="1200">
                <a:solidFill>
                  <a:schemeClr val="bg1"/>
                </a:solidFill>
                <a:latin typeface="+mn-ea"/>
                <a:cs typeface="+mn-ea"/>
                <a:sym typeface="微软雅黑" panose="020B0503020204020204" pitchFamily="34" charset="-122"/>
              </a:rPr>
              <a:t>点击此处添加段落文本</a:t>
            </a:r>
            <a:endParaRPr lang="zh-CN" altLang="en-US" sz="1200" kern="1200">
              <a:solidFill>
                <a:schemeClr val="bg1"/>
              </a:solidFill>
              <a:latin typeface="+mn-ea"/>
              <a:cs typeface="+mn-ea"/>
              <a:sym typeface="微软雅黑" panose="020B0503020204020204" pitchFamily="34" charset="-122"/>
            </a:endParaRPr>
          </a:p>
          <a:p>
            <a:pPr marL="0" marR="0" lvl="0" indent="0" algn="ctr" defTabSz="1450340" rtl="0" eaLnBrk="1" fontAlgn="auto" latinLnBrk="0" hangingPunct="1">
              <a:lnSpc>
                <a:spcPct val="100000"/>
              </a:lnSpc>
              <a:spcBef>
                <a:spcPts val="0"/>
              </a:spcBef>
              <a:spcAft>
                <a:spcPts val="0"/>
              </a:spcAft>
              <a:buClrTx/>
              <a:buSzTx/>
              <a:buFontTx/>
              <a:buNone/>
              <a:defRPr/>
            </a:pPr>
            <a:r>
              <a:rPr lang="zh-CN" altLang="en-US" sz="1200" kern="1200">
                <a:solidFill>
                  <a:schemeClr val="bg1"/>
                </a:solidFill>
                <a:latin typeface="+mn-ea"/>
                <a:cs typeface="+mn-ea"/>
                <a:sym typeface="微软雅黑" panose="020B0503020204020204" pitchFamily="34" charset="-122"/>
              </a:rPr>
              <a:t>点击此处添加段落文本</a:t>
            </a:r>
            <a:r>
              <a:rPr lang="en-US" altLang="zh-CN" sz="1200" kern="1200">
                <a:solidFill>
                  <a:schemeClr val="bg1"/>
                </a:solidFill>
                <a:latin typeface="+mn-ea"/>
                <a:cs typeface="+mn-ea"/>
                <a:sym typeface="微软雅黑" panose="020B0503020204020204" pitchFamily="34" charset="-122"/>
              </a:rPr>
              <a:t>.</a:t>
            </a:r>
            <a:endParaRPr lang="en-US" altLang="zh-CN" sz="1200" kern="1200">
              <a:solidFill>
                <a:schemeClr val="bg1"/>
              </a:solidFill>
              <a:latin typeface="+mn-ea"/>
              <a:cs typeface="+mn-ea"/>
              <a:sym typeface="微软雅黑" panose="020B0503020204020204" pitchFamily="34" charset="-122"/>
            </a:endParaRPr>
          </a:p>
          <a:p>
            <a:pPr marL="0" marR="0" lvl="0" indent="0" algn="ctr" defTabSz="1450340" rtl="0" eaLnBrk="1" fontAlgn="auto" latinLnBrk="0" hangingPunct="1">
              <a:lnSpc>
                <a:spcPct val="100000"/>
              </a:lnSpc>
              <a:spcBef>
                <a:spcPts val="0"/>
              </a:spcBef>
              <a:spcAft>
                <a:spcPts val="0"/>
              </a:spcAft>
              <a:buClrTx/>
              <a:buSzTx/>
              <a:buFontTx/>
              <a:buNone/>
              <a:defRPr/>
            </a:pPr>
            <a:r>
              <a:rPr lang="zh-CN" altLang="en-US" sz="1200">
                <a:solidFill>
                  <a:schemeClr val="bg1"/>
                </a:solidFill>
                <a:latin typeface="+mn-ea"/>
                <a:cs typeface="+mn-ea"/>
                <a:sym typeface="微软雅黑" panose="020B0503020204020204" pitchFamily="34" charset="-122"/>
              </a:rPr>
              <a:t>点击此处添加段落文本</a:t>
            </a:r>
            <a:endParaRPr lang="zh-CN" altLang="en-US" sz="1200">
              <a:solidFill>
                <a:schemeClr val="bg1"/>
              </a:solidFill>
              <a:latin typeface="+mn-ea"/>
              <a:cs typeface="+mn-ea"/>
              <a:sym typeface="微软雅黑" panose="020B0503020204020204" pitchFamily="34" charset="-122"/>
            </a:endParaRPr>
          </a:p>
        </p:txBody>
      </p:sp>
      <p:sp>
        <p:nvSpPr>
          <p:cNvPr id="39" name="Rounded Rectangle 33"/>
          <p:cNvSpPr/>
          <p:nvPr/>
        </p:nvSpPr>
        <p:spPr>
          <a:xfrm>
            <a:off x="9033931" y="2193511"/>
            <a:ext cx="2465531" cy="1122005"/>
          </a:xfrm>
          <a:prstGeom prst="roundRect">
            <a:avLst>
              <a:gd name="adj" fmla="val 5186"/>
            </a:avLst>
          </a:prstGeom>
        </p:spPr>
        <p:style>
          <a:lnRef idx="3">
            <a:schemeClr val="lt1"/>
          </a:lnRef>
          <a:fillRef idx="1">
            <a:schemeClr val="accent4"/>
          </a:fillRef>
          <a:effectRef idx="1">
            <a:schemeClr val="accent4"/>
          </a:effectRef>
          <a:fontRef idx="minor">
            <a:schemeClr val="lt1"/>
          </a:fontRef>
        </p:style>
        <p:txBody>
          <a:bodyPr rtlCol="0" anchor="b"/>
          <a:lstStyle/>
          <a:p>
            <a:pPr marL="0" marR="0" lvl="0" indent="0" algn="ctr" defTabSz="1450340" rtl="0" eaLnBrk="1" fontAlgn="auto" latinLnBrk="0" hangingPunct="1">
              <a:lnSpc>
                <a:spcPct val="200000"/>
              </a:lnSpc>
              <a:spcBef>
                <a:spcPts val="0"/>
              </a:spcBef>
              <a:spcAft>
                <a:spcPts val="0"/>
              </a:spcAft>
              <a:buClrTx/>
              <a:buSzTx/>
              <a:buFontTx/>
              <a:buNone/>
              <a:defRPr/>
            </a:pPr>
            <a:r>
              <a:rPr lang="zh-CN" altLang="en-US" sz="1600" b="1" kern="1200">
                <a:solidFill>
                  <a:schemeClr val="bg1"/>
                </a:solidFill>
                <a:latin typeface="+mn-ea"/>
                <a:cs typeface="+mn-ea"/>
                <a:sym typeface="微软雅黑" panose="020B0503020204020204" pitchFamily="34" charset="-122"/>
              </a:rPr>
              <a:t>添加标题</a:t>
            </a:r>
            <a:endParaRPr lang="en-US" altLang="zh-CN" sz="1400" b="1" kern="1200">
              <a:solidFill>
                <a:schemeClr val="bg1"/>
              </a:solidFill>
              <a:latin typeface="+mn-ea"/>
              <a:cs typeface="+mn-ea"/>
              <a:sym typeface="微软雅黑" panose="020B0503020204020204" pitchFamily="34" charset="-122"/>
            </a:endParaRPr>
          </a:p>
          <a:p>
            <a:pPr marL="0" marR="0" lvl="0" indent="0" algn="ctr" defTabSz="1450340" rtl="0" eaLnBrk="1" fontAlgn="auto" latinLnBrk="0" hangingPunct="1">
              <a:lnSpc>
                <a:spcPct val="100000"/>
              </a:lnSpc>
              <a:spcBef>
                <a:spcPts val="0"/>
              </a:spcBef>
              <a:spcAft>
                <a:spcPts val="0"/>
              </a:spcAft>
              <a:buClrTx/>
              <a:buSzTx/>
              <a:buFontTx/>
              <a:buNone/>
              <a:defRPr/>
            </a:pPr>
            <a:r>
              <a:rPr lang="zh-CN" altLang="en-US" sz="1200" kern="1200">
                <a:solidFill>
                  <a:schemeClr val="bg1"/>
                </a:solidFill>
                <a:latin typeface="+mn-ea"/>
                <a:cs typeface="+mn-ea"/>
                <a:sym typeface="微软雅黑" panose="020B0503020204020204" pitchFamily="34" charset="-122"/>
              </a:rPr>
              <a:t>点击此处添加段落文本</a:t>
            </a:r>
            <a:endParaRPr lang="zh-CN" altLang="en-US" sz="1200" kern="1200">
              <a:solidFill>
                <a:schemeClr val="bg1"/>
              </a:solidFill>
              <a:latin typeface="+mn-ea"/>
              <a:cs typeface="+mn-ea"/>
              <a:sym typeface="微软雅黑" panose="020B0503020204020204" pitchFamily="34" charset="-122"/>
            </a:endParaRPr>
          </a:p>
          <a:p>
            <a:pPr marL="0" marR="0" lvl="0" indent="0" algn="ctr" defTabSz="1450340" rtl="0" eaLnBrk="1" fontAlgn="auto" latinLnBrk="0" hangingPunct="1">
              <a:lnSpc>
                <a:spcPct val="100000"/>
              </a:lnSpc>
              <a:spcBef>
                <a:spcPts val="0"/>
              </a:spcBef>
              <a:spcAft>
                <a:spcPts val="0"/>
              </a:spcAft>
              <a:buClrTx/>
              <a:buSzTx/>
              <a:buFontTx/>
              <a:buNone/>
              <a:defRPr/>
            </a:pPr>
            <a:r>
              <a:rPr lang="zh-CN" altLang="en-US" sz="1200" kern="1200">
                <a:solidFill>
                  <a:schemeClr val="bg1"/>
                </a:solidFill>
                <a:latin typeface="+mn-ea"/>
                <a:cs typeface="+mn-ea"/>
                <a:sym typeface="微软雅黑" panose="020B0503020204020204" pitchFamily="34" charset="-122"/>
              </a:rPr>
              <a:t>点击此处添加段落文本</a:t>
            </a:r>
            <a:r>
              <a:rPr lang="en-US" altLang="zh-CN" sz="1200" kern="1200">
                <a:solidFill>
                  <a:schemeClr val="bg1"/>
                </a:solidFill>
                <a:latin typeface="+mn-ea"/>
                <a:cs typeface="+mn-ea"/>
                <a:sym typeface="微软雅黑" panose="020B0503020204020204" pitchFamily="34" charset="-122"/>
              </a:rPr>
              <a:t>.</a:t>
            </a:r>
            <a:endParaRPr lang="en-US" altLang="zh-CN" sz="1200" kern="1200">
              <a:solidFill>
                <a:schemeClr val="bg1"/>
              </a:solidFill>
              <a:latin typeface="+mn-ea"/>
              <a:cs typeface="+mn-ea"/>
              <a:sym typeface="微软雅黑" panose="020B0503020204020204" pitchFamily="34" charset="-122"/>
            </a:endParaRPr>
          </a:p>
          <a:p>
            <a:pPr marL="0" marR="0" lvl="0" indent="0" algn="ctr" defTabSz="1450340" rtl="0" eaLnBrk="1" fontAlgn="auto" latinLnBrk="0" hangingPunct="1">
              <a:lnSpc>
                <a:spcPct val="100000"/>
              </a:lnSpc>
              <a:spcBef>
                <a:spcPts val="0"/>
              </a:spcBef>
              <a:spcAft>
                <a:spcPts val="0"/>
              </a:spcAft>
              <a:buClrTx/>
              <a:buSzTx/>
              <a:buFontTx/>
              <a:buNone/>
              <a:defRPr/>
            </a:pPr>
            <a:r>
              <a:rPr lang="zh-CN" altLang="en-US" sz="1200">
                <a:solidFill>
                  <a:schemeClr val="bg1"/>
                </a:solidFill>
                <a:latin typeface="+mn-ea"/>
                <a:cs typeface="+mn-ea"/>
                <a:sym typeface="微软雅黑" panose="020B0503020204020204" pitchFamily="34" charset="-122"/>
              </a:rPr>
              <a:t>点击此处添加段落文本</a:t>
            </a:r>
            <a:endParaRPr lang="zh-CN" altLang="en-US" sz="1200">
              <a:solidFill>
                <a:schemeClr val="bg1"/>
              </a:solidFill>
              <a:latin typeface="+mn-ea"/>
              <a:cs typeface="+mn-ea"/>
              <a:sym typeface="微软雅黑" panose="020B0503020204020204" pitchFamily="34" charset="-122"/>
            </a:endParaRPr>
          </a:p>
        </p:txBody>
      </p:sp>
      <p:cxnSp>
        <p:nvCxnSpPr>
          <p:cNvPr id="40" name="Elbow Connector 36"/>
          <p:cNvCxnSpPr/>
          <p:nvPr/>
        </p:nvCxnSpPr>
        <p:spPr>
          <a:xfrm flipV="1">
            <a:off x="4590662" y="2008476"/>
            <a:ext cx="1293669" cy="227244"/>
          </a:xfrm>
          <a:prstGeom prst="bentConnector3">
            <a:avLst/>
          </a:prstGeom>
          <a:noFill/>
          <a:ln w="6350" cap="flat" cmpd="sng" algn="ctr">
            <a:solidFill>
              <a:sysClr val="window" lastClr="FFFFFF">
                <a:lumMod val="75000"/>
              </a:sysClr>
            </a:solidFill>
            <a:prstDash val="solid"/>
            <a:miter lim="800000"/>
            <a:tailEnd type="arrow"/>
          </a:ln>
          <a:effectLst/>
        </p:spPr>
      </p:cxnSp>
      <p:cxnSp>
        <p:nvCxnSpPr>
          <p:cNvPr id="41" name="Elbow Connector 38"/>
          <p:cNvCxnSpPr/>
          <p:nvPr/>
        </p:nvCxnSpPr>
        <p:spPr>
          <a:xfrm>
            <a:off x="4590662" y="2684648"/>
            <a:ext cx="4443269" cy="196112"/>
          </a:xfrm>
          <a:prstGeom prst="bentConnector3">
            <a:avLst/>
          </a:prstGeom>
          <a:noFill/>
          <a:ln w="6350" cap="flat" cmpd="sng" algn="ctr">
            <a:solidFill>
              <a:sysClr val="window" lastClr="FFFFFF">
                <a:lumMod val="75000"/>
              </a:sysClr>
            </a:solidFill>
            <a:prstDash val="solid"/>
            <a:miter lim="800000"/>
            <a:tailEnd type="arrow"/>
          </a:ln>
          <a:effectLst/>
        </p:spPr>
      </p:cxnSp>
      <p:cxnSp>
        <p:nvCxnSpPr>
          <p:cNvPr id="42" name="Elbow Connector 40"/>
          <p:cNvCxnSpPr>
            <a:endCxn id="37" idx="1"/>
          </p:cNvCxnSpPr>
          <p:nvPr/>
        </p:nvCxnSpPr>
        <p:spPr>
          <a:xfrm>
            <a:off x="4590661" y="3154383"/>
            <a:ext cx="1320800" cy="635000"/>
          </a:xfrm>
          <a:prstGeom prst="bentConnector3">
            <a:avLst>
              <a:gd name="adj1" fmla="val 67173"/>
            </a:avLst>
          </a:prstGeom>
          <a:noFill/>
          <a:ln w="6350" cap="flat" cmpd="sng" algn="ctr">
            <a:solidFill>
              <a:sysClr val="window" lastClr="FFFFFF">
                <a:lumMod val="75000"/>
              </a:sysClr>
            </a:solidFill>
            <a:prstDash val="solid"/>
            <a:miter lim="800000"/>
            <a:tailEnd type="arrow"/>
          </a:ln>
          <a:effectLst/>
        </p:spPr>
      </p:cxnSp>
      <p:cxnSp>
        <p:nvCxnSpPr>
          <p:cNvPr id="43" name="Elbow Connector 42"/>
          <p:cNvCxnSpPr>
            <a:endCxn id="38" idx="1"/>
          </p:cNvCxnSpPr>
          <p:nvPr/>
        </p:nvCxnSpPr>
        <p:spPr>
          <a:xfrm>
            <a:off x="4590662" y="3625039"/>
            <a:ext cx="4443269" cy="1093352"/>
          </a:xfrm>
          <a:prstGeom prst="bentConnector3">
            <a:avLst>
              <a:gd name="adj1" fmla="val 13946"/>
            </a:avLst>
          </a:prstGeom>
          <a:noFill/>
          <a:ln w="6350" cap="flat" cmpd="sng" algn="ctr">
            <a:solidFill>
              <a:sysClr val="window" lastClr="FFFFFF">
                <a:lumMod val="75000"/>
              </a:sysClr>
            </a:solidFill>
            <a:prstDash val="solid"/>
            <a:miter lim="800000"/>
            <a:tailEnd type="arrow"/>
          </a:ln>
          <a:effectLst/>
        </p:spPr>
      </p:cxnSp>
      <p:cxnSp>
        <p:nvCxnSpPr>
          <p:cNvPr id="44" name="Elbow Connector 48"/>
          <p:cNvCxnSpPr>
            <a:endCxn id="35" idx="1"/>
          </p:cNvCxnSpPr>
          <p:nvPr/>
        </p:nvCxnSpPr>
        <p:spPr>
          <a:xfrm rot="16200000" flipH="1">
            <a:off x="4462796" y="4211259"/>
            <a:ext cx="1549400" cy="1293669"/>
          </a:xfrm>
          <a:prstGeom prst="bentConnector2">
            <a:avLst/>
          </a:prstGeom>
          <a:noFill/>
          <a:ln w="6350" cap="flat" cmpd="sng" algn="ctr">
            <a:solidFill>
              <a:sysClr val="window" lastClr="FFFFFF">
                <a:lumMod val="75000"/>
              </a:sysClr>
            </a:solidFill>
            <a:prstDash val="solid"/>
            <a:miter lim="800000"/>
            <a:tailEnd type="arrow"/>
          </a:ln>
          <a:effectLst/>
        </p:spPr>
      </p:cxn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ppt_x"/>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ppt_x"/>
                                          </p:val>
                                        </p:tav>
                                        <p:tav tm="100000">
                                          <p:val>
                                            <p:strVal val="#ppt_x"/>
                                          </p:val>
                                        </p:tav>
                                      </p:tavLst>
                                    </p:anim>
                                    <p:anim calcmode="lin" valueType="num">
                                      <p:cBhvr additive="base">
                                        <p:cTn id="28" dur="500" fill="hold"/>
                                        <p:tgtEl>
                                          <p:spTgt spid="3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500" fill="hold"/>
                                        <p:tgtEl>
                                          <p:spTgt spid="40"/>
                                        </p:tgtEl>
                                        <p:attrNameLst>
                                          <p:attrName>ppt_x</p:attrName>
                                        </p:attrNameLst>
                                      </p:cBhvr>
                                      <p:tavLst>
                                        <p:tav tm="0">
                                          <p:val>
                                            <p:strVal val="#ppt_x"/>
                                          </p:val>
                                        </p:tav>
                                        <p:tav tm="100000">
                                          <p:val>
                                            <p:strVal val="#ppt_x"/>
                                          </p:val>
                                        </p:tav>
                                      </p:tavLst>
                                    </p:anim>
                                    <p:anim calcmode="lin" valueType="num">
                                      <p:cBhvr additive="base">
                                        <p:cTn id="33" dur="500" fill="hold"/>
                                        <p:tgtEl>
                                          <p:spTgt spid="40"/>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fill="hold"/>
                                        <p:tgtEl>
                                          <p:spTgt spid="36"/>
                                        </p:tgtEl>
                                        <p:attrNameLst>
                                          <p:attrName>ppt_x</p:attrName>
                                        </p:attrNameLst>
                                      </p:cBhvr>
                                      <p:tavLst>
                                        <p:tav tm="0">
                                          <p:val>
                                            <p:strVal val="#ppt_x"/>
                                          </p:val>
                                        </p:tav>
                                        <p:tav tm="100000">
                                          <p:val>
                                            <p:strVal val="#ppt_x"/>
                                          </p:val>
                                        </p:tav>
                                      </p:tavLst>
                                    </p:anim>
                                    <p:anim calcmode="lin" valueType="num">
                                      <p:cBhvr additive="base">
                                        <p:cTn id="38" dur="500" fill="hold"/>
                                        <p:tgtEl>
                                          <p:spTgt spid="36"/>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500" fill="hold"/>
                                        <p:tgtEl>
                                          <p:spTgt spid="41"/>
                                        </p:tgtEl>
                                        <p:attrNameLst>
                                          <p:attrName>ppt_x</p:attrName>
                                        </p:attrNameLst>
                                      </p:cBhvr>
                                      <p:tavLst>
                                        <p:tav tm="0">
                                          <p:val>
                                            <p:strVal val="#ppt_x"/>
                                          </p:val>
                                        </p:tav>
                                        <p:tav tm="100000">
                                          <p:val>
                                            <p:strVal val="#ppt_x"/>
                                          </p:val>
                                        </p:tav>
                                      </p:tavLst>
                                    </p:anim>
                                    <p:anim calcmode="lin" valueType="num">
                                      <p:cBhvr additive="base">
                                        <p:cTn id="43" dur="500" fill="hold"/>
                                        <p:tgtEl>
                                          <p:spTgt spid="41"/>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additive="base">
                                        <p:cTn id="52" dur="500" fill="hold"/>
                                        <p:tgtEl>
                                          <p:spTgt spid="42"/>
                                        </p:tgtEl>
                                        <p:attrNameLst>
                                          <p:attrName>ppt_x</p:attrName>
                                        </p:attrNameLst>
                                      </p:cBhvr>
                                      <p:tavLst>
                                        <p:tav tm="0">
                                          <p:val>
                                            <p:strVal val="#ppt_x"/>
                                          </p:val>
                                        </p:tav>
                                        <p:tav tm="100000">
                                          <p:val>
                                            <p:strVal val="#ppt_x"/>
                                          </p:val>
                                        </p:tav>
                                      </p:tavLst>
                                    </p:anim>
                                    <p:anim calcmode="lin" valueType="num">
                                      <p:cBhvr additive="base">
                                        <p:cTn id="53" dur="500" fill="hold"/>
                                        <p:tgtEl>
                                          <p:spTgt spid="42"/>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500" fill="hold"/>
                                        <p:tgtEl>
                                          <p:spTgt spid="37"/>
                                        </p:tgtEl>
                                        <p:attrNameLst>
                                          <p:attrName>ppt_x</p:attrName>
                                        </p:attrNameLst>
                                      </p:cBhvr>
                                      <p:tavLst>
                                        <p:tav tm="0">
                                          <p:val>
                                            <p:strVal val="#ppt_x"/>
                                          </p:val>
                                        </p:tav>
                                        <p:tav tm="100000">
                                          <p:val>
                                            <p:strVal val="#ppt_x"/>
                                          </p:val>
                                        </p:tav>
                                      </p:tavLst>
                                    </p:anim>
                                    <p:anim calcmode="lin" valueType="num">
                                      <p:cBhvr additive="base">
                                        <p:cTn id="58" dur="500" fill="hold"/>
                                        <p:tgtEl>
                                          <p:spTgt spid="37"/>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43"/>
                                        </p:tgtEl>
                                        <p:attrNameLst>
                                          <p:attrName>style.visibility</p:attrName>
                                        </p:attrNameLst>
                                      </p:cBhvr>
                                      <p:to>
                                        <p:strVal val="visible"/>
                                      </p:to>
                                    </p:set>
                                    <p:anim calcmode="lin" valueType="num">
                                      <p:cBhvr additive="base">
                                        <p:cTn id="62" dur="500" fill="hold"/>
                                        <p:tgtEl>
                                          <p:spTgt spid="43"/>
                                        </p:tgtEl>
                                        <p:attrNameLst>
                                          <p:attrName>ppt_x</p:attrName>
                                        </p:attrNameLst>
                                      </p:cBhvr>
                                      <p:tavLst>
                                        <p:tav tm="0">
                                          <p:val>
                                            <p:strVal val="#ppt_x"/>
                                          </p:val>
                                        </p:tav>
                                        <p:tav tm="100000">
                                          <p:val>
                                            <p:strVal val="#ppt_x"/>
                                          </p:val>
                                        </p:tav>
                                      </p:tavLst>
                                    </p:anim>
                                    <p:anim calcmode="lin" valueType="num">
                                      <p:cBhvr additive="base">
                                        <p:cTn id="63" dur="500" fill="hold"/>
                                        <p:tgtEl>
                                          <p:spTgt spid="43"/>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grpId="0" nodeType="afterEffect">
                                  <p:stCondLst>
                                    <p:cond delay="0"/>
                                  </p:stCondLst>
                                  <p:childTnLst>
                                    <p:set>
                                      <p:cBhvr>
                                        <p:cTn id="66" dur="1" fill="hold">
                                          <p:stCondLst>
                                            <p:cond delay="0"/>
                                          </p:stCondLst>
                                        </p:cTn>
                                        <p:tgtEl>
                                          <p:spTgt spid="38"/>
                                        </p:tgtEl>
                                        <p:attrNameLst>
                                          <p:attrName>style.visibility</p:attrName>
                                        </p:attrNameLst>
                                      </p:cBhvr>
                                      <p:to>
                                        <p:strVal val="visible"/>
                                      </p:to>
                                    </p:set>
                                    <p:anim calcmode="lin" valueType="num">
                                      <p:cBhvr additive="base">
                                        <p:cTn id="67" dur="500" fill="hold"/>
                                        <p:tgtEl>
                                          <p:spTgt spid="38"/>
                                        </p:tgtEl>
                                        <p:attrNameLst>
                                          <p:attrName>ppt_x</p:attrName>
                                        </p:attrNameLst>
                                      </p:cBhvr>
                                      <p:tavLst>
                                        <p:tav tm="0">
                                          <p:val>
                                            <p:strVal val="#ppt_x"/>
                                          </p:val>
                                        </p:tav>
                                        <p:tav tm="100000">
                                          <p:val>
                                            <p:strVal val="#ppt_x"/>
                                          </p:val>
                                        </p:tav>
                                      </p:tavLst>
                                    </p:anim>
                                    <p:anim calcmode="lin" valueType="num">
                                      <p:cBhvr additive="base">
                                        <p:cTn id="68" dur="500" fill="hold"/>
                                        <p:tgtEl>
                                          <p:spTgt spid="38"/>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fill="hold"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500" fill="hold"/>
                                        <p:tgtEl>
                                          <p:spTgt spid="44"/>
                                        </p:tgtEl>
                                        <p:attrNameLst>
                                          <p:attrName>ppt_x</p:attrName>
                                        </p:attrNameLst>
                                      </p:cBhvr>
                                      <p:tavLst>
                                        <p:tav tm="0">
                                          <p:val>
                                            <p:strVal val="#ppt_x"/>
                                          </p:val>
                                        </p:tav>
                                        <p:tav tm="100000">
                                          <p:val>
                                            <p:strVal val="#ppt_x"/>
                                          </p:val>
                                        </p:tav>
                                      </p:tavLst>
                                    </p:anim>
                                    <p:anim calcmode="lin" valueType="num">
                                      <p:cBhvr additive="base">
                                        <p:cTn id="73" dur="500" fill="hold"/>
                                        <p:tgtEl>
                                          <p:spTgt spid="44"/>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additive="base">
                                        <p:cTn id="77" dur="500" fill="hold"/>
                                        <p:tgtEl>
                                          <p:spTgt spid="35"/>
                                        </p:tgtEl>
                                        <p:attrNameLst>
                                          <p:attrName>ppt_x</p:attrName>
                                        </p:attrNameLst>
                                      </p:cBhvr>
                                      <p:tavLst>
                                        <p:tav tm="0">
                                          <p:val>
                                            <p:strVal val="#ppt_x"/>
                                          </p:val>
                                        </p:tav>
                                        <p:tav tm="100000">
                                          <p:val>
                                            <p:strVal val="#ppt_x"/>
                                          </p:val>
                                        </p:tav>
                                      </p:tavLst>
                                    </p:anim>
                                    <p:anim calcmode="lin" valueType="num">
                                      <p:cBhvr additive="base">
                                        <p:cTn id="7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Straight Arrow Connector 16"/>
          <p:cNvCxnSpPr/>
          <p:nvPr/>
        </p:nvCxnSpPr>
        <p:spPr>
          <a:xfrm flipV="1">
            <a:off x="6065390" y="2012526"/>
            <a:ext cx="2810476" cy="3"/>
          </a:xfrm>
          <a:prstGeom prst="straightConnector1">
            <a:avLst/>
          </a:prstGeom>
          <a:noFill/>
          <a:ln w="6350" cap="flat" cmpd="sng" algn="ctr">
            <a:solidFill>
              <a:sysClr val="window" lastClr="FFFFFF">
                <a:lumMod val="65000"/>
              </a:sysClr>
            </a:solidFill>
            <a:prstDash val="solid"/>
            <a:miter lim="800000"/>
            <a:tailEnd type="arrow"/>
          </a:ln>
          <a:effectLst/>
        </p:spPr>
      </p:cxnSp>
      <p:cxnSp>
        <p:nvCxnSpPr>
          <p:cNvPr id="49" name="Straight Arrow Connector 18"/>
          <p:cNvCxnSpPr/>
          <p:nvPr/>
        </p:nvCxnSpPr>
        <p:spPr>
          <a:xfrm>
            <a:off x="6471791" y="2825325"/>
            <a:ext cx="2404076" cy="0"/>
          </a:xfrm>
          <a:prstGeom prst="straightConnector1">
            <a:avLst/>
          </a:prstGeom>
          <a:noFill/>
          <a:ln w="6350" cap="flat" cmpd="sng" algn="ctr">
            <a:solidFill>
              <a:sysClr val="window" lastClr="FFFFFF">
                <a:lumMod val="65000"/>
              </a:sysClr>
            </a:solidFill>
            <a:prstDash val="solid"/>
            <a:miter lim="800000"/>
            <a:tailEnd type="arrow"/>
          </a:ln>
          <a:effectLst/>
        </p:spPr>
      </p:cxnSp>
      <p:cxnSp>
        <p:nvCxnSpPr>
          <p:cNvPr id="50" name="Straight Arrow Connector 19"/>
          <p:cNvCxnSpPr/>
          <p:nvPr/>
        </p:nvCxnSpPr>
        <p:spPr>
          <a:xfrm flipV="1">
            <a:off x="6979791" y="3638127"/>
            <a:ext cx="1896076" cy="3"/>
          </a:xfrm>
          <a:prstGeom prst="straightConnector1">
            <a:avLst/>
          </a:prstGeom>
          <a:noFill/>
          <a:ln w="6350" cap="flat" cmpd="sng" algn="ctr">
            <a:solidFill>
              <a:sysClr val="window" lastClr="FFFFFF">
                <a:lumMod val="65000"/>
              </a:sysClr>
            </a:solidFill>
            <a:prstDash val="solid"/>
            <a:miter lim="800000"/>
            <a:tailEnd type="arrow"/>
          </a:ln>
          <a:effectLst/>
        </p:spPr>
      </p:cxnSp>
      <p:sp>
        <p:nvSpPr>
          <p:cNvPr id="51" name="Freeform 10"/>
          <p:cNvSpPr/>
          <p:nvPr/>
        </p:nvSpPr>
        <p:spPr bwMode="auto">
          <a:xfrm>
            <a:off x="3998345" y="4096637"/>
            <a:ext cx="3624249" cy="1285976"/>
          </a:xfrm>
          <a:custGeom>
            <a:avLst/>
            <a:gdLst>
              <a:gd name="T0" fmla="*/ 2168 w 2435"/>
              <a:gd name="T1" fmla="*/ 2 h 864"/>
              <a:gd name="T2" fmla="*/ 2435 w 2435"/>
              <a:gd name="T3" fmla="*/ 480 h 864"/>
              <a:gd name="T4" fmla="*/ 1223 w 2435"/>
              <a:gd name="T5" fmla="*/ 861 h 864"/>
              <a:gd name="T6" fmla="*/ 1223 w 2435"/>
              <a:gd name="T7" fmla="*/ 864 h 864"/>
              <a:gd name="T8" fmla="*/ 1220 w 2435"/>
              <a:gd name="T9" fmla="*/ 861 h 864"/>
              <a:gd name="T10" fmla="*/ 1220 w 2435"/>
              <a:gd name="T11" fmla="*/ 864 h 864"/>
              <a:gd name="T12" fmla="*/ 1220 w 2435"/>
              <a:gd name="T13" fmla="*/ 861 h 864"/>
              <a:gd name="T14" fmla="*/ 0 w 2435"/>
              <a:gd name="T15" fmla="*/ 478 h 864"/>
              <a:gd name="T16" fmla="*/ 268 w 2435"/>
              <a:gd name="T17" fmla="*/ 0 h 864"/>
              <a:gd name="T18" fmla="*/ 1220 w 2435"/>
              <a:gd name="T19" fmla="*/ 299 h 864"/>
              <a:gd name="T20" fmla="*/ 2168 w 2435"/>
              <a:gd name="T21" fmla="*/ 2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5" h="864">
                <a:moveTo>
                  <a:pt x="2168" y="2"/>
                </a:moveTo>
                <a:lnTo>
                  <a:pt x="2435" y="480"/>
                </a:lnTo>
                <a:lnTo>
                  <a:pt x="1223" y="861"/>
                </a:lnTo>
                <a:lnTo>
                  <a:pt x="1223" y="864"/>
                </a:lnTo>
                <a:lnTo>
                  <a:pt x="1220" y="861"/>
                </a:lnTo>
                <a:lnTo>
                  <a:pt x="1220" y="864"/>
                </a:lnTo>
                <a:lnTo>
                  <a:pt x="1220" y="861"/>
                </a:lnTo>
                <a:lnTo>
                  <a:pt x="0" y="478"/>
                </a:lnTo>
                <a:lnTo>
                  <a:pt x="268" y="0"/>
                </a:lnTo>
                <a:lnTo>
                  <a:pt x="1220" y="299"/>
                </a:lnTo>
                <a:lnTo>
                  <a:pt x="2168" y="2"/>
                </a:lnTo>
                <a:close/>
              </a:path>
            </a:pathLst>
          </a:custGeom>
          <a:ln>
            <a:noFill/>
          </a:ln>
        </p:spPr>
        <p:style>
          <a:lnRef idx="3">
            <a:schemeClr val="lt1"/>
          </a:lnRef>
          <a:fillRef idx="1">
            <a:schemeClr val="accent2"/>
          </a:fillRef>
          <a:effectRef idx="1">
            <a:schemeClr val="accent2"/>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smtClean="0">
              <a:ln>
                <a:noFill/>
              </a:ln>
              <a:solidFill>
                <a:prstClr val="black"/>
              </a:solidFill>
              <a:effectLst/>
              <a:uLnTx/>
              <a:uFillTx/>
              <a:latin typeface="+mn-ea"/>
              <a:cs typeface="+mn-ea"/>
            </a:endParaRPr>
          </a:p>
        </p:txBody>
      </p:sp>
      <p:sp>
        <p:nvSpPr>
          <p:cNvPr id="52" name="Freeform 11"/>
          <p:cNvSpPr/>
          <p:nvPr/>
        </p:nvSpPr>
        <p:spPr bwMode="auto">
          <a:xfrm>
            <a:off x="4476118" y="3242299"/>
            <a:ext cx="2670187" cy="1134159"/>
          </a:xfrm>
          <a:custGeom>
            <a:avLst/>
            <a:gdLst>
              <a:gd name="T0" fmla="*/ 1529 w 1794"/>
              <a:gd name="T1" fmla="*/ 2 h 762"/>
              <a:gd name="T2" fmla="*/ 1794 w 1794"/>
              <a:gd name="T3" fmla="*/ 481 h 762"/>
              <a:gd name="T4" fmla="*/ 902 w 1794"/>
              <a:gd name="T5" fmla="*/ 762 h 762"/>
              <a:gd name="T6" fmla="*/ 902 w 1794"/>
              <a:gd name="T7" fmla="*/ 762 h 762"/>
              <a:gd name="T8" fmla="*/ 899 w 1794"/>
              <a:gd name="T9" fmla="*/ 762 h 762"/>
              <a:gd name="T10" fmla="*/ 899 w 1794"/>
              <a:gd name="T11" fmla="*/ 762 h 762"/>
              <a:gd name="T12" fmla="*/ 899 w 1794"/>
              <a:gd name="T13" fmla="*/ 762 h 762"/>
              <a:gd name="T14" fmla="*/ 0 w 1794"/>
              <a:gd name="T15" fmla="*/ 478 h 762"/>
              <a:gd name="T16" fmla="*/ 267 w 1794"/>
              <a:gd name="T17" fmla="*/ 0 h 762"/>
              <a:gd name="T18" fmla="*/ 899 w 1794"/>
              <a:gd name="T19" fmla="*/ 200 h 762"/>
              <a:gd name="T20" fmla="*/ 1529 w 1794"/>
              <a:gd name="T21" fmla="*/ 2 h 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4" h="762">
                <a:moveTo>
                  <a:pt x="1529" y="2"/>
                </a:moveTo>
                <a:lnTo>
                  <a:pt x="1794" y="481"/>
                </a:lnTo>
                <a:lnTo>
                  <a:pt x="902" y="762"/>
                </a:lnTo>
                <a:lnTo>
                  <a:pt x="902" y="762"/>
                </a:lnTo>
                <a:lnTo>
                  <a:pt x="899" y="762"/>
                </a:lnTo>
                <a:lnTo>
                  <a:pt x="899" y="762"/>
                </a:lnTo>
                <a:lnTo>
                  <a:pt x="899" y="762"/>
                </a:lnTo>
                <a:lnTo>
                  <a:pt x="0" y="478"/>
                </a:lnTo>
                <a:lnTo>
                  <a:pt x="267" y="0"/>
                </a:lnTo>
                <a:lnTo>
                  <a:pt x="899" y="200"/>
                </a:lnTo>
                <a:lnTo>
                  <a:pt x="1529" y="2"/>
                </a:lnTo>
                <a:close/>
              </a:path>
            </a:pathLst>
          </a:custGeom>
          <a:ln>
            <a:noFill/>
          </a:ln>
        </p:spPr>
        <p:style>
          <a:lnRef idx="3">
            <a:schemeClr val="lt1"/>
          </a:lnRef>
          <a:fillRef idx="1">
            <a:schemeClr val="accent3"/>
          </a:fillRef>
          <a:effectRef idx="1">
            <a:schemeClr val="accent3"/>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smtClean="0">
              <a:ln>
                <a:noFill/>
              </a:ln>
              <a:solidFill>
                <a:prstClr val="black"/>
              </a:solidFill>
              <a:effectLst/>
              <a:uLnTx/>
              <a:uFillTx/>
              <a:latin typeface="+mn-ea"/>
              <a:cs typeface="+mn-ea"/>
            </a:endParaRPr>
          </a:p>
        </p:txBody>
      </p:sp>
      <p:sp>
        <p:nvSpPr>
          <p:cNvPr id="53" name="Freeform 12"/>
          <p:cNvSpPr/>
          <p:nvPr/>
        </p:nvSpPr>
        <p:spPr bwMode="auto">
          <a:xfrm>
            <a:off x="4939011" y="2408795"/>
            <a:ext cx="1742913" cy="989784"/>
          </a:xfrm>
          <a:custGeom>
            <a:avLst/>
            <a:gdLst>
              <a:gd name="T0" fmla="*/ 907 w 1171"/>
              <a:gd name="T1" fmla="*/ 3 h 665"/>
              <a:gd name="T2" fmla="*/ 1171 w 1171"/>
              <a:gd name="T3" fmla="*/ 481 h 665"/>
              <a:gd name="T4" fmla="*/ 591 w 1171"/>
              <a:gd name="T5" fmla="*/ 665 h 665"/>
              <a:gd name="T6" fmla="*/ 591 w 1171"/>
              <a:gd name="T7" fmla="*/ 665 h 665"/>
              <a:gd name="T8" fmla="*/ 588 w 1171"/>
              <a:gd name="T9" fmla="*/ 665 h 665"/>
              <a:gd name="T10" fmla="*/ 588 w 1171"/>
              <a:gd name="T11" fmla="*/ 665 h 665"/>
              <a:gd name="T12" fmla="*/ 588 w 1171"/>
              <a:gd name="T13" fmla="*/ 665 h 665"/>
              <a:gd name="T14" fmla="*/ 0 w 1171"/>
              <a:gd name="T15" fmla="*/ 479 h 665"/>
              <a:gd name="T16" fmla="*/ 268 w 1171"/>
              <a:gd name="T17" fmla="*/ 0 h 665"/>
              <a:gd name="T18" fmla="*/ 588 w 1171"/>
              <a:gd name="T19" fmla="*/ 102 h 665"/>
              <a:gd name="T20" fmla="*/ 907 w 1171"/>
              <a:gd name="T21" fmla="*/ 3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1" h="665">
                <a:moveTo>
                  <a:pt x="907" y="3"/>
                </a:moveTo>
                <a:lnTo>
                  <a:pt x="1171" y="481"/>
                </a:lnTo>
                <a:lnTo>
                  <a:pt x="591" y="665"/>
                </a:lnTo>
                <a:lnTo>
                  <a:pt x="591" y="665"/>
                </a:lnTo>
                <a:lnTo>
                  <a:pt x="588" y="665"/>
                </a:lnTo>
                <a:lnTo>
                  <a:pt x="588" y="665"/>
                </a:lnTo>
                <a:lnTo>
                  <a:pt x="588" y="665"/>
                </a:lnTo>
                <a:lnTo>
                  <a:pt x="0" y="479"/>
                </a:lnTo>
                <a:lnTo>
                  <a:pt x="268" y="0"/>
                </a:lnTo>
                <a:lnTo>
                  <a:pt x="588" y="102"/>
                </a:lnTo>
                <a:lnTo>
                  <a:pt x="907" y="3"/>
                </a:lnTo>
                <a:close/>
              </a:path>
            </a:pathLst>
          </a:custGeom>
          <a:ln>
            <a:noFill/>
          </a:ln>
        </p:spPr>
        <p:style>
          <a:lnRef idx="3">
            <a:schemeClr val="lt1"/>
          </a:lnRef>
          <a:fillRef idx="1">
            <a:schemeClr val="accent4"/>
          </a:fillRef>
          <a:effectRef idx="1">
            <a:schemeClr val="accent4"/>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smtClean="0">
              <a:ln>
                <a:noFill/>
              </a:ln>
              <a:solidFill>
                <a:prstClr val="black"/>
              </a:solidFill>
              <a:effectLst/>
              <a:uLnTx/>
              <a:uFillTx/>
              <a:latin typeface="+mn-ea"/>
              <a:cs typeface="+mn-ea"/>
            </a:endParaRPr>
          </a:p>
        </p:txBody>
      </p:sp>
      <p:sp>
        <p:nvSpPr>
          <p:cNvPr id="54" name="Freeform 13"/>
          <p:cNvSpPr/>
          <p:nvPr/>
        </p:nvSpPr>
        <p:spPr bwMode="auto">
          <a:xfrm>
            <a:off x="5416786" y="1555941"/>
            <a:ext cx="791828" cy="839456"/>
          </a:xfrm>
          <a:custGeom>
            <a:avLst/>
            <a:gdLst>
              <a:gd name="T0" fmla="*/ 532 w 532"/>
              <a:gd name="T1" fmla="*/ 480 h 564"/>
              <a:gd name="T2" fmla="*/ 270 w 532"/>
              <a:gd name="T3" fmla="*/ 562 h 564"/>
              <a:gd name="T4" fmla="*/ 270 w 532"/>
              <a:gd name="T5" fmla="*/ 564 h 564"/>
              <a:gd name="T6" fmla="*/ 267 w 532"/>
              <a:gd name="T7" fmla="*/ 562 h 564"/>
              <a:gd name="T8" fmla="*/ 267 w 532"/>
              <a:gd name="T9" fmla="*/ 564 h 564"/>
              <a:gd name="T10" fmla="*/ 267 w 532"/>
              <a:gd name="T11" fmla="*/ 562 h 564"/>
              <a:gd name="T12" fmla="*/ 0 w 532"/>
              <a:gd name="T13" fmla="*/ 478 h 564"/>
              <a:gd name="T14" fmla="*/ 265 w 532"/>
              <a:gd name="T15" fmla="*/ 0 h 564"/>
              <a:gd name="T16" fmla="*/ 265 w 532"/>
              <a:gd name="T17" fmla="*/ 0 h 564"/>
              <a:gd name="T18" fmla="*/ 532 w 532"/>
              <a:gd name="T19" fmla="*/ 480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2" h="564">
                <a:moveTo>
                  <a:pt x="532" y="480"/>
                </a:moveTo>
                <a:lnTo>
                  <a:pt x="270" y="562"/>
                </a:lnTo>
                <a:lnTo>
                  <a:pt x="270" y="564"/>
                </a:lnTo>
                <a:lnTo>
                  <a:pt x="267" y="562"/>
                </a:lnTo>
                <a:lnTo>
                  <a:pt x="267" y="564"/>
                </a:lnTo>
                <a:lnTo>
                  <a:pt x="267" y="562"/>
                </a:lnTo>
                <a:lnTo>
                  <a:pt x="0" y="478"/>
                </a:lnTo>
                <a:lnTo>
                  <a:pt x="265" y="0"/>
                </a:lnTo>
                <a:lnTo>
                  <a:pt x="265" y="0"/>
                </a:lnTo>
                <a:lnTo>
                  <a:pt x="532" y="480"/>
                </a:lnTo>
                <a:close/>
              </a:path>
            </a:pathLst>
          </a:custGeom>
          <a:ln>
            <a:noFill/>
          </a:ln>
        </p:spPr>
        <p:style>
          <a:lnRef idx="3">
            <a:schemeClr val="lt1"/>
          </a:lnRef>
          <a:fillRef idx="1">
            <a:schemeClr val="accent5"/>
          </a:fillRef>
          <a:effectRef idx="1">
            <a:schemeClr val="accent5"/>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smtClean="0">
              <a:ln>
                <a:noFill/>
              </a:ln>
              <a:solidFill>
                <a:prstClr val="black"/>
              </a:solidFill>
              <a:effectLst/>
              <a:uLnTx/>
              <a:uFillTx/>
              <a:latin typeface="+mn-ea"/>
              <a:cs typeface="+mn-ea"/>
            </a:endParaRPr>
          </a:p>
        </p:txBody>
      </p:sp>
      <p:cxnSp>
        <p:nvCxnSpPr>
          <p:cNvPr id="55" name="Straight Arrow Connector 20"/>
          <p:cNvCxnSpPr/>
          <p:nvPr/>
        </p:nvCxnSpPr>
        <p:spPr>
          <a:xfrm flipV="1">
            <a:off x="7470627" y="4450930"/>
            <a:ext cx="1405239" cy="3"/>
          </a:xfrm>
          <a:prstGeom prst="straightConnector1">
            <a:avLst/>
          </a:prstGeom>
          <a:noFill/>
          <a:ln w="6350" cap="flat" cmpd="sng" algn="ctr">
            <a:solidFill>
              <a:sysClr val="window" lastClr="FFFFFF">
                <a:lumMod val="65000"/>
              </a:sysClr>
            </a:solidFill>
            <a:prstDash val="solid"/>
            <a:miter lim="800000"/>
            <a:tailEnd type="arrow"/>
          </a:ln>
          <a:effectLst/>
        </p:spPr>
      </p:cxnSp>
      <p:sp>
        <p:nvSpPr>
          <p:cNvPr id="56" name="Freeform 9"/>
          <p:cNvSpPr/>
          <p:nvPr/>
        </p:nvSpPr>
        <p:spPr bwMode="auto">
          <a:xfrm>
            <a:off x="3528008" y="4946512"/>
            <a:ext cx="4569381" cy="1434816"/>
          </a:xfrm>
          <a:custGeom>
            <a:avLst/>
            <a:gdLst>
              <a:gd name="T0" fmla="*/ 2803 w 3070"/>
              <a:gd name="T1" fmla="*/ 2 h 964"/>
              <a:gd name="T2" fmla="*/ 3070 w 3070"/>
              <a:gd name="T3" fmla="*/ 481 h 964"/>
              <a:gd name="T4" fmla="*/ 1539 w 3070"/>
              <a:gd name="T5" fmla="*/ 962 h 964"/>
              <a:gd name="T6" fmla="*/ 1539 w 3070"/>
              <a:gd name="T7" fmla="*/ 964 h 964"/>
              <a:gd name="T8" fmla="*/ 1536 w 3070"/>
              <a:gd name="T9" fmla="*/ 964 h 964"/>
              <a:gd name="T10" fmla="*/ 1536 w 3070"/>
              <a:gd name="T11" fmla="*/ 964 h 964"/>
              <a:gd name="T12" fmla="*/ 1536 w 3070"/>
              <a:gd name="T13" fmla="*/ 962 h 964"/>
              <a:gd name="T14" fmla="*/ 0 w 3070"/>
              <a:gd name="T15" fmla="*/ 479 h 964"/>
              <a:gd name="T16" fmla="*/ 265 w 3070"/>
              <a:gd name="T17" fmla="*/ 0 h 964"/>
              <a:gd name="T18" fmla="*/ 1536 w 3070"/>
              <a:gd name="T19" fmla="*/ 402 h 964"/>
              <a:gd name="T20" fmla="*/ 2803 w 3070"/>
              <a:gd name="T21" fmla="*/ 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70" h="964">
                <a:moveTo>
                  <a:pt x="2803" y="2"/>
                </a:moveTo>
                <a:lnTo>
                  <a:pt x="3070" y="481"/>
                </a:lnTo>
                <a:lnTo>
                  <a:pt x="1539" y="962"/>
                </a:lnTo>
                <a:lnTo>
                  <a:pt x="1539" y="964"/>
                </a:lnTo>
                <a:lnTo>
                  <a:pt x="1536" y="964"/>
                </a:lnTo>
                <a:lnTo>
                  <a:pt x="1536" y="964"/>
                </a:lnTo>
                <a:lnTo>
                  <a:pt x="1536" y="962"/>
                </a:lnTo>
                <a:lnTo>
                  <a:pt x="0" y="479"/>
                </a:lnTo>
                <a:lnTo>
                  <a:pt x="265" y="0"/>
                </a:lnTo>
                <a:lnTo>
                  <a:pt x="1536" y="402"/>
                </a:lnTo>
                <a:lnTo>
                  <a:pt x="2803" y="2"/>
                </a:lnTo>
                <a:close/>
              </a:path>
            </a:pathLst>
          </a:custGeom>
          <a:ln>
            <a:noFill/>
          </a:ln>
        </p:spPr>
        <p:style>
          <a:lnRef idx="3">
            <a:schemeClr val="lt1"/>
          </a:lnRef>
          <a:fillRef idx="1">
            <a:schemeClr val="accent1"/>
          </a:fillRef>
          <a:effectRef idx="1">
            <a:schemeClr val="accent1"/>
          </a:effectRef>
          <a:fontRef idx="minor">
            <a:schemeClr val="lt1"/>
          </a:fontRef>
        </p:style>
        <p:txBody>
          <a:bodyPr vert="horz" wrap="square" lIns="121920" tIns="60960" rIns="121920" bIns="6096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smtClean="0">
              <a:ln>
                <a:noFill/>
              </a:ln>
              <a:solidFill>
                <a:prstClr val="black"/>
              </a:solidFill>
              <a:effectLst/>
              <a:uLnTx/>
              <a:uFillTx/>
              <a:latin typeface="+mn-ea"/>
              <a:cs typeface="+mn-ea"/>
            </a:endParaRPr>
          </a:p>
        </p:txBody>
      </p:sp>
      <p:cxnSp>
        <p:nvCxnSpPr>
          <p:cNvPr id="57" name="Straight Arrow Connector 21"/>
          <p:cNvCxnSpPr/>
          <p:nvPr/>
        </p:nvCxnSpPr>
        <p:spPr>
          <a:xfrm>
            <a:off x="7894190" y="5263725"/>
            <a:ext cx="981676" cy="0"/>
          </a:xfrm>
          <a:prstGeom prst="straightConnector1">
            <a:avLst/>
          </a:prstGeom>
          <a:noFill/>
          <a:ln w="6350" cap="flat" cmpd="sng" algn="ctr">
            <a:solidFill>
              <a:sysClr val="window" lastClr="FFFFFF">
                <a:lumMod val="65000"/>
              </a:sysClr>
            </a:solidFill>
            <a:prstDash val="solid"/>
            <a:miter lim="800000"/>
            <a:tailEnd type="arrow"/>
          </a:ln>
          <a:effectLst/>
        </p:spPr>
      </p:cxnSp>
      <p:sp>
        <p:nvSpPr>
          <p:cNvPr id="58" name="Parallelogram 27"/>
          <p:cNvSpPr/>
          <p:nvPr/>
        </p:nvSpPr>
        <p:spPr>
          <a:xfrm>
            <a:off x="8808589" y="1809328"/>
            <a:ext cx="2682240" cy="406400"/>
          </a:xfrm>
          <a:prstGeom prst="parallelogram">
            <a:avLst/>
          </a:prstGeom>
          <a:ln>
            <a:noFill/>
          </a:ln>
        </p:spPr>
        <p:style>
          <a:lnRef idx="3">
            <a:schemeClr val="lt1"/>
          </a:lnRef>
          <a:fillRef idx="1">
            <a:schemeClr val="accent5"/>
          </a:fillRef>
          <a:effectRef idx="1">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smtClean="0">
                <a:solidFill>
                  <a:prstClr val="white"/>
                </a:solidFill>
                <a:latin typeface="+mn-ea"/>
                <a:cs typeface="+mn-ea"/>
              </a:rPr>
              <a:t>添加标题</a:t>
            </a:r>
            <a:endParaRPr kumimoji="0" lang="en-US" sz="1600" b="1" i="0" u="none" strike="noStrike" kern="1200" cap="none" spc="0" normalizeH="0" baseline="0" noProof="0" dirty="0" smtClean="0">
              <a:ln>
                <a:noFill/>
              </a:ln>
              <a:solidFill>
                <a:prstClr val="white"/>
              </a:solidFill>
              <a:effectLst/>
              <a:uLnTx/>
              <a:uFillTx/>
              <a:latin typeface="+mn-ea"/>
              <a:cs typeface="+mn-ea"/>
            </a:endParaRPr>
          </a:p>
        </p:txBody>
      </p:sp>
      <p:sp>
        <p:nvSpPr>
          <p:cNvPr id="59" name="Parallelogram 28"/>
          <p:cNvSpPr/>
          <p:nvPr/>
        </p:nvSpPr>
        <p:spPr>
          <a:xfrm>
            <a:off x="8808589" y="2622128"/>
            <a:ext cx="2682240" cy="406400"/>
          </a:xfrm>
          <a:prstGeom prst="parallelogram">
            <a:avLst/>
          </a:prstGeom>
          <a:ln>
            <a:noFill/>
          </a:ln>
        </p:spPr>
        <p:style>
          <a:lnRef idx="3">
            <a:schemeClr val="lt1"/>
          </a:lnRef>
          <a:fillRef idx="1">
            <a:schemeClr val="accent4"/>
          </a:fillRef>
          <a:effectRef idx="1">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a:solidFill>
                  <a:prstClr val="white"/>
                </a:solidFill>
                <a:latin typeface="+mn-ea"/>
                <a:cs typeface="+mn-ea"/>
              </a:rPr>
              <a:t>添加标题</a:t>
            </a:r>
            <a:endParaRPr lang="en-US" altLang="zh-CN" sz="1600" b="1" kern="1200" dirty="0">
              <a:solidFill>
                <a:prstClr val="white"/>
              </a:solidFill>
              <a:latin typeface="+mn-ea"/>
              <a:cs typeface="+mn-ea"/>
            </a:endParaRPr>
          </a:p>
        </p:txBody>
      </p:sp>
      <p:sp>
        <p:nvSpPr>
          <p:cNvPr id="60" name="Parallelogram 29"/>
          <p:cNvSpPr/>
          <p:nvPr/>
        </p:nvSpPr>
        <p:spPr>
          <a:xfrm>
            <a:off x="8808589" y="3434928"/>
            <a:ext cx="2682240" cy="406400"/>
          </a:xfrm>
          <a:prstGeom prst="parallelogram">
            <a:avLst/>
          </a:prstGeom>
          <a:ln>
            <a:noFill/>
          </a:ln>
        </p:spPr>
        <p:style>
          <a:lnRef idx="3">
            <a:schemeClr val="lt1"/>
          </a:lnRef>
          <a:fillRef idx="1">
            <a:schemeClr val="accent3"/>
          </a:fillRef>
          <a:effectRef idx="1">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a:solidFill>
                  <a:prstClr val="white"/>
                </a:solidFill>
                <a:latin typeface="+mn-ea"/>
                <a:cs typeface="+mn-ea"/>
              </a:rPr>
              <a:t>添加标题</a:t>
            </a:r>
            <a:endParaRPr lang="en-US" altLang="zh-CN" sz="1600" b="1" kern="1200" dirty="0">
              <a:solidFill>
                <a:prstClr val="white"/>
              </a:solidFill>
              <a:latin typeface="+mn-ea"/>
              <a:cs typeface="+mn-ea"/>
            </a:endParaRPr>
          </a:p>
        </p:txBody>
      </p:sp>
      <p:sp>
        <p:nvSpPr>
          <p:cNvPr id="61" name="Parallelogram 30"/>
          <p:cNvSpPr/>
          <p:nvPr/>
        </p:nvSpPr>
        <p:spPr>
          <a:xfrm>
            <a:off x="8808589" y="5060528"/>
            <a:ext cx="2682240" cy="406400"/>
          </a:xfrm>
          <a:prstGeom prst="parallelogram">
            <a:avLst/>
          </a:prstGeom>
          <a:ln>
            <a:noFill/>
          </a:ln>
        </p:spPr>
        <p:style>
          <a:lnRef idx="3">
            <a:schemeClr val="lt1"/>
          </a:lnRef>
          <a:fillRef idx="1">
            <a:schemeClr val="accent1"/>
          </a:fillRef>
          <a:effectRef idx="1">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a:solidFill>
                  <a:prstClr val="white"/>
                </a:solidFill>
                <a:latin typeface="+mn-ea"/>
                <a:cs typeface="+mn-ea"/>
              </a:rPr>
              <a:t>添加标题</a:t>
            </a:r>
            <a:endParaRPr lang="en-US" altLang="zh-CN" sz="1600" b="1" kern="1200" dirty="0">
              <a:solidFill>
                <a:prstClr val="white"/>
              </a:solidFill>
              <a:latin typeface="+mn-ea"/>
              <a:cs typeface="+mn-ea"/>
            </a:endParaRPr>
          </a:p>
        </p:txBody>
      </p:sp>
      <p:sp>
        <p:nvSpPr>
          <p:cNvPr id="62" name="Parallelogram 31"/>
          <p:cNvSpPr/>
          <p:nvPr/>
        </p:nvSpPr>
        <p:spPr>
          <a:xfrm>
            <a:off x="8808589" y="4247728"/>
            <a:ext cx="2682240" cy="406400"/>
          </a:xfrm>
          <a:prstGeom prst="parallelogram">
            <a:avLst/>
          </a:prstGeom>
          <a:ln>
            <a:noFill/>
          </a:ln>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600" b="1" kern="1200">
                <a:solidFill>
                  <a:prstClr val="white"/>
                </a:solidFill>
                <a:latin typeface="+mn-ea"/>
                <a:cs typeface="+mn-ea"/>
              </a:rPr>
              <a:t>添加标题</a:t>
            </a:r>
            <a:endParaRPr lang="en-US" altLang="zh-CN" sz="1600" b="1" kern="1200" dirty="0">
              <a:solidFill>
                <a:prstClr val="white"/>
              </a:solidFill>
              <a:latin typeface="+mn-ea"/>
              <a:cs typeface="+mn-ea"/>
            </a:endParaRPr>
          </a:p>
        </p:txBody>
      </p:sp>
      <p:sp>
        <p:nvSpPr>
          <p:cNvPr id="63" name="Text Box 10"/>
          <p:cNvSpPr txBox="1">
            <a:spLocks noChangeArrowheads="1"/>
          </p:cNvSpPr>
          <p:nvPr/>
        </p:nvSpPr>
        <p:spPr bwMode="auto">
          <a:xfrm>
            <a:off x="642490" y="3709119"/>
            <a:ext cx="2737736" cy="1077218"/>
          </a:xfrm>
          <a:prstGeom prst="rect">
            <a:avLst/>
          </a:prstGeom>
          <a:noFill/>
          <a:ln w="9525">
            <a:noFill/>
            <a:miter lim="800000"/>
          </a:ln>
        </p:spPr>
        <p:txBody>
          <a:bodyPr wrap="square" lIns="60960" tIns="30480" rIns="60960" bIns="30480">
            <a:spAutoFit/>
          </a:bodyPr>
          <a:lstStyle/>
          <a:p>
            <a:pPr algn="l" defTabSz="1450340" rtl="0">
              <a:lnSpc>
                <a:spcPct val="150000"/>
              </a:lnSpc>
            </a:pPr>
            <a:r>
              <a:rPr lang="zh-CN" altLang="en-US" sz="1600" b="1" kern="1200">
                <a:solidFill>
                  <a:prstClr val="black">
                    <a:lumMod val="65000"/>
                    <a:lumOff val="35000"/>
                  </a:prstClr>
                </a:solidFill>
                <a:latin typeface="+mn-ea"/>
                <a:ea typeface="+mn-ea"/>
                <a:cs typeface="+mn-ea"/>
              </a:rPr>
              <a:t>添加标题</a:t>
            </a:r>
            <a:endParaRPr lang="zh-CN" altLang="en-US" sz="1600" b="1" kern="1200">
              <a:solidFill>
                <a:prstClr val="black">
                  <a:lumMod val="65000"/>
                  <a:lumOff val="35000"/>
                </a:prstClr>
              </a:solidFill>
              <a:latin typeface="+mn-ea"/>
              <a:ea typeface="+mn-ea"/>
              <a:cs typeface="+mn-ea"/>
            </a:endParaRPr>
          </a:p>
          <a:p>
            <a:pPr algn="l" defTabSz="1450340" rtl="0"/>
            <a:r>
              <a:rPr lang="zh-CN" altLang="en-US" sz="1400" kern="1200" smtClean="0">
                <a:solidFill>
                  <a:prstClr val="black">
                    <a:lumMod val="50000"/>
                    <a:lumOff val="50000"/>
                  </a:prstClr>
                </a:solidFill>
                <a:latin typeface="+mn-ea"/>
                <a:ea typeface="+mn-ea"/>
                <a:cs typeface="+mn-ea"/>
              </a:rPr>
              <a:t>您</a:t>
            </a:r>
            <a:r>
              <a:rPr lang="zh-CN" altLang="en-US" sz="1400" kern="1200">
                <a:solidFill>
                  <a:prstClr val="black">
                    <a:lumMod val="50000"/>
                    <a:lumOff val="50000"/>
                  </a:prstClr>
                </a:solidFill>
                <a:latin typeface="+mn-ea"/>
                <a:ea typeface="+mn-ea"/>
                <a:cs typeface="+mn-ea"/>
              </a:rPr>
              <a:t>的内容打在这里，或通过复制您的文本后在此框中选择粘贴并选择只保留文字 </a:t>
            </a:r>
            <a:endParaRPr lang="zh-CN" altLang="en-US" sz="1400" kern="1200" dirty="0" err="1">
              <a:solidFill>
                <a:prstClr val="black">
                  <a:lumMod val="50000"/>
                  <a:lumOff val="50000"/>
                </a:prstClr>
              </a:solidFill>
              <a:latin typeface="+mn-ea"/>
              <a:ea typeface="+mn-ea"/>
              <a:cs typeface="+mn-ea"/>
            </a:endParaRPr>
          </a:p>
        </p:txBody>
      </p:sp>
      <p:sp>
        <p:nvSpPr>
          <p:cNvPr id="64" name="Text Box 10"/>
          <p:cNvSpPr txBox="1">
            <a:spLocks noChangeArrowheads="1"/>
          </p:cNvSpPr>
          <p:nvPr/>
        </p:nvSpPr>
        <p:spPr bwMode="auto">
          <a:xfrm>
            <a:off x="642491" y="2178994"/>
            <a:ext cx="2850657" cy="1292662"/>
          </a:xfrm>
          <a:prstGeom prst="rect">
            <a:avLst/>
          </a:prstGeom>
          <a:solidFill>
            <a:schemeClr val="accent1"/>
          </a:solidFill>
          <a:ln>
            <a:noFill/>
          </a:ln>
        </p:spPr>
        <p:style>
          <a:lnRef idx="3">
            <a:schemeClr val="lt1"/>
          </a:lnRef>
          <a:fillRef idx="1">
            <a:schemeClr val="dk1"/>
          </a:fillRef>
          <a:effectRef idx="1">
            <a:schemeClr val="dk1"/>
          </a:effectRef>
          <a:fontRef idx="minor">
            <a:schemeClr val="lt1"/>
          </a:fontRef>
        </p:style>
        <p:txBody>
          <a:bodyPr wrap="square" lIns="182880" tIns="182880" rIns="182880" bIns="182880">
            <a:spAutoFit/>
          </a:bodyPr>
          <a:lstStyle/>
          <a:p>
            <a:pPr algn="l" defTabSz="1450340" rtl="0">
              <a:lnSpc>
                <a:spcPct val="150000"/>
              </a:lnSpc>
            </a:pPr>
            <a:r>
              <a:rPr lang="zh-CN" altLang="en-US" sz="1600" b="1" kern="1200">
                <a:solidFill>
                  <a:prstClr val="white"/>
                </a:solidFill>
                <a:latin typeface="+mn-ea"/>
                <a:cs typeface="+mn-ea"/>
              </a:rPr>
              <a:t>添加</a:t>
            </a:r>
            <a:r>
              <a:rPr lang="zh-CN" altLang="en-US" sz="1600" b="1" kern="1200" smtClean="0">
                <a:solidFill>
                  <a:prstClr val="white"/>
                </a:solidFill>
                <a:latin typeface="+mn-ea"/>
                <a:cs typeface="+mn-ea"/>
              </a:rPr>
              <a:t>标题</a:t>
            </a:r>
            <a:endParaRPr lang="en-US" sz="1200" b="1" kern="1200" dirty="0">
              <a:solidFill>
                <a:prstClr val="white"/>
              </a:solidFill>
              <a:latin typeface="+mn-ea"/>
              <a:cs typeface="+mn-ea"/>
            </a:endParaRPr>
          </a:p>
          <a:p>
            <a:pPr algn="l" defTabSz="1450340" rtl="0"/>
            <a:r>
              <a:rPr lang="zh-CN" altLang="en-US" sz="1200" kern="1200">
                <a:solidFill>
                  <a:prstClr val="white"/>
                </a:solidFill>
                <a:latin typeface="+mn-ea"/>
                <a:cs typeface="+mn-ea"/>
              </a:rPr>
              <a:t>您的内容打在这里，或通过复制您的文本后在此框中选择粘贴并选择只保留文字 </a:t>
            </a:r>
            <a:endParaRPr lang="zh-CN" altLang="en-US" sz="1200" kern="1200" dirty="0" err="1">
              <a:solidFill>
                <a:prstClr val="white"/>
              </a:solidFill>
              <a:latin typeface="+mn-ea"/>
              <a:cs typeface="+mn-ea"/>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ppt_x"/>
                                          </p:val>
                                        </p:tav>
                                        <p:tav tm="100000">
                                          <p:val>
                                            <p:strVal val="#ppt_x"/>
                                          </p:val>
                                        </p:tav>
                                      </p:tavLst>
                                    </p:anim>
                                    <p:anim calcmode="lin" valueType="num">
                                      <p:cBhvr additive="base">
                                        <p:cTn id="8" dur="500" fill="hold"/>
                                        <p:tgtEl>
                                          <p:spTgt spid="5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fill="hold"/>
                                        <p:tgtEl>
                                          <p:spTgt spid="51"/>
                                        </p:tgtEl>
                                        <p:attrNameLst>
                                          <p:attrName>ppt_x</p:attrName>
                                        </p:attrNameLst>
                                      </p:cBhvr>
                                      <p:tavLst>
                                        <p:tav tm="0">
                                          <p:val>
                                            <p:strVal val="#ppt_x"/>
                                          </p:val>
                                        </p:tav>
                                        <p:tav tm="100000">
                                          <p:val>
                                            <p:strVal val="#ppt_x"/>
                                          </p:val>
                                        </p:tav>
                                      </p:tavLst>
                                    </p:anim>
                                    <p:anim calcmode="lin" valueType="num">
                                      <p:cBhvr additive="base">
                                        <p:cTn id="13" dur="500" fill="hold"/>
                                        <p:tgtEl>
                                          <p:spTgt spid="5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additive="base">
                                        <p:cTn id="17" dur="500" fill="hold"/>
                                        <p:tgtEl>
                                          <p:spTgt spid="52"/>
                                        </p:tgtEl>
                                        <p:attrNameLst>
                                          <p:attrName>ppt_x</p:attrName>
                                        </p:attrNameLst>
                                      </p:cBhvr>
                                      <p:tavLst>
                                        <p:tav tm="0">
                                          <p:val>
                                            <p:strVal val="#ppt_x"/>
                                          </p:val>
                                        </p:tav>
                                        <p:tav tm="100000">
                                          <p:val>
                                            <p:strVal val="#ppt_x"/>
                                          </p:val>
                                        </p:tav>
                                      </p:tavLst>
                                    </p:anim>
                                    <p:anim calcmode="lin" valueType="num">
                                      <p:cBhvr additive="base">
                                        <p:cTn id="18" dur="500" fill="hold"/>
                                        <p:tgtEl>
                                          <p:spTgt spid="5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500" fill="hold"/>
                                        <p:tgtEl>
                                          <p:spTgt spid="53"/>
                                        </p:tgtEl>
                                        <p:attrNameLst>
                                          <p:attrName>ppt_x</p:attrName>
                                        </p:attrNameLst>
                                      </p:cBhvr>
                                      <p:tavLst>
                                        <p:tav tm="0">
                                          <p:val>
                                            <p:strVal val="#ppt_x"/>
                                          </p:val>
                                        </p:tav>
                                        <p:tav tm="100000">
                                          <p:val>
                                            <p:strVal val="#ppt_x"/>
                                          </p:val>
                                        </p:tav>
                                      </p:tavLst>
                                    </p:anim>
                                    <p:anim calcmode="lin" valueType="num">
                                      <p:cBhvr additive="base">
                                        <p:cTn id="23" dur="500" fill="hold"/>
                                        <p:tgtEl>
                                          <p:spTgt spid="5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 calcmode="lin" valueType="num">
                                      <p:cBhvr additive="base">
                                        <p:cTn id="27" dur="500" fill="hold"/>
                                        <p:tgtEl>
                                          <p:spTgt spid="54"/>
                                        </p:tgtEl>
                                        <p:attrNameLst>
                                          <p:attrName>ppt_x</p:attrName>
                                        </p:attrNameLst>
                                      </p:cBhvr>
                                      <p:tavLst>
                                        <p:tav tm="0">
                                          <p:val>
                                            <p:strVal val="#ppt_x"/>
                                          </p:val>
                                        </p:tav>
                                        <p:tav tm="100000">
                                          <p:val>
                                            <p:strVal val="#ppt_x"/>
                                          </p:val>
                                        </p:tav>
                                      </p:tavLst>
                                    </p:anim>
                                    <p:anim calcmode="lin" valueType="num">
                                      <p:cBhvr additive="base">
                                        <p:cTn id="28" dur="500" fill="hold"/>
                                        <p:tgtEl>
                                          <p:spTgt spid="5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64"/>
                                        </p:tgtEl>
                                        <p:attrNameLst>
                                          <p:attrName>style.visibility</p:attrName>
                                        </p:attrNameLst>
                                      </p:cBhvr>
                                      <p:to>
                                        <p:strVal val="visible"/>
                                      </p:to>
                                    </p:set>
                                    <p:anim calcmode="lin" valueType="num">
                                      <p:cBhvr additive="base">
                                        <p:cTn id="32" dur="500" fill="hold"/>
                                        <p:tgtEl>
                                          <p:spTgt spid="64"/>
                                        </p:tgtEl>
                                        <p:attrNameLst>
                                          <p:attrName>ppt_x</p:attrName>
                                        </p:attrNameLst>
                                      </p:cBhvr>
                                      <p:tavLst>
                                        <p:tav tm="0">
                                          <p:val>
                                            <p:strVal val="#ppt_x"/>
                                          </p:val>
                                        </p:tav>
                                        <p:tav tm="100000">
                                          <p:val>
                                            <p:strVal val="#ppt_x"/>
                                          </p:val>
                                        </p:tav>
                                      </p:tavLst>
                                    </p:anim>
                                    <p:anim calcmode="lin" valueType="num">
                                      <p:cBhvr additive="base">
                                        <p:cTn id="33" dur="500" fill="hold"/>
                                        <p:tgtEl>
                                          <p:spTgt spid="6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additive="base">
                                        <p:cTn id="37" dur="500" fill="hold"/>
                                        <p:tgtEl>
                                          <p:spTgt spid="63"/>
                                        </p:tgtEl>
                                        <p:attrNameLst>
                                          <p:attrName>ppt_x</p:attrName>
                                        </p:attrNameLst>
                                      </p:cBhvr>
                                      <p:tavLst>
                                        <p:tav tm="0">
                                          <p:val>
                                            <p:strVal val="#ppt_x"/>
                                          </p:val>
                                        </p:tav>
                                        <p:tav tm="100000">
                                          <p:val>
                                            <p:strVal val="#ppt_x"/>
                                          </p:val>
                                        </p:tav>
                                      </p:tavLst>
                                    </p:anim>
                                    <p:anim calcmode="lin" valueType="num">
                                      <p:cBhvr additive="base">
                                        <p:cTn id="38" dur="500" fill="hold"/>
                                        <p:tgtEl>
                                          <p:spTgt spid="63"/>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48"/>
                                        </p:tgtEl>
                                        <p:attrNameLst>
                                          <p:attrName>style.visibility</p:attrName>
                                        </p:attrNameLst>
                                      </p:cBhvr>
                                      <p:to>
                                        <p:strVal val="visible"/>
                                      </p:to>
                                    </p:set>
                                    <p:anim calcmode="lin" valueType="num">
                                      <p:cBhvr>
                                        <p:cTn id="42" dur="500" fill="hold"/>
                                        <p:tgtEl>
                                          <p:spTgt spid="48"/>
                                        </p:tgtEl>
                                        <p:attrNameLst>
                                          <p:attrName>ppt_w</p:attrName>
                                        </p:attrNameLst>
                                      </p:cBhvr>
                                      <p:tavLst>
                                        <p:tav tm="0">
                                          <p:val>
                                            <p:fltVal val="0"/>
                                          </p:val>
                                        </p:tav>
                                        <p:tav tm="100000">
                                          <p:val>
                                            <p:strVal val="#ppt_w"/>
                                          </p:val>
                                        </p:tav>
                                      </p:tavLst>
                                    </p:anim>
                                    <p:anim calcmode="lin" valueType="num">
                                      <p:cBhvr>
                                        <p:cTn id="43" dur="500" fill="hold"/>
                                        <p:tgtEl>
                                          <p:spTgt spid="48"/>
                                        </p:tgtEl>
                                        <p:attrNameLst>
                                          <p:attrName>ppt_h</p:attrName>
                                        </p:attrNameLst>
                                      </p:cBhvr>
                                      <p:tavLst>
                                        <p:tav tm="0">
                                          <p:val>
                                            <p:fltVal val="0"/>
                                          </p:val>
                                        </p:tav>
                                        <p:tav tm="100000">
                                          <p:val>
                                            <p:strVal val="#ppt_h"/>
                                          </p:val>
                                        </p:tav>
                                      </p:tavLst>
                                    </p:anim>
                                    <p:animEffect transition="in" filter="fade">
                                      <p:cBhvr>
                                        <p:cTn id="44" dur="500"/>
                                        <p:tgtEl>
                                          <p:spTgt spid="48"/>
                                        </p:tgtEl>
                                      </p:cBhvr>
                                    </p:animEffect>
                                  </p:childTnLst>
                                </p:cTn>
                              </p:par>
                            </p:childTnLst>
                          </p:cTn>
                        </p:par>
                        <p:par>
                          <p:cTn id="45" fill="hold">
                            <p:stCondLst>
                              <p:cond delay="4000"/>
                            </p:stCondLst>
                            <p:childTnLst>
                              <p:par>
                                <p:cTn id="46" presetID="53" presetClass="entr" presetSubtype="16" fill="hold" grpId="0" nodeType="afterEffect">
                                  <p:stCondLst>
                                    <p:cond delay="0"/>
                                  </p:stCondLst>
                                  <p:childTnLst>
                                    <p:set>
                                      <p:cBhvr>
                                        <p:cTn id="47" dur="1" fill="hold">
                                          <p:stCondLst>
                                            <p:cond delay="0"/>
                                          </p:stCondLst>
                                        </p:cTn>
                                        <p:tgtEl>
                                          <p:spTgt spid="58"/>
                                        </p:tgtEl>
                                        <p:attrNameLst>
                                          <p:attrName>style.visibility</p:attrName>
                                        </p:attrNameLst>
                                      </p:cBhvr>
                                      <p:to>
                                        <p:strVal val="visible"/>
                                      </p:to>
                                    </p:set>
                                    <p:anim calcmode="lin" valueType="num">
                                      <p:cBhvr>
                                        <p:cTn id="48" dur="500" fill="hold"/>
                                        <p:tgtEl>
                                          <p:spTgt spid="58"/>
                                        </p:tgtEl>
                                        <p:attrNameLst>
                                          <p:attrName>ppt_w</p:attrName>
                                        </p:attrNameLst>
                                      </p:cBhvr>
                                      <p:tavLst>
                                        <p:tav tm="0">
                                          <p:val>
                                            <p:fltVal val="0"/>
                                          </p:val>
                                        </p:tav>
                                        <p:tav tm="100000">
                                          <p:val>
                                            <p:strVal val="#ppt_w"/>
                                          </p:val>
                                        </p:tav>
                                      </p:tavLst>
                                    </p:anim>
                                    <p:anim calcmode="lin" valueType="num">
                                      <p:cBhvr>
                                        <p:cTn id="49" dur="500" fill="hold"/>
                                        <p:tgtEl>
                                          <p:spTgt spid="58"/>
                                        </p:tgtEl>
                                        <p:attrNameLst>
                                          <p:attrName>ppt_h</p:attrName>
                                        </p:attrNameLst>
                                      </p:cBhvr>
                                      <p:tavLst>
                                        <p:tav tm="0">
                                          <p:val>
                                            <p:fltVal val="0"/>
                                          </p:val>
                                        </p:tav>
                                        <p:tav tm="100000">
                                          <p:val>
                                            <p:strVal val="#ppt_h"/>
                                          </p:val>
                                        </p:tav>
                                      </p:tavLst>
                                    </p:anim>
                                    <p:animEffect transition="in" filter="fade">
                                      <p:cBhvr>
                                        <p:cTn id="50" dur="500"/>
                                        <p:tgtEl>
                                          <p:spTgt spid="58"/>
                                        </p:tgtEl>
                                      </p:cBhvr>
                                    </p:animEffect>
                                  </p:childTnLst>
                                </p:cTn>
                              </p:par>
                            </p:childTnLst>
                          </p:cTn>
                        </p:par>
                        <p:par>
                          <p:cTn id="51" fill="hold">
                            <p:stCondLst>
                              <p:cond delay="4500"/>
                            </p:stCondLst>
                            <p:childTnLst>
                              <p:par>
                                <p:cTn id="52" presetID="53" presetClass="entr" presetSubtype="16" fill="hold" nodeType="afterEffect">
                                  <p:stCondLst>
                                    <p:cond delay="0"/>
                                  </p:stCondLst>
                                  <p:childTnLst>
                                    <p:set>
                                      <p:cBhvr>
                                        <p:cTn id="53" dur="1" fill="hold">
                                          <p:stCondLst>
                                            <p:cond delay="0"/>
                                          </p:stCondLst>
                                        </p:cTn>
                                        <p:tgtEl>
                                          <p:spTgt spid="49"/>
                                        </p:tgtEl>
                                        <p:attrNameLst>
                                          <p:attrName>style.visibility</p:attrName>
                                        </p:attrNameLst>
                                      </p:cBhvr>
                                      <p:to>
                                        <p:strVal val="visible"/>
                                      </p:to>
                                    </p:set>
                                    <p:anim calcmode="lin" valueType="num">
                                      <p:cBhvr>
                                        <p:cTn id="54" dur="500" fill="hold"/>
                                        <p:tgtEl>
                                          <p:spTgt spid="49"/>
                                        </p:tgtEl>
                                        <p:attrNameLst>
                                          <p:attrName>ppt_w</p:attrName>
                                        </p:attrNameLst>
                                      </p:cBhvr>
                                      <p:tavLst>
                                        <p:tav tm="0">
                                          <p:val>
                                            <p:fltVal val="0"/>
                                          </p:val>
                                        </p:tav>
                                        <p:tav tm="100000">
                                          <p:val>
                                            <p:strVal val="#ppt_w"/>
                                          </p:val>
                                        </p:tav>
                                      </p:tavLst>
                                    </p:anim>
                                    <p:anim calcmode="lin" valueType="num">
                                      <p:cBhvr>
                                        <p:cTn id="55" dur="500" fill="hold"/>
                                        <p:tgtEl>
                                          <p:spTgt spid="49"/>
                                        </p:tgtEl>
                                        <p:attrNameLst>
                                          <p:attrName>ppt_h</p:attrName>
                                        </p:attrNameLst>
                                      </p:cBhvr>
                                      <p:tavLst>
                                        <p:tav tm="0">
                                          <p:val>
                                            <p:fltVal val="0"/>
                                          </p:val>
                                        </p:tav>
                                        <p:tav tm="100000">
                                          <p:val>
                                            <p:strVal val="#ppt_h"/>
                                          </p:val>
                                        </p:tav>
                                      </p:tavLst>
                                    </p:anim>
                                    <p:animEffect transition="in" filter="fade">
                                      <p:cBhvr>
                                        <p:cTn id="56" dur="500"/>
                                        <p:tgtEl>
                                          <p:spTgt spid="49"/>
                                        </p:tgtEl>
                                      </p:cBhvr>
                                    </p:animEffect>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59"/>
                                        </p:tgtEl>
                                        <p:attrNameLst>
                                          <p:attrName>style.visibility</p:attrName>
                                        </p:attrNameLst>
                                      </p:cBhvr>
                                      <p:to>
                                        <p:strVal val="visible"/>
                                      </p:to>
                                    </p:set>
                                    <p:anim calcmode="lin" valueType="num">
                                      <p:cBhvr>
                                        <p:cTn id="60" dur="500" fill="hold"/>
                                        <p:tgtEl>
                                          <p:spTgt spid="59"/>
                                        </p:tgtEl>
                                        <p:attrNameLst>
                                          <p:attrName>ppt_w</p:attrName>
                                        </p:attrNameLst>
                                      </p:cBhvr>
                                      <p:tavLst>
                                        <p:tav tm="0">
                                          <p:val>
                                            <p:fltVal val="0"/>
                                          </p:val>
                                        </p:tav>
                                        <p:tav tm="100000">
                                          <p:val>
                                            <p:strVal val="#ppt_w"/>
                                          </p:val>
                                        </p:tav>
                                      </p:tavLst>
                                    </p:anim>
                                    <p:anim calcmode="lin" valueType="num">
                                      <p:cBhvr>
                                        <p:cTn id="61" dur="500" fill="hold"/>
                                        <p:tgtEl>
                                          <p:spTgt spid="59"/>
                                        </p:tgtEl>
                                        <p:attrNameLst>
                                          <p:attrName>ppt_h</p:attrName>
                                        </p:attrNameLst>
                                      </p:cBhvr>
                                      <p:tavLst>
                                        <p:tav tm="0">
                                          <p:val>
                                            <p:fltVal val="0"/>
                                          </p:val>
                                        </p:tav>
                                        <p:tav tm="100000">
                                          <p:val>
                                            <p:strVal val="#ppt_h"/>
                                          </p:val>
                                        </p:tav>
                                      </p:tavLst>
                                    </p:anim>
                                    <p:animEffect transition="in" filter="fade">
                                      <p:cBhvr>
                                        <p:cTn id="62" dur="500"/>
                                        <p:tgtEl>
                                          <p:spTgt spid="59"/>
                                        </p:tgtEl>
                                      </p:cBhvr>
                                    </p:animEffect>
                                  </p:childTnLst>
                                </p:cTn>
                              </p:par>
                            </p:childTnLst>
                          </p:cTn>
                        </p:par>
                        <p:par>
                          <p:cTn id="63" fill="hold">
                            <p:stCondLst>
                              <p:cond delay="5500"/>
                            </p:stCondLst>
                            <p:childTnLst>
                              <p:par>
                                <p:cTn id="64" presetID="53" presetClass="entr" presetSubtype="16" fill="hold" nodeType="afterEffect">
                                  <p:stCondLst>
                                    <p:cond delay="0"/>
                                  </p:stCondLst>
                                  <p:childTnLst>
                                    <p:set>
                                      <p:cBhvr>
                                        <p:cTn id="65" dur="1" fill="hold">
                                          <p:stCondLst>
                                            <p:cond delay="0"/>
                                          </p:stCondLst>
                                        </p:cTn>
                                        <p:tgtEl>
                                          <p:spTgt spid="50"/>
                                        </p:tgtEl>
                                        <p:attrNameLst>
                                          <p:attrName>style.visibility</p:attrName>
                                        </p:attrNameLst>
                                      </p:cBhvr>
                                      <p:to>
                                        <p:strVal val="visible"/>
                                      </p:to>
                                    </p:set>
                                    <p:anim calcmode="lin" valueType="num">
                                      <p:cBhvr>
                                        <p:cTn id="66" dur="500" fill="hold"/>
                                        <p:tgtEl>
                                          <p:spTgt spid="50"/>
                                        </p:tgtEl>
                                        <p:attrNameLst>
                                          <p:attrName>ppt_w</p:attrName>
                                        </p:attrNameLst>
                                      </p:cBhvr>
                                      <p:tavLst>
                                        <p:tav tm="0">
                                          <p:val>
                                            <p:fltVal val="0"/>
                                          </p:val>
                                        </p:tav>
                                        <p:tav tm="100000">
                                          <p:val>
                                            <p:strVal val="#ppt_w"/>
                                          </p:val>
                                        </p:tav>
                                      </p:tavLst>
                                    </p:anim>
                                    <p:anim calcmode="lin" valueType="num">
                                      <p:cBhvr>
                                        <p:cTn id="67" dur="500" fill="hold"/>
                                        <p:tgtEl>
                                          <p:spTgt spid="50"/>
                                        </p:tgtEl>
                                        <p:attrNameLst>
                                          <p:attrName>ppt_h</p:attrName>
                                        </p:attrNameLst>
                                      </p:cBhvr>
                                      <p:tavLst>
                                        <p:tav tm="0">
                                          <p:val>
                                            <p:fltVal val="0"/>
                                          </p:val>
                                        </p:tav>
                                        <p:tav tm="100000">
                                          <p:val>
                                            <p:strVal val="#ppt_h"/>
                                          </p:val>
                                        </p:tav>
                                      </p:tavLst>
                                    </p:anim>
                                    <p:animEffect transition="in" filter="fade">
                                      <p:cBhvr>
                                        <p:cTn id="68" dur="500"/>
                                        <p:tgtEl>
                                          <p:spTgt spid="50"/>
                                        </p:tgtEl>
                                      </p:cBhvr>
                                    </p:animEffect>
                                  </p:childTnLst>
                                </p:cTn>
                              </p:par>
                            </p:childTnLst>
                          </p:cTn>
                        </p:par>
                        <p:par>
                          <p:cTn id="69" fill="hold">
                            <p:stCondLst>
                              <p:cond delay="6000"/>
                            </p:stCondLst>
                            <p:childTnLst>
                              <p:par>
                                <p:cTn id="70" presetID="53" presetClass="entr" presetSubtype="16" fill="hold" grpId="0" nodeType="afterEffect">
                                  <p:stCondLst>
                                    <p:cond delay="0"/>
                                  </p:stCondLst>
                                  <p:childTnLst>
                                    <p:set>
                                      <p:cBhvr>
                                        <p:cTn id="71" dur="1" fill="hold">
                                          <p:stCondLst>
                                            <p:cond delay="0"/>
                                          </p:stCondLst>
                                        </p:cTn>
                                        <p:tgtEl>
                                          <p:spTgt spid="60"/>
                                        </p:tgtEl>
                                        <p:attrNameLst>
                                          <p:attrName>style.visibility</p:attrName>
                                        </p:attrNameLst>
                                      </p:cBhvr>
                                      <p:to>
                                        <p:strVal val="visible"/>
                                      </p:to>
                                    </p:set>
                                    <p:anim calcmode="lin" valueType="num">
                                      <p:cBhvr>
                                        <p:cTn id="72" dur="500" fill="hold"/>
                                        <p:tgtEl>
                                          <p:spTgt spid="60"/>
                                        </p:tgtEl>
                                        <p:attrNameLst>
                                          <p:attrName>ppt_w</p:attrName>
                                        </p:attrNameLst>
                                      </p:cBhvr>
                                      <p:tavLst>
                                        <p:tav tm="0">
                                          <p:val>
                                            <p:fltVal val="0"/>
                                          </p:val>
                                        </p:tav>
                                        <p:tav tm="100000">
                                          <p:val>
                                            <p:strVal val="#ppt_w"/>
                                          </p:val>
                                        </p:tav>
                                      </p:tavLst>
                                    </p:anim>
                                    <p:anim calcmode="lin" valueType="num">
                                      <p:cBhvr>
                                        <p:cTn id="73" dur="500" fill="hold"/>
                                        <p:tgtEl>
                                          <p:spTgt spid="60"/>
                                        </p:tgtEl>
                                        <p:attrNameLst>
                                          <p:attrName>ppt_h</p:attrName>
                                        </p:attrNameLst>
                                      </p:cBhvr>
                                      <p:tavLst>
                                        <p:tav tm="0">
                                          <p:val>
                                            <p:fltVal val="0"/>
                                          </p:val>
                                        </p:tav>
                                        <p:tav tm="100000">
                                          <p:val>
                                            <p:strVal val="#ppt_h"/>
                                          </p:val>
                                        </p:tav>
                                      </p:tavLst>
                                    </p:anim>
                                    <p:animEffect transition="in" filter="fade">
                                      <p:cBhvr>
                                        <p:cTn id="74" dur="500"/>
                                        <p:tgtEl>
                                          <p:spTgt spid="60"/>
                                        </p:tgtEl>
                                      </p:cBhvr>
                                    </p:animEffect>
                                  </p:childTnLst>
                                </p:cTn>
                              </p:par>
                            </p:childTnLst>
                          </p:cTn>
                        </p:par>
                        <p:par>
                          <p:cTn id="75" fill="hold">
                            <p:stCondLst>
                              <p:cond delay="6500"/>
                            </p:stCondLst>
                            <p:childTnLst>
                              <p:par>
                                <p:cTn id="76" presetID="53" presetClass="entr" presetSubtype="16" fill="hold" nodeType="afterEffect">
                                  <p:stCondLst>
                                    <p:cond delay="0"/>
                                  </p:stCondLst>
                                  <p:childTnLst>
                                    <p:set>
                                      <p:cBhvr>
                                        <p:cTn id="77" dur="1" fill="hold">
                                          <p:stCondLst>
                                            <p:cond delay="0"/>
                                          </p:stCondLst>
                                        </p:cTn>
                                        <p:tgtEl>
                                          <p:spTgt spid="55"/>
                                        </p:tgtEl>
                                        <p:attrNameLst>
                                          <p:attrName>style.visibility</p:attrName>
                                        </p:attrNameLst>
                                      </p:cBhvr>
                                      <p:to>
                                        <p:strVal val="visible"/>
                                      </p:to>
                                    </p:set>
                                    <p:anim calcmode="lin" valueType="num">
                                      <p:cBhvr>
                                        <p:cTn id="78" dur="500" fill="hold"/>
                                        <p:tgtEl>
                                          <p:spTgt spid="55"/>
                                        </p:tgtEl>
                                        <p:attrNameLst>
                                          <p:attrName>ppt_w</p:attrName>
                                        </p:attrNameLst>
                                      </p:cBhvr>
                                      <p:tavLst>
                                        <p:tav tm="0">
                                          <p:val>
                                            <p:fltVal val="0"/>
                                          </p:val>
                                        </p:tav>
                                        <p:tav tm="100000">
                                          <p:val>
                                            <p:strVal val="#ppt_w"/>
                                          </p:val>
                                        </p:tav>
                                      </p:tavLst>
                                    </p:anim>
                                    <p:anim calcmode="lin" valueType="num">
                                      <p:cBhvr>
                                        <p:cTn id="79" dur="500" fill="hold"/>
                                        <p:tgtEl>
                                          <p:spTgt spid="55"/>
                                        </p:tgtEl>
                                        <p:attrNameLst>
                                          <p:attrName>ppt_h</p:attrName>
                                        </p:attrNameLst>
                                      </p:cBhvr>
                                      <p:tavLst>
                                        <p:tav tm="0">
                                          <p:val>
                                            <p:fltVal val="0"/>
                                          </p:val>
                                        </p:tav>
                                        <p:tav tm="100000">
                                          <p:val>
                                            <p:strVal val="#ppt_h"/>
                                          </p:val>
                                        </p:tav>
                                      </p:tavLst>
                                    </p:anim>
                                    <p:animEffect transition="in" filter="fade">
                                      <p:cBhvr>
                                        <p:cTn id="80" dur="500"/>
                                        <p:tgtEl>
                                          <p:spTgt spid="55"/>
                                        </p:tgtEl>
                                      </p:cBhvr>
                                    </p:animEffect>
                                  </p:childTnLst>
                                </p:cTn>
                              </p:par>
                            </p:childTnLst>
                          </p:cTn>
                        </p:par>
                        <p:par>
                          <p:cTn id="81" fill="hold">
                            <p:stCondLst>
                              <p:cond delay="7000"/>
                            </p:stCondLst>
                            <p:childTnLst>
                              <p:par>
                                <p:cTn id="82" presetID="53" presetClass="entr" presetSubtype="16" fill="hold" grpId="0" nodeType="afterEffect">
                                  <p:stCondLst>
                                    <p:cond delay="0"/>
                                  </p:stCondLst>
                                  <p:childTnLst>
                                    <p:set>
                                      <p:cBhvr>
                                        <p:cTn id="83" dur="1" fill="hold">
                                          <p:stCondLst>
                                            <p:cond delay="0"/>
                                          </p:stCondLst>
                                        </p:cTn>
                                        <p:tgtEl>
                                          <p:spTgt spid="62"/>
                                        </p:tgtEl>
                                        <p:attrNameLst>
                                          <p:attrName>style.visibility</p:attrName>
                                        </p:attrNameLst>
                                      </p:cBhvr>
                                      <p:to>
                                        <p:strVal val="visible"/>
                                      </p:to>
                                    </p:set>
                                    <p:anim calcmode="lin" valueType="num">
                                      <p:cBhvr>
                                        <p:cTn id="84" dur="500" fill="hold"/>
                                        <p:tgtEl>
                                          <p:spTgt spid="62"/>
                                        </p:tgtEl>
                                        <p:attrNameLst>
                                          <p:attrName>ppt_w</p:attrName>
                                        </p:attrNameLst>
                                      </p:cBhvr>
                                      <p:tavLst>
                                        <p:tav tm="0">
                                          <p:val>
                                            <p:fltVal val="0"/>
                                          </p:val>
                                        </p:tav>
                                        <p:tav tm="100000">
                                          <p:val>
                                            <p:strVal val="#ppt_w"/>
                                          </p:val>
                                        </p:tav>
                                      </p:tavLst>
                                    </p:anim>
                                    <p:anim calcmode="lin" valueType="num">
                                      <p:cBhvr>
                                        <p:cTn id="85" dur="500" fill="hold"/>
                                        <p:tgtEl>
                                          <p:spTgt spid="62"/>
                                        </p:tgtEl>
                                        <p:attrNameLst>
                                          <p:attrName>ppt_h</p:attrName>
                                        </p:attrNameLst>
                                      </p:cBhvr>
                                      <p:tavLst>
                                        <p:tav tm="0">
                                          <p:val>
                                            <p:fltVal val="0"/>
                                          </p:val>
                                        </p:tav>
                                        <p:tav tm="100000">
                                          <p:val>
                                            <p:strVal val="#ppt_h"/>
                                          </p:val>
                                        </p:tav>
                                      </p:tavLst>
                                    </p:anim>
                                    <p:animEffect transition="in" filter="fade">
                                      <p:cBhvr>
                                        <p:cTn id="86" dur="500"/>
                                        <p:tgtEl>
                                          <p:spTgt spid="62"/>
                                        </p:tgtEl>
                                      </p:cBhvr>
                                    </p:animEffect>
                                  </p:childTnLst>
                                </p:cTn>
                              </p:par>
                            </p:childTnLst>
                          </p:cTn>
                        </p:par>
                        <p:par>
                          <p:cTn id="87" fill="hold">
                            <p:stCondLst>
                              <p:cond delay="7500"/>
                            </p:stCondLst>
                            <p:childTnLst>
                              <p:par>
                                <p:cTn id="88" presetID="53" presetClass="entr" presetSubtype="16" fill="hold" nodeType="afterEffect">
                                  <p:stCondLst>
                                    <p:cond delay="0"/>
                                  </p:stCondLst>
                                  <p:childTnLst>
                                    <p:set>
                                      <p:cBhvr>
                                        <p:cTn id="89" dur="1" fill="hold">
                                          <p:stCondLst>
                                            <p:cond delay="0"/>
                                          </p:stCondLst>
                                        </p:cTn>
                                        <p:tgtEl>
                                          <p:spTgt spid="57"/>
                                        </p:tgtEl>
                                        <p:attrNameLst>
                                          <p:attrName>style.visibility</p:attrName>
                                        </p:attrNameLst>
                                      </p:cBhvr>
                                      <p:to>
                                        <p:strVal val="visible"/>
                                      </p:to>
                                    </p:set>
                                    <p:anim calcmode="lin" valueType="num">
                                      <p:cBhvr>
                                        <p:cTn id="90" dur="500" fill="hold"/>
                                        <p:tgtEl>
                                          <p:spTgt spid="57"/>
                                        </p:tgtEl>
                                        <p:attrNameLst>
                                          <p:attrName>ppt_w</p:attrName>
                                        </p:attrNameLst>
                                      </p:cBhvr>
                                      <p:tavLst>
                                        <p:tav tm="0">
                                          <p:val>
                                            <p:fltVal val="0"/>
                                          </p:val>
                                        </p:tav>
                                        <p:tav tm="100000">
                                          <p:val>
                                            <p:strVal val="#ppt_w"/>
                                          </p:val>
                                        </p:tav>
                                      </p:tavLst>
                                    </p:anim>
                                    <p:anim calcmode="lin" valueType="num">
                                      <p:cBhvr>
                                        <p:cTn id="91" dur="500" fill="hold"/>
                                        <p:tgtEl>
                                          <p:spTgt spid="57"/>
                                        </p:tgtEl>
                                        <p:attrNameLst>
                                          <p:attrName>ppt_h</p:attrName>
                                        </p:attrNameLst>
                                      </p:cBhvr>
                                      <p:tavLst>
                                        <p:tav tm="0">
                                          <p:val>
                                            <p:fltVal val="0"/>
                                          </p:val>
                                        </p:tav>
                                        <p:tav tm="100000">
                                          <p:val>
                                            <p:strVal val="#ppt_h"/>
                                          </p:val>
                                        </p:tav>
                                      </p:tavLst>
                                    </p:anim>
                                    <p:animEffect transition="in" filter="fade">
                                      <p:cBhvr>
                                        <p:cTn id="92" dur="500"/>
                                        <p:tgtEl>
                                          <p:spTgt spid="57"/>
                                        </p:tgtEl>
                                      </p:cBhvr>
                                    </p:animEffect>
                                  </p:childTnLst>
                                </p:cTn>
                              </p:par>
                            </p:childTnLst>
                          </p:cTn>
                        </p:par>
                        <p:par>
                          <p:cTn id="93" fill="hold">
                            <p:stCondLst>
                              <p:cond delay="8000"/>
                            </p:stCondLst>
                            <p:childTnLst>
                              <p:par>
                                <p:cTn id="94" presetID="53" presetClass="entr" presetSubtype="16" fill="hold" grpId="0" nodeType="afterEffect">
                                  <p:stCondLst>
                                    <p:cond delay="0"/>
                                  </p:stCondLst>
                                  <p:childTnLst>
                                    <p:set>
                                      <p:cBhvr>
                                        <p:cTn id="95" dur="1" fill="hold">
                                          <p:stCondLst>
                                            <p:cond delay="0"/>
                                          </p:stCondLst>
                                        </p:cTn>
                                        <p:tgtEl>
                                          <p:spTgt spid="61"/>
                                        </p:tgtEl>
                                        <p:attrNameLst>
                                          <p:attrName>style.visibility</p:attrName>
                                        </p:attrNameLst>
                                      </p:cBhvr>
                                      <p:to>
                                        <p:strVal val="visible"/>
                                      </p:to>
                                    </p:set>
                                    <p:anim calcmode="lin" valueType="num">
                                      <p:cBhvr>
                                        <p:cTn id="96" dur="500" fill="hold"/>
                                        <p:tgtEl>
                                          <p:spTgt spid="61"/>
                                        </p:tgtEl>
                                        <p:attrNameLst>
                                          <p:attrName>ppt_w</p:attrName>
                                        </p:attrNameLst>
                                      </p:cBhvr>
                                      <p:tavLst>
                                        <p:tav tm="0">
                                          <p:val>
                                            <p:fltVal val="0"/>
                                          </p:val>
                                        </p:tav>
                                        <p:tav tm="100000">
                                          <p:val>
                                            <p:strVal val="#ppt_w"/>
                                          </p:val>
                                        </p:tav>
                                      </p:tavLst>
                                    </p:anim>
                                    <p:anim calcmode="lin" valueType="num">
                                      <p:cBhvr>
                                        <p:cTn id="97" dur="500" fill="hold"/>
                                        <p:tgtEl>
                                          <p:spTgt spid="61"/>
                                        </p:tgtEl>
                                        <p:attrNameLst>
                                          <p:attrName>ppt_h</p:attrName>
                                        </p:attrNameLst>
                                      </p:cBhvr>
                                      <p:tavLst>
                                        <p:tav tm="0">
                                          <p:val>
                                            <p:fltVal val="0"/>
                                          </p:val>
                                        </p:tav>
                                        <p:tav tm="100000">
                                          <p:val>
                                            <p:strVal val="#ppt_h"/>
                                          </p:val>
                                        </p:tav>
                                      </p:tavLst>
                                    </p:anim>
                                    <p:animEffect transition="in" filter="fade">
                                      <p:cBhvr>
                                        <p:cTn id="98"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6" grpId="0" animBg="1"/>
      <p:bldP spid="58" grpId="0" animBg="1"/>
      <p:bldP spid="59" grpId="0" animBg="1"/>
      <p:bldP spid="60" grpId="0" animBg="1"/>
      <p:bldP spid="61" grpId="0" animBg="1"/>
      <p:bldP spid="62" grpId="0" animBg="1"/>
      <p:bldP spid="63" grpId="0"/>
      <p:bldP spid="6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菱形 37"/>
          <p:cNvSpPr/>
          <p:nvPr/>
        </p:nvSpPr>
        <p:spPr>
          <a:xfrm>
            <a:off x="4876800" y="1619814"/>
            <a:ext cx="2719917" cy="2722033"/>
          </a:xfrm>
          <a:prstGeom prst="diamond">
            <a:avLst/>
          </a:prstGeom>
          <a:solidFill>
            <a:schemeClr val="accent2"/>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mn-ea"/>
              <a:ea typeface="+mn-ea"/>
              <a:cs typeface="+mn-ea"/>
            </a:endParaRPr>
          </a:p>
        </p:txBody>
      </p:sp>
      <p:sp>
        <p:nvSpPr>
          <p:cNvPr id="39" name="菱形 38"/>
          <p:cNvSpPr/>
          <p:nvPr/>
        </p:nvSpPr>
        <p:spPr>
          <a:xfrm>
            <a:off x="715434" y="2070663"/>
            <a:ext cx="1822450" cy="1820333"/>
          </a:xfrm>
          <a:prstGeom prst="diamond">
            <a:avLst/>
          </a:prstGeom>
          <a:solidFill>
            <a:schemeClr val="accent5"/>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mn-ea"/>
              <a:ea typeface="+mn-ea"/>
              <a:cs typeface="+mn-ea"/>
            </a:endParaRPr>
          </a:p>
        </p:txBody>
      </p:sp>
      <p:sp>
        <p:nvSpPr>
          <p:cNvPr id="40" name="菱形 39"/>
          <p:cNvSpPr/>
          <p:nvPr/>
        </p:nvSpPr>
        <p:spPr>
          <a:xfrm>
            <a:off x="2726267" y="2070663"/>
            <a:ext cx="1820333" cy="1820333"/>
          </a:xfrm>
          <a:prstGeom prst="diamond">
            <a:avLst/>
          </a:prstGeom>
          <a:solidFill>
            <a:schemeClr val="accent1"/>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mn-ea"/>
              <a:ea typeface="+mn-ea"/>
              <a:cs typeface="+mn-ea"/>
            </a:endParaRPr>
          </a:p>
        </p:txBody>
      </p:sp>
      <p:sp>
        <p:nvSpPr>
          <p:cNvPr id="41" name="菱形 40"/>
          <p:cNvSpPr/>
          <p:nvPr/>
        </p:nvSpPr>
        <p:spPr>
          <a:xfrm>
            <a:off x="7645400" y="2070663"/>
            <a:ext cx="1820333" cy="1820333"/>
          </a:xfrm>
          <a:prstGeom prst="diamond">
            <a:avLst/>
          </a:prstGeom>
          <a:solidFill>
            <a:schemeClr val="accent3"/>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mn-ea"/>
              <a:ea typeface="+mn-ea"/>
              <a:cs typeface="+mn-ea"/>
            </a:endParaRPr>
          </a:p>
        </p:txBody>
      </p:sp>
      <p:sp>
        <p:nvSpPr>
          <p:cNvPr id="42" name="菱形 41"/>
          <p:cNvSpPr/>
          <p:nvPr/>
        </p:nvSpPr>
        <p:spPr>
          <a:xfrm>
            <a:off x="9654118" y="2070663"/>
            <a:ext cx="1822449" cy="1820333"/>
          </a:xfrm>
          <a:prstGeom prst="diamond">
            <a:avLst/>
          </a:prstGeom>
          <a:solidFill>
            <a:schemeClr val="accent4"/>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mn-ea"/>
              <a:ea typeface="+mn-ea"/>
              <a:cs typeface="+mn-ea"/>
            </a:endParaRPr>
          </a:p>
        </p:txBody>
      </p:sp>
      <p:sp>
        <p:nvSpPr>
          <p:cNvPr id="43" name="菱形 42"/>
          <p:cNvSpPr/>
          <p:nvPr/>
        </p:nvSpPr>
        <p:spPr>
          <a:xfrm>
            <a:off x="2283884" y="3198847"/>
            <a:ext cx="694266" cy="692149"/>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mn-ea"/>
              <a:ea typeface="+mn-ea"/>
              <a:cs typeface="+mn-ea"/>
            </a:endParaRPr>
          </a:p>
        </p:txBody>
      </p:sp>
      <p:sp>
        <p:nvSpPr>
          <p:cNvPr id="44" name="菱形 43"/>
          <p:cNvSpPr/>
          <p:nvPr/>
        </p:nvSpPr>
        <p:spPr>
          <a:xfrm>
            <a:off x="4273551" y="2070662"/>
            <a:ext cx="694266" cy="694267"/>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mn-ea"/>
              <a:ea typeface="+mn-ea"/>
              <a:cs typeface="+mn-ea"/>
            </a:endParaRPr>
          </a:p>
        </p:txBody>
      </p:sp>
      <p:sp>
        <p:nvSpPr>
          <p:cNvPr id="45" name="菱形 44"/>
          <p:cNvSpPr/>
          <p:nvPr/>
        </p:nvSpPr>
        <p:spPr>
          <a:xfrm>
            <a:off x="7209367" y="3194613"/>
            <a:ext cx="694266" cy="692149"/>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mn-ea"/>
              <a:ea typeface="+mn-ea"/>
              <a:cs typeface="+mn-ea"/>
            </a:endParaRPr>
          </a:p>
        </p:txBody>
      </p:sp>
      <p:sp>
        <p:nvSpPr>
          <p:cNvPr id="46" name="菱形 45"/>
          <p:cNvSpPr/>
          <p:nvPr/>
        </p:nvSpPr>
        <p:spPr>
          <a:xfrm>
            <a:off x="9213851" y="2091829"/>
            <a:ext cx="694266" cy="694267"/>
          </a:xfrm>
          <a:prstGeom prst="diamond">
            <a:avLst/>
          </a:prstGeom>
          <a:solidFill>
            <a:schemeClr val="bg1">
              <a:lumMod val="75000"/>
            </a:schemeClr>
          </a:solidFill>
          <a:ln w="12700" cap="flat" cmpd="sng" algn="ctr">
            <a:noFill/>
            <a:prstDash val="solid"/>
            <a:miter lim="800000"/>
          </a:ln>
          <a:effectLst/>
        </p:spPr>
        <p:txBody>
          <a:bodyPr lIns="121908" tIns="60954" rIns="121908" bIns="60954" anchor="ctr"/>
          <a:lstStyle/>
          <a:p>
            <a:pPr algn="ctr">
              <a:defRPr/>
            </a:pPr>
            <a:endParaRPr lang="zh-CN" altLang="en-US" kern="0">
              <a:solidFill>
                <a:sysClr val="window" lastClr="FFFFFF"/>
              </a:solidFill>
              <a:latin typeface="+mn-ea"/>
              <a:ea typeface="+mn-ea"/>
              <a:cs typeface="+mn-ea"/>
            </a:endParaRPr>
          </a:p>
        </p:txBody>
      </p:sp>
      <p:sp>
        <p:nvSpPr>
          <p:cNvPr id="47" name="KSO_Shape"/>
          <p:cNvSpPr/>
          <p:nvPr/>
        </p:nvSpPr>
        <p:spPr bwMode="auto">
          <a:xfrm>
            <a:off x="1289051" y="2582896"/>
            <a:ext cx="787400" cy="713317"/>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rgbClr val="FFFFFF"/>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latin typeface="+mn-lt"/>
              <a:ea typeface="+mn-ea"/>
              <a:cs typeface="+mn-ea"/>
            </a:endParaRPr>
          </a:p>
        </p:txBody>
      </p:sp>
      <p:sp>
        <p:nvSpPr>
          <p:cNvPr id="48" name="KSO_Shape"/>
          <p:cNvSpPr/>
          <p:nvPr/>
        </p:nvSpPr>
        <p:spPr bwMode="auto">
          <a:xfrm>
            <a:off x="3380318" y="2631579"/>
            <a:ext cx="512234" cy="698500"/>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rgbClr val="FFFFFF"/>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latin typeface="+mn-lt"/>
              <a:ea typeface="+mn-ea"/>
              <a:cs typeface="+mn-ea"/>
            </a:endParaRPr>
          </a:p>
        </p:txBody>
      </p:sp>
      <p:sp>
        <p:nvSpPr>
          <p:cNvPr id="49" name="KSO_Shape"/>
          <p:cNvSpPr/>
          <p:nvPr/>
        </p:nvSpPr>
        <p:spPr bwMode="auto">
          <a:xfrm>
            <a:off x="5687485" y="2572314"/>
            <a:ext cx="817033" cy="817033"/>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rgbClr val="FFFFFF"/>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latin typeface="+mn-lt"/>
              <a:ea typeface="+mn-ea"/>
              <a:cs typeface="+mn-ea"/>
            </a:endParaRPr>
          </a:p>
        </p:txBody>
      </p:sp>
      <p:sp>
        <p:nvSpPr>
          <p:cNvPr id="50" name="KSO_Shape"/>
          <p:cNvSpPr/>
          <p:nvPr/>
        </p:nvSpPr>
        <p:spPr bwMode="auto">
          <a:xfrm>
            <a:off x="8274051" y="2697195"/>
            <a:ext cx="563033" cy="569384"/>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rgbClr val="FFFFFF"/>
          </a:solidFill>
          <a:ln>
            <a:noFill/>
          </a:ln>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latin typeface="+mn-lt"/>
              <a:ea typeface="+mn-ea"/>
              <a:cs typeface="+mn-ea"/>
            </a:endParaRPr>
          </a:p>
        </p:txBody>
      </p:sp>
      <p:sp>
        <p:nvSpPr>
          <p:cNvPr id="69" name="KSO_Shape"/>
          <p:cNvSpPr/>
          <p:nvPr/>
        </p:nvSpPr>
        <p:spPr>
          <a:xfrm>
            <a:off x="10289117" y="2718362"/>
            <a:ext cx="550334" cy="52705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FFFFFF"/>
          </a:solidFill>
          <a:ln w="12700" cap="flat" cmpd="sng" algn="ctr">
            <a:noFill/>
            <a:prstDash val="solid"/>
            <a:miter lim="800000"/>
          </a:ln>
          <a:effectLst/>
        </p:spPr>
        <p:txBody>
          <a:bodyPr lIns="121908" tIns="60954" rIns="121908" bIns="60954" anchor="ctr">
            <a:scene3d>
              <a:camera prst="orthographicFront"/>
              <a:lightRig rig="threePt" dir="t"/>
            </a:scene3d>
            <a:sp3d contourW="12700">
              <a:contourClr>
                <a:srgbClr val="FFFFFF"/>
              </a:contourClr>
            </a:sp3d>
          </a:bodyPr>
          <a:lstStyle/>
          <a:p>
            <a:pPr algn="ctr">
              <a:defRPr/>
            </a:pPr>
            <a:endParaRPr lang="zh-CN" altLang="en-US" kern="0">
              <a:solidFill>
                <a:srgbClr val="FFFFFF"/>
              </a:solidFill>
              <a:latin typeface="Calibri" panose="020F0502020204030204"/>
              <a:ea typeface="+mn-ea"/>
              <a:cs typeface="+mn-ea"/>
            </a:endParaRPr>
          </a:p>
        </p:txBody>
      </p:sp>
      <p:sp>
        <p:nvSpPr>
          <p:cNvPr id="70" name="文本框 8"/>
          <p:cNvSpPr txBox="1"/>
          <p:nvPr/>
        </p:nvSpPr>
        <p:spPr>
          <a:xfrm>
            <a:off x="810569" y="4101076"/>
            <a:ext cx="1632180"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p:txBody>
      </p:sp>
      <p:sp>
        <p:nvSpPr>
          <p:cNvPr id="71" name="文本框 8"/>
          <p:cNvSpPr txBox="1"/>
          <p:nvPr/>
        </p:nvSpPr>
        <p:spPr>
          <a:xfrm>
            <a:off x="2831280" y="4089787"/>
            <a:ext cx="1632180"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p:txBody>
      </p:sp>
      <p:sp>
        <p:nvSpPr>
          <p:cNvPr id="72" name="文本框 8"/>
          <p:cNvSpPr txBox="1"/>
          <p:nvPr/>
        </p:nvSpPr>
        <p:spPr>
          <a:xfrm>
            <a:off x="5371279" y="4394587"/>
            <a:ext cx="1632180"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p:txBody>
      </p:sp>
      <p:sp>
        <p:nvSpPr>
          <p:cNvPr id="73" name="文本框 8"/>
          <p:cNvSpPr txBox="1"/>
          <p:nvPr/>
        </p:nvSpPr>
        <p:spPr>
          <a:xfrm>
            <a:off x="7764525" y="4089787"/>
            <a:ext cx="1632180"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p:txBody>
      </p:sp>
      <p:sp>
        <p:nvSpPr>
          <p:cNvPr id="74" name="文本框 8"/>
          <p:cNvSpPr txBox="1"/>
          <p:nvPr/>
        </p:nvSpPr>
        <p:spPr>
          <a:xfrm>
            <a:off x="9740081" y="4101076"/>
            <a:ext cx="1632180" cy="707887"/>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在此输入你的文字</a:t>
            </a:r>
            <a:endParaRPr lang="en-US" altLang="zh-CN" sz="13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1" presetClass="entr" presetSubtype="0"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p:cTn id="16" dur="500" fill="hold"/>
                                        <p:tgtEl>
                                          <p:spTgt spid="40"/>
                                        </p:tgtEl>
                                        <p:attrNameLst>
                                          <p:attrName>ppt_w</p:attrName>
                                        </p:attrNameLst>
                                      </p:cBhvr>
                                      <p:tavLst>
                                        <p:tav tm="0">
                                          <p:val>
                                            <p:fltVal val="0"/>
                                          </p:val>
                                        </p:tav>
                                        <p:tav tm="100000">
                                          <p:val>
                                            <p:strVal val="#ppt_w"/>
                                          </p:val>
                                        </p:tav>
                                      </p:tavLst>
                                    </p:anim>
                                    <p:anim calcmode="lin" valueType="num">
                                      <p:cBhvr>
                                        <p:cTn id="17" dur="500" fill="hold"/>
                                        <p:tgtEl>
                                          <p:spTgt spid="40"/>
                                        </p:tgtEl>
                                        <p:attrNameLst>
                                          <p:attrName>ppt_h</p:attrName>
                                        </p:attrNameLst>
                                      </p:cBhvr>
                                      <p:tavLst>
                                        <p:tav tm="0">
                                          <p:val>
                                            <p:fltVal val="0"/>
                                          </p:val>
                                        </p:tav>
                                        <p:tav tm="100000">
                                          <p:val>
                                            <p:strVal val="#ppt_h"/>
                                          </p:val>
                                        </p:tav>
                                      </p:tavLst>
                                    </p:anim>
                                    <p:animEffect transition="in" filter="fade">
                                      <p:cBhvr>
                                        <p:cTn id="18" dur="500"/>
                                        <p:tgtEl>
                                          <p:spTgt spid="40"/>
                                        </p:tgtEl>
                                      </p:cBhvr>
                                    </p:animEffect>
                                  </p:childTnLst>
                                </p:cTn>
                              </p:par>
                            </p:childTnLst>
                          </p:cTn>
                        </p:par>
                        <p:par>
                          <p:cTn id="19" fill="hold">
                            <p:stCondLst>
                              <p:cond delay="1000"/>
                            </p:stCondLst>
                            <p:childTnLst>
                              <p:par>
                                <p:cTn id="20" presetID="1" presetClass="entr" presetSubtype="0" fill="hold" grpId="0" nodeType="afterEffect">
                                  <p:stCondLst>
                                    <p:cond delay="0"/>
                                  </p:stCondLst>
                                  <p:childTnLst>
                                    <p:set>
                                      <p:cBhvr>
                                        <p:cTn id="21" dur="1" fill="hold">
                                          <p:stCondLst>
                                            <p:cond delay="0"/>
                                          </p:stCondLst>
                                        </p:cTn>
                                        <p:tgtEl>
                                          <p:spTgt spid="48"/>
                                        </p:tgtEl>
                                        <p:attrNameLst>
                                          <p:attrName>style.visibility</p:attrName>
                                        </p:attrNameLst>
                                      </p:cBhvr>
                                      <p:to>
                                        <p:strVal val="visible"/>
                                      </p:to>
                                    </p:set>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ppt_w</p:attrName>
                                        </p:attrNameLst>
                                      </p:cBhvr>
                                      <p:tavLst>
                                        <p:tav tm="0">
                                          <p:val>
                                            <p:fltVal val="0"/>
                                          </p:val>
                                        </p:tav>
                                        <p:tav tm="100000">
                                          <p:val>
                                            <p:strVal val="#ppt_w"/>
                                          </p:val>
                                        </p:tav>
                                      </p:tavLst>
                                    </p:anim>
                                    <p:anim calcmode="lin" valueType="num">
                                      <p:cBhvr>
                                        <p:cTn id="26" dur="500" fill="hold"/>
                                        <p:tgtEl>
                                          <p:spTgt spid="38"/>
                                        </p:tgtEl>
                                        <p:attrNameLst>
                                          <p:attrName>ppt_h</p:attrName>
                                        </p:attrNameLst>
                                      </p:cBhvr>
                                      <p:tavLst>
                                        <p:tav tm="0">
                                          <p:val>
                                            <p:fltVal val="0"/>
                                          </p:val>
                                        </p:tav>
                                        <p:tav tm="100000">
                                          <p:val>
                                            <p:strVal val="#ppt_h"/>
                                          </p:val>
                                        </p:tav>
                                      </p:tavLst>
                                    </p:anim>
                                    <p:animEffect transition="in" filter="fade">
                                      <p:cBhvr>
                                        <p:cTn id="27" dur="500"/>
                                        <p:tgtEl>
                                          <p:spTgt spid="38"/>
                                        </p:tgtEl>
                                      </p:cBhvr>
                                    </p:animEffect>
                                  </p:childTnLst>
                                </p:cTn>
                              </p:par>
                            </p:childTnLst>
                          </p:cTn>
                        </p:par>
                        <p:par>
                          <p:cTn id="28" fill="hold">
                            <p:stCondLst>
                              <p:cond delay="1500"/>
                            </p:stCondLst>
                            <p:childTnLst>
                              <p:par>
                                <p:cTn id="29" presetID="1" presetClass="entr" presetSubtype="0"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childTnLst>
                          </p:cTn>
                        </p:par>
                        <p:par>
                          <p:cTn id="37" fill="hold">
                            <p:stCondLst>
                              <p:cond delay="2000"/>
                            </p:stCondLst>
                            <p:childTnLst>
                              <p:par>
                                <p:cTn id="38" presetID="1" presetClass="entr" presetSubtype="0" fill="hold" grpId="0" nodeType="afterEffect">
                                  <p:stCondLst>
                                    <p:cond delay="0"/>
                                  </p:stCondLst>
                                  <p:childTnLst>
                                    <p:set>
                                      <p:cBhvr>
                                        <p:cTn id="39" dur="1" fill="hold">
                                          <p:stCondLst>
                                            <p:cond delay="0"/>
                                          </p:stCondLst>
                                        </p:cTn>
                                        <p:tgtEl>
                                          <p:spTgt spid="50"/>
                                        </p:tgtEl>
                                        <p:attrNameLst>
                                          <p:attrName>style.visibility</p:attrName>
                                        </p:attrNameLst>
                                      </p:cBhvr>
                                      <p:to>
                                        <p:strVal val="visible"/>
                                      </p:to>
                                    </p:set>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500" fill="hold"/>
                                        <p:tgtEl>
                                          <p:spTgt spid="42"/>
                                        </p:tgtEl>
                                        <p:attrNameLst>
                                          <p:attrName>ppt_w</p:attrName>
                                        </p:attrNameLst>
                                      </p:cBhvr>
                                      <p:tavLst>
                                        <p:tav tm="0">
                                          <p:val>
                                            <p:fltVal val="0"/>
                                          </p:val>
                                        </p:tav>
                                        <p:tav tm="100000">
                                          <p:val>
                                            <p:strVal val="#ppt_w"/>
                                          </p:val>
                                        </p:tav>
                                      </p:tavLst>
                                    </p:anim>
                                    <p:anim calcmode="lin" valueType="num">
                                      <p:cBhvr>
                                        <p:cTn id="44" dur="500" fill="hold"/>
                                        <p:tgtEl>
                                          <p:spTgt spid="42"/>
                                        </p:tgtEl>
                                        <p:attrNameLst>
                                          <p:attrName>ppt_h</p:attrName>
                                        </p:attrNameLst>
                                      </p:cBhvr>
                                      <p:tavLst>
                                        <p:tav tm="0">
                                          <p:val>
                                            <p:fltVal val="0"/>
                                          </p:val>
                                        </p:tav>
                                        <p:tav tm="100000">
                                          <p:val>
                                            <p:strVal val="#ppt_h"/>
                                          </p:val>
                                        </p:tav>
                                      </p:tavLst>
                                    </p:anim>
                                    <p:animEffect transition="in" filter="fade">
                                      <p:cBhvr>
                                        <p:cTn id="45" dur="500"/>
                                        <p:tgtEl>
                                          <p:spTgt spid="42"/>
                                        </p:tgtEl>
                                      </p:cBhvr>
                                    </p:animEffect>
                                  </p:childTnLst>
                                </p:cTn>
                              </p:par>
                            </p:childTnLst>
                          </p:cTn>
                        </p:par>
                        <p:par>
                          <p:cTn id="46" fill="hold">
                            <p:stCondLst>
                              <p:cond delay="2500"/>
                            </p:stCondLst>
                            <p:childTnLst>
                              <p:par>
                                <p:cTn id="47" presetID="1" presetClass="entr" presetSubtype="0" fill="hold" grpId="0" nodeType="afterEffect">
                                  <p:stCondLst>
                                    <p:cond delay="0"/>
                                  </p:stCondLst>
                                  <p:childTnLst>
                                    <p:set>
                                      <p:cBhvr>
                                        <p:cTn id="48" dur="1" fill="hold">
                                          <p:stCondLst>
                                            <p:cond delay="0"/>
                                          </p:stCondLst>
                                        </p:cTn>
                                        <p:tgtEl>
                                          <p:spTgt spid="69"/>
                                        </p:tgtEl>
                                        <p:attrNameLst>
                                          <p:attrName>style.visibility</p:attrName>
                                        </p:attrNameLst>
                                      </p:cBhvr>
                                      <p:to>
                                        <p:strVal val="visible"/>
                                      </p:to>
                                    </p:set>
                                  </p:childTnLst>
                                </p:cTn>
                              </p:par>
                            </p:childTnLst>
                          </p:cTn>
                        </p:par>
                        <p:par>
                          <p:cTn id="49" fill="hold">
                            <p:stCondLst>
                              <p:cond delay="2500"/>
                            </p:stCondLst>
                            <p:childTnLst>
                              <p:par>
                                <p:cTn id="50" presetID="53" presetClass="entr" presetSubtype="16" fill="hold" grpId="0" nodeType="afterEffect">
                                  <p:stCondLst>
                                    <p:cond delay="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Effect transition="in" filter="fade">
                                      <p:cBhvr>
                                        <p:cTn id="54" dur="500"/>
                                        <p:tgtEl>
                                          <p:spTgt spid="70"/>
                                        </p:tgtEl>
                                      </p:cBhvr>
                                    </p:animEffect>
                                  </p:childTnLst>
                                </p:cTn>
                              </p:par>
                            </p:childTnLst>
                          </p:cTn>
                        </p:par>
                        <p:par>
                          <p:cTn id="55" fill="hold">
                            <p:stCondLst>
                              <p:cond delay="3000"/>
                            </p:stCondLst>
                            <p:childTnLst>
                              <p:par>
                                <p:cTn id="56" presetID="53" presetClass="entr" presetSubtype="16" fill="hold" grpId="0" nodeType="afterEffect">
                                  <p:stCondLst>
                                    <p:cond delay="0"/>
                                  </p:stCondLst>
                                  <p:childTnLst>
                                    <p:set>
                                      <p:cBhvr>
                                        <p:cTn id="57" dur="1" fill="hold">
                                          <p:stCondLst>
                                            <p:cond delay="0"/>
                                          </p:stCondLst>
                                        </p:cTn>
                                        <p:tgtEl>
                                          <p:spTgt spid="71"/>
                                        </p:tgtEl>
                                        <p:attrNameLst>
                                          <p:attrName>style.visibility</p:attrName>
                                        </p:attrNameLst>
                                      </p:cBhvr>
                                      <p:to>
                                        <p:strVal val="visible"/>
                                      </p:to>
                                    </p:set>
                                    <p:anim calcmode="lin" valueType="num">
                                      <p:cBhvr>
                                        <p:cTn id="58" dur="500" fill="hold"/>
                                        <p:tgtEl>
                                          <p:spTgt spid="71"/>
                                        </p:tgtEl>
                                        <p:attrNameLst>
                                          <p:attrName>ppt_w</p:attrName>
                                        </p:attrNameLst>
                                      </p:cBhvr>
                                      <p:tavLst>
                                        <p:tav tm="0">
                                          <p:val>
                                            <p:fltVal val="0"/>
                                          </p:val>
                                        </p:tav>
                                        <p:tav tm="100000">
                                          <p:val>
                                            <p:strVal val="#ppt_w"/>
                                          </p:val>
                                        </p:tav>
                                      </p:tavLst>
                                    </p:anim>
                                    <p:anim calcmode="lin" valueType="num">
                                      <p:cBhvr>
                                        <p:cTn id="59" dur="500" fill="hold"/>
                                        <p:tgtEl>
                                          <p:spTgt spid="71"/>
                                        </p:tgtEl>
                                        <p:attrNameLst>
                                          <p:attrName>ppt_h</p:attrName>
                                        </p:attrNameLst>
                                      </p:cBhvr>
                                      <p:tavLst>
                                        <p:tav tm="0">
                                          <p:val>
                                            <p:fltVal val="0"/>
                                          </p:val>
                                        </p:tav>
                                        <p:tav tm="100000">
                                          <p:val>
                                            <p:strVal val="#ppt_h"/>
                                          </p:val>
                                        </p:tav>
                                      </p:tavLst>
                                    </p:anim>
                                    <p:animEffect transition="in" filter="fade">
                                      <p:cBhvr>
                                        <p:cTn id="60" dur="500"/>
                                        <p:tgtEl>
                                          <p:spTgt spid="71"/>
                                        </p:tgtEl>
                                      </p:cBhvr>
                                    </p:animEffect>
                                  </p:childTnLst>
                                </p:cTn>
                              </p:par>
                            </p:childTnLst>
                          </p:cTn>
                        </p:par>
                        <p:par>
                          <p:cTn id="61" fill="hold">
                            <p:stCondLst>
                              <p:cond delay="3500"/>
                            </p:stCondLst>
                            <p:childTnLst>
                              <p:par>
                                <p:cTn id="62" presetID="53" presetClass="entr" presetSubtype="16" fill="hold" grpId="0" nodeType="afterEffect">
                                  <p:stCondLst>
                                    <p:cond delay="0"/>
                                  </p:stCondLst>
                                  <p:childTnLst>
                                    <p:set>
                                      <p:cBhvr>
                                        <p:cTn id="63" dur="1" fill="hold">
                                          <p:stCondLst>
                                            <p:cond delay="0"/>
                                          </p:stCondLst>
                                        </p:cTn>
                                        <p:tgtEl>
                                          <p:spTgt spid="72"/>
                                        </p:tgtEl>
                                        <p:attrNameLst>
                                          <p:attrName>style.visibility</p:attrName>
                                        </p:attrNameLst>
                                      </p:cBhvr>
                                      <p:to>
                                        <p:strVal val="visible"/>
                                      </p:to>
                                    </p:set>
                                    <p:anim calcmode="lin" valueType="num">
                                      <p:cBhvr>
                                        <p:cTn id="64" dur="500" fill="hold"/>
                                        <p:tgtEl>
                                          <p:spTgt spid="72"/>
                                        </p:tgtEl>
                                        <p:attrNameLst>
                                          <p:attrName>ppt_w</p:attrName>
                                        </p:attrNameLst>
                                      </p:cBhvr>
                                      <p:tavLst>
                                        <p:tav tm="0">
                                          <p:val>
                                            <p:fltVal val="0"/>
                                          </p:val>
                                        </p:tav>
                                        <p:tav tm="100000">
                                          <p:val>
                                            <p:strVal val="#ppt_w"/>
                                          </p:val>
                                        </p:tav>
                                      </p:tavLst>
                                    </p:anim>
                                    <p:anim calcmode="lin" valueType="num">
                                      <p:cBhvr>
                                        <p:cTn id="65" dur="500" fill="hold"/>
                                        <p:tgtEl>
                                          <p:spTgt spid="72"/>
                                        </p:tgtEl>
                                        <p:attrNameLst>
                                          <p:attrName>ppt_h</p:attrName>
                                        </p:attrNameLst>
                                      </p:cBhvr>
                                      <p:tavLst>
                                        <p:tav tm="0">
                                          <p:val>
                                            <p:fltVal val="0"/>
                                          </p:val>
                                        </p:tav>
                                        <p:tav tm="100000">
                                          <p:val>
                                            <p:strVal val="#ppt_h"/>
                                          </p:val>
                                        </p:tav>
                                      </p:tavLst>
                                    </p:anim>
                                    <p:animEffect transition="in" filter="fade">
                                      <p:cBhvr>
                                        <p:cTn id="66" dur="500"/>
                                        <p:tgtEl>
                                          <p:spTgt spid="72"/>
                                        </p:tgtEl>
                                      </p:cBhvr>
                                    </p:animEffect>
                                  </p:childTnLst>
                                </p:cTn>
                              </p:par>
                            </p:childTnLst>
                          </p:cTn>
                        </p:par>
                        <p:par>
                          <p:cTn id="67" fill="hold">
                            <p:stCondLst>
                              <p:cond delay="4000"/>
                            </p:stCondLst>
                            <p:childTnLst>
                              <p:par>
                                <p:cTn id="68" presetID="53" presetClass="entr" presetSubtype="16" fill="hold" grpId="0" nodeType="afterEffect">
                                  <p:stCondLst>
                                    <p:cond delay="0"/>
                                  </p:stCondLst>
                                  <p:childTnLst>
                                    <p:set>
                                      <p:cBhvr>
                                        <p:cTn id="69" dur="1" fill="hold">
                                          <p:stCondLst>
                                            <p:cond delay="0"/>
                                          </p:stCondLst>
                                        </p:cTn>
                                        <p:tgtEl>
                                          <p:spTgt spid="73"/>
                                        </p:tgtEl>
                                        <p:attrNameLst>
                                          <p:attrName>style.visibility</p:attrName>
                                        </p:attrNameLst>
                                      </p:cBhvr>
                                      <p:to>
                                        <p:strVal val="visible"/>
                                      </p:to>
                                    </p:set>
                                    <p:anim calcmode="lin" valueType="num">
                                      <p:cBhvr>
                                        <p:cTn id="70" dur="500" fill="hold"/>
                                        <p:tgtEl>
                                          <p:spTgt spid="73"/>
                                        </p:tgtEl>
                                        <p:attrNameLst>
                                          <p:attrName>ppt_w</p:attrName>
                                        </p:attrNameLst>
                                      </p:cBhvr>
                                      <p:tavLst>
                                        <p:tav tm="0">
                                          <p:val>
                                            <p:fltVal val="0"/>
                                          </p:val>
                                        </p:tav>
                                        <p:tav tm="100000">
                                          <p:val>
                                            <p:strVal val="#ppt_w"/>
                                          </p:val>
                                        </p:tav>
                                      </p:tavLst>
                                    </p:anim>
                                    <p:anim calcmode="lin" valueType="num">
                                      <p:cBhvr>
                                        <p:cTn id="71" dur="500" fill="hold"/>
                                        <p:tgtEl>
                                          <p:spTgt spid="73"/>
                                        </p:tgtEl>
                                        <p:attrNameLst>
                                          <p:attrName>ppt_h</p:attrName>
                                        </p:attrNameLst>
                                      </p:cBhvr>
                                      <p:tavLst>
                                        <p:tav tm="0">
                                          <p:val>
                                            <p:fltVal val="0"/>
                                          </p:val>
                                        </p:tav>
                                        <p:tav tm="100000">
                                          <p:val>
                                            <p:strVal val="#ppt_h"/>
                                          </p:val>
                                        </p:tav>
                                      </p:tavLst>
                                    </p:anim>
                                    <p:animEffect transition="in" filter="fade">
                                      <p:cBhvr>
                                        <p:cTn id="72" dur="500"/>
                                        <p:tgtEl>
                                          <p:spTgt spid="73"/>
                                        </p:tgtEl>
                                      </p:cBhvr>
                                    </p:animEffect>
                                  </p:childTnLst>
                                </p:cTn>
                              </p:par>
                            </p:childTnLst>
                          </p:cTn>
                        </p:par>
                        <p:par>
                          <p:cTn id="73" fill="hold">
                            <p:stCondLst>
                              <p:cond delay="4500"/>
                            </p:stCondLst>
                            <p:childTnLst>
                              <p:par>
                                <p:cTn id="74" presetID="53" presetClass="entr" presetSubtype="16" fill="hold" grpId="0" nodeType="afterEffect">
                                  <p:stCondLst>
                                    <p:cond delay="0"/>
                                  </p:stCondLst>
                                  <p:childTnLst>
                                    <p:set>
                                      <p:cBhvr>
                                        <p:cTn id="75" dur="1" fill="hold">
                                          <p:stCondLst>
                                            <p:cond delay="0"/>
                                          </p:stCondLst>
                                        </p:cTn>
                                        <p:tgtEl>
                                          <p:spTgt spid="74"/>
                                        </p:tgtEl>
                                        <p:attrNameLst>
                                          <p:attrName>style.visibility</p:attrName>
                                        </p:attrNameLst>
                                      </p:cBhvr>
                                      <p:to>
                                        <p:strVal val="visible"/>
                                      </p:to>
                                    </p:set>
                                    <p:anim calcmode="lin" valueType="num">
                                      <p:cBhvr>
                                        <p:cTn id="76" dur="500" fill="hold"/>
                                        <p:tgtEl>
                                          <p:spTgt spid="74"/>
                                        </p:tgtEl>
                                        <p:attrNameLst>
                                          <p:attrName>ppt_w</p:attrName>
                                        </p:attrNameLst>
                                      </p:cBhvr>
                                      <p:tavLst>
                                        <p:tav tm="0">
                                          <p:val>
                                            <p:fltVal val="0"/>
                                          </p:val>
                                        </p:tav>
                                        <p:tav tm="100000">
                                          <p:val>
                                            <p:strVal val="#ppt_w"/>
                                          </p:val>
                                        </p:tav>
                                      </p:tavLst>
                                    </p:anim>
                                    <p:anim calcmode="lin" valueType="num">
                                      <p:cBhvr>
                                        <p:cTn id="77" dur="500" fill="hold"/>
                                        <p:tgtEl>
                                          <p:spTgt spid="74"/>
                                        </p:tgtEl>
                                        <p:attrNameLst>
                                          <p:attrName>ppt_h</p:attrName>
                                        </p:attrNameLst>
                                      </p:cBhvr>
                                      <p:tavLst>
                                        <p:tav tm="0">
                                          <p:val>
                                            <p:fltVal val="0"/>
                                          </p:val>
                                        </p:tav>
                                        <p:tav tm="100000">
                                          <p:val>
                                            <p:strVal val="#ppt_h"/>
                                          </p:val>
                                        </p:tav>
                                      </p:tavLst>
                                    </p:anim>
                                    <p:animEffect transition="in" filter="fade">
                                      <p:cBhvr>
                                        <p:cTn id="78" dur="500"/>
                                        <p:tgtEl>
                                          <p:spTgt spid="74"/>
                                        </p:tgtEl>
                                      </p:cBhvr>
                                    </p:animEffect>
                                  </p:childTnLst>
                                </p:cTn>
                              </p:par>
                            </p:childTnLst>
                          </p:cTn>
                        </p:par>
                        <p:par>
                          <p:cTn id="79" fill="hold">
                            <p:stCondLst>
                              <p:cond delay="5000"/>
                            </p:stCondLst>
                            <p:childTnLst>
                              <p:par>
                                <p:cTn id="80" presetID="10" presetClass="entr" presetSubtype="0"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500"/>
                                        <p:tgtEl>
                                          <p:spTgt spid="43"/>
                                        </p:tgtEl>
                                      </p:cBhvr>
                                    </p:animEffect>
                                  </p:childTnLst>
                                </p:cTn>
                              </p:par>
                            </p:childTnLst>
                          </p:cTn>
                        </p:par>
                        <p:par>
                          <p:cTn id="83" fill="hold">
                            <p:stCondLst>
                              <p:cond delay="5500"/>
                            </p:stCondLst>
                            <p:childTnLst>
                              <p:par>
                                <p:cTn id="84" presetID="10" presetClass="entr" presetSubtype="0"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Effect transition="in" filter="fade">
                                      <p:cBhvr>
                                        <p:cTn id="86" dur="500"/>
                                        <p:tgtEl>
                                          <p:spTgt spid="44"/>
                                        </p:tgtEl>
                                      </p:cBhvr>
                                    </p:animEffect>
                                  </p:childTnLst>
                                </p:cTn>
                              </p:par>
                            </p:childTnLst>
                          </p:cTn>
                        </p:par>
                        <p:par>
                          <p:cTn id="87" fill="hold">
                            <p:stCondLst>
                              <p:cond delay="6000"/>
                            </p:stCondLst>
                            <p:childTnLst>
                              <p:par>
                                <p:cTn id="88" presetID="10" presetClass="entr" presetSubtype="0" fill="hold" grpId="0" nodeType="afterEffect">
                                  <p:stCondLst>
                                    <p:cond delay="0"/>
                                  </p:stCondLst>
                                  <p:childTnLst>
                                    <p:set>
                                      <p:cBhvr>
                                        <p:cTn id="89" dur="1" fill="hold">
                                          <p:stCondLst>
                                            <p:cond delay="0"/>
                                          </p:stCondLst>
                                        </p:cTn>
                                        <p:tgtEl>
                                          <p:spTgt spid="45"/>
                                        </p:tgtEl>
                                        <p:attrNameLst>
                                          <p:attrName>style.visibility</p:attrName>
                                        </p:attrNameLst>
                                      </p:cBhvr>
                                      <p:to>
                                        <p:strVal val="visible"/>
                                      </p:to>
                                    </p:set>
                                    <p:animEffect transition="in" filter="fade">
                                      <p:cBhvr>
                                        <p:cTn id="90" dur="500"/>
                                        <p:tgtEl>
                                          <p:spTgt spid="45"/>
                                        </p:tgtEl>
                                      </p:cBhvr>
                                    </p:animEffect>
                                  </p:childTnLst>
                                </p:cTn>
                              </p:par>
                            </p:childTnLst>
                          </p:cTn>
                        </p:par>
                        <p:par>
                          <p:cTn id="91" fill="hold">
                            <p:stCondLst>
                              <p:cond delay="6500"/>
                            </p:stCondLst>
                            <p:childTnLst>
                              <p:par>
                                <p:cTn id="92" presetID="10" presetClass="entr" presetSubtype="0" fill="hold" grpId="0" nodeType="after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fade">
                                      <p:cBhvr>
                                        <p:cTn id="9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69" grpId="0" animBg="1"/>
      <p:bldP spid="70" grpId="0"/>
      <p:bldP spid="71" grpId="0"/>
      <p:bldP spid="72" grpId="0"/>
      <p:bldP spid="73" grpId="0"/>
      <p:bldP spid="7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图片 15"/>
          <p:cNvPicPr>
            <a:picLocks noChangeAspect="1"/>
          </p:cNvPicPr>
          <p:nvPr/>
        </p:nvPicPr>
        <p:blipFill>
          <a:blip r:embed="rId1">
            <a:grayscl/>
            <a:extLst>
              <a:ext uri="{28A0092B-C50C-407E-A947-70E740481C1C}">
                <a14:useLocalDpi xmlns:a14="http://schemas.microsoft.com/office/drawing/2010/main" val="0"/>
              </a:ext>
            </a:extLst>
          </a:blip>
          <a:srcRect/>
          <a:stretch>
            <a:fillRect/>
          </a:stretch>
        </p:blipFill>
        <p:spPr bwMode="auto">
          <a:xfrm flipH="1">
            <a:off x="3476959" y="3316288"/>
            <a:ext cx="8747125" cy="354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9" name="图片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5372100"/>
            <a:ext cx="121920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9" name="图片 108"/>
          <p:cNvPicPr>
            <a:picLocks noChangeAspect="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10001250" y="0"/>
            <a:ext cx="2190750" cy="2381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5" name="组合 54"/>
          <p:cNvGrpSpPr/>
          <p:nvPr/>
        </p:nvGrpSpPr>
        <p:grpSpPr>
          <a:xfrm>
            <a:off x="1357313" y="1638300"/>
            <a:ext cx="4229100" cy="4229100"/>
            <a:chOff x="1357313" y="1638300"/>
            <a:chExt cx="4229100" cy="4229100"/>
          </a:xfrm>
        </p:grpSpPr>
        <p:sp>
          <p:nvSpPr>
            <p:cNvPr id="56" name="椭圆 55"/>
            <p:cNvSpPr/>
            <p:nvPr/>
          </p:nvSpPr>
          <p:spPr bwMode="auto">
            <a:xfrm>
              <a:off x="1357313" y="1638300"/>
              <a:ext cx="4229100" cy="42291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7" name="椭圆 56"/>
            <p:cNvSpPr/>
            <p:nvPr/>
          </p:nvSpPr>
          <p:spPr bwMode="auto">
            <a:xfrm>
              <a:off x="1446213" y="1727200"/>
              <a:ext cx="4051300" cy="405130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cxnSp>
        <p:nvCxnSpPr>
          <p:cNvPr id="58" name="直接连接符 57"/>
          <p:cNvCxnSpPr/>
          <p:nvPr/>
        </p:nvCxnSpPr>
        <p:spPr>
          <a:xfrm flipH="1">
            <a:off x="285750" y="5589588"/>
            <a:ext cx="1697038" cy="187801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9" name="矩形 11"/>
          <p:cNvSpPr>
            <a:spLocks noChangeArrowheads="1"/>
          </p:cNvSpPr>
          <p:nvPr/>
        </p:nvSpPr>
        <p:spPr bwMode="auto">
          <a:xfrm>
            <a:off x="1876926" y="3106519"/>
            <a:ext cx="31683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600" dirty="0" smtClean="0">
                <a:solidFill>
                  <a:schemeClr val="bg1"/>
                </a:solidFill>
                <a:latin typeface="方正清刻本悦宋简体" panose="02000000000000000000" pitchFamily="2" charset="-122"/>
                <a:ea typeface="方正清刻本悦宋简体" panose="02000000000000000000" pitchFamily="2" charset="-122"/>
              </a:rPr>
              <a:t>成功项目展示</a:t>
            </a:r>
            <a:endParaRPr lang="zh-CN" altLang="en-US" sz="3600" dirty="0">
              <a:solidFill>
                <a:schemeClr val="bg1"/>
              </a:solidFill>
              <a:latin typeface="方正清刻本悦宋简体" panose="02000000000000000000" pitchFamily="2" charset="-122"/>
              <a:ea typeface="方正清刻本悦宋简体" panose="02000000000000000000" pitchFamily="2" charset="-122"/>
            </a:endParaRPr>
          </a:p>
        </p:txBody>
      </p:sp>
      <p:grpSp>
        <p:nvGrpSpPr>
          <p:cNvPr id="60" name="组合 101"/>
          <p:cNvGrpSpPr/>
          <p:nvPr/>
        </p:nvGrpSpPr>
        <p:grpSpPr bwMode="auto">
          <a:xfrm>
            <a:off x="417513" y="-201192"/>
            <a:ext cx="636587" cy="1725198"/>
            <a:chOff x="417513" y="-201192"/>
            <a:chExt cx="636587" cy="1725198"/>
          </a:xfrm>
        </p:grpSpPr>
        <p:grpSp>
          <p:nvGrpSpPr>
            <p:cNvPr id="61" name="组合 102"/>
            <p:cNvGrpSpPr/>
            <p:nvPr/>
          </p:nvGrpSpPr>
          <p:grpSpPr bwMode="auto">
            <a:xfrm>
              <a:off x="442914" y="0"/>
              <a:ext cx="611186" cy="1440000"/>
              <a:chOff x="442913" y="0"/>
              <a:chExt cx="243256" cy="1440000"/>
            </a:xfrm>
          </p:grpSpPr>
          <p:sp>
            <p:nvSpPr>
              <p:cNvPr id="63" name="矩形 62"/>
              <p:cNvSpPr/>
              <p:nvPr/>
            </p:nvSpPr>
            <p:spPr>
              <a:xfrm>
                <a:off x="442913" y="0"/>
                <a:ext cx="204715" cy="14398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64" name="直接连接符 63"/>
              <p:cNvCxnSpPr/>
              <p:nvPr/>
            </p:nvCxnSpPr>
            <p:spPr>
              <a:xfrm>
                <a:off x="686169" y="0"/>
                <a:ext cx="0" cy="143986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2" name="文本框 103"/>
            <p:cNvSpPr txBox="1">
              <a:spLocks noChangeArrowheads="1"/>
            </p:cNvSpPr>
            <p:nvPr/>
          </p:nvSpPr>
          <p:spPr bwMode="auto">
            <a:xfrm>
              <a:off x="417513" y="-201192"/>
              <a:ext cx="553998" cy="1725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过渡</a:t>
              </a:r>
              <a:r>
                <a:rPr lang="en-US" altLang="zh-CN" sz="2400" dirty="0" smtClean="0">
                  <a:solidFill>
                    <a:schemeClr val="bg1"/>
                  </a:solidFill>
                  <a:latin typeface="方正清刻本悦宋简体" panose="02000000000000000000" pitchFamily="2" charset="-122"/>
                  <a:ea typeface="方正清刻本悦宋简体" panose="02000000000000000000" pitchFamily="2" charset="-122"/>
                </a:rPr>
                <a:t>·</a:t>
              </a: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页</a:t>
              </a:r>
              <a:endParaRPr lang="zh-CN" altLang="en-US" sz="2400"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65" name="组合 64"/>
          <p:cNvGrpSpPr/>
          <p:nvPr/>
        </p:nvGrpSpPr>
        <p:grpSpPr>
          <a:xfrm>
            <a:off x="5029200" y="0"/>
            <a:ext cx="1854200" cy="2052638"/>
            <a:chOff x="5029200" y="0"/>
            <a:chExt cx="1854200" cy="2052638"/>
          </a:xfrm>
        </p:grpSpPr>
        <p:cxnSp>
          <p:nvCxnSpPr>
            <p:cNvPr id="66" name="直接连接符 65"/>
            <p:cNvCxnSpPr/>
            <p:nvPr/>
          </p:nvCxnSpPr>
          <p:spPr>
            <a:xfrm flipH="1">
              <a:off x="5029200" y="0"/>
              <a:ext cx="1854200" cy="205263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5746750" y="1139825"/>
              <a:ext cx="107950" cy="107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68" name="组合 67"/>
          <p:cNvGrpSpPr/>
          <p:nvPr/>
        </p:nvGrpSpPr>
        <p:grpSpPr>
          <a:xfrm>
            <a:off x="2454442" y="3904681"/>
            <a:ext cx="1981200" cy="843570"/>
            <a:chOff x="2451100" y="4790586"/>
            <a:chExt cx="1981200" cy="843570"/>
          </a:xfrm>
        </p:grpSpPr>
        <p:sp>
          <p:nvSpPr>
            <p:cNvPr id="69" name="矩形 11"/>
            <p:cNvSpPr>
              <a:spLocks noChangeArrowheads="1"/>
            </p:cNvSpPr>
            <p:nvPr/>
          </p:nvSpPr>
          <p:spPr bwMode="auto">
            <a:xfrm>
              <a:off x="3243351" y="4908271"/>
              <a:ext cx="4435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000" dirty="0" smtClean="0">
                  <a:solidFill>
                    <a:srgbClr val="C00000"/>
                  </a:solidFill>
                  <a:latin typeface="方正清刻本悦宋简体" panose="02000000000000000000" pitchFamily="2" charset="-122"/>
                  <a:ea typeface="方正清刻本悦宋简体" panose="02000000000000000000" pitchFamily="2" charset="-122"/>
                </a:rPr>
                <a:t>01</a:t>
              </a:r>
              <a:endParaRPr lang="zh-CN" altLang="en-US" sz="2000" dirty="0">
                <a:solidFill>
                  <a:srgbClr val="C00000"/>
                </a:solidFill>
                <a:latin typeface="方正清刻本悦宋简体" panose="02000000000000000000" pitchFamily="2" charset="-122"/>
                <a:ea typeface="方正清刻本悦宋简体" panose="02000000000000000000" pitchFamily="2" charset="-122"/>
              </a:endParaRPr>
            </a:p>
          </p:txBody>
        </p:sp>
        <p:cxnSp>
          <p:nvCxnSpPr>
            <p:cNvPr id="70" name="直接连接符 69"/>
            <p:cNvCxnSpPr/>
            <p:nvPr/>
          </p:nvCxnSpPr>
          <p:spPr bwMode="auto">
            <a:xfrm flipH="1">
              <a:off x="2451100" y="5110163"/>
              <a:ext cx="469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bwMode="auto">
            <a:xfrm flipH="1">
              <a:off x="3962400" y="5110163"/>
              <a:ext cx="469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2" name="Group 4"/>
            <p:cNvGrpSpPr>
              <a:grpSpLocks noChangeAspect="1"/>
            </p:cNvGrpSpPr>
            <p:nvPr/>
          </p:nvGrpSpPr>
          <p:grpSpPr bwMode="auto">
            <a:xfrm>
              <a:off x="3178530" y="4866032"/>
              <a:ext cx="573204" cy="768124"/>
              <a:chOff x="4194" y="-372"/>
              <a:chExt cx="694" cy="930"/>
            </a:xfrm>
            <a:solidFill>
              <a:srgbClr val="C00000"/>
            </a:solidFill>
          </p:grpSpPr>
          <p:sp>
            <p:nvSpPr>
              <p:cNvPr id="74" name="Freeform 5"/>
              <p:cNvSpPr/>
              <p:nvPr/>
            </p:nvSpPr>
            <p:spPr bwMode="auto">
              <a:xfrm>
                <a:off x="4194" y="-372"/>
                <a:ext cx="694" cy="715"/>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chemeClr val="bg1"/>
              </a:solidFill>
              <a:ln>
                <a:noFill/>
              </a:ln>
            </p:spPr>
            <p:txBody>
              <a:bodyPr/>
              <a:lstStyle/>
              <a:p>
                <a:pPr fontAlgn="auto">
                  <a:spcBef>
                    <a:spcPts val="0"/>
                  </a:spcBef>
                  <a:spcAft>
                    <a:spcPts val="0"/>
                  </a:spcAft>
                  <a:defRPr/>
                </a:pPr>
                <a:endParaRPr lang="zh-CN" altLang="en-US">
                  <a:latin typeface="+mn-lt"/>
                  <a:ea typeface="+mn-ea"/>
                </a:endParaRPr>
              </a:p>
            </p:txBody>
          </p:sp>
          <p:sp>
            <p:nvSpPr>
              <p:cNvPr id="75" name="Freeform 6"/>
              <p:cNvSpPr/>
              <p:nvPr/>
            </p:nvSpPr>
            <p:spPr bwMode="auto">
              <a:xfrm>
                <a:off x="4449" y="551"/>
                <a:ext cx="12" cy="7"/>
              </a:xfrm>
              <a:custGeom>
                <a:avLst/>
                <a:gdLst>
                  <a:gd name="T0" fmla="*/ 4 w 5"/>
                  <a:gd name="T1" fmla="*/ 3 h 3"/>
                  <a:gd name="T2" fmla="*/ 0 w 5"/>
                  <a:gd name="T3" fmla="*/ 0 h 3"/>
                  <a:gd name="T4" fmla="*/ 4 w 5"/>
                  <a:gd name="T5" fmla="*/ 3 h 3"/>
                </a:gdLst>
                <a:ahLst/>
                <a:cxnLst>
                  <a:cxn ang="0">
                    <a:pos x="T0" y="T1"/>
                  </a:cxn>
                  <a:cxn ang="0">
                    <a:pos x="T2" y="T3"/>
                  </a:cxn>
                  <a:cxn ang="0">
                    <a:pos x="T4" y="T5"/>
                  </a:cxn>
                </a:cxnLst>
                <a:rect l="0" t="0" r="r" b="b"/>
                <a:pathLst>
                  <a:path w="5" h="3">
                    <a:moveTo>
                      <a:pt x="4" y="3"/>
                    </a:moveTo>
                    <a:cubicBezTo>
                      <a:pt x="5" y="0"/>
                      <a:pt x="1" y="1"/>
                      <a:pt x="0" y="0"/>
                    </a:cubicBezTo>
                    <a:lnTo>
                      <a:pt x="4" y="3"/>
                    </a:ln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grpSp>
        <p:sp>
          <p:nvSpPr>
            <p:cNvPr id="73" name="矩形 11"/>
            <p:cNvSpPr>
              <a:spLocks noChangeArrowheads="1"/>
            </p:cNvSpPr>
            <p:nvPr/>
          </p:nvSpPr>
          <p:spPr bwMode="auto">
            <a:xfrm>
              <a:off x="3044757" y="4790586"/>
              <a:ext cx="8407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600" dirty="0" smtClean="0">
                  <a:solidFill>
                    <a:srgbClr val="C00000"/>
                  </a:solidFill>
                  <a:latin typeface="方正清刻本悦宋简体" panose="02000000000000000000" pitchFamily="2" charset="-122"/>
                  <a:ea typeface="方正清刻本悦宋简体" panose="02000000000000000000" pitchFamily="2" charset="-122"/>
                </a:rPr>
                <a:t>03</a:t>
              </a:r>
              <a:endParaRPr lang="zh-CN" altLang="en-US" sz="3600" dirty="0">
                <a:solidFill>
                  <a:srgbClr val="C00000"/>
                </a:solidFill>
                <a:latin typeface="方正清刻本悦宋简体" panose="02000000000000000000" pitchFamily="2" charset="-122"/>
                <a:ea typeface="方正清刻本悦宋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wipe(down)">
                                      <p:cBhvr>
                                        <p:cTn id="13" dur="500"/>
                                        <p:tgtEl>
                                          <p:spTgt spid="58"/>
                                        </p:tgtEl>
                                      </p:cBhvr>
                                    </p:animEffect>
                                  </p:childTnLst>
                                </p:cTn>
                              </p:par>
                            </p:childTnLst>
                          </p:cTn>
                        </p:par>
                        <p:par>
                          <p:cTn id="14" fill="hold">
                            <p:stCondLst>
                              <p:cond delay="1500"/>
                            </p:stCondLst>
                            <p:childTnLst>
                              <p:par>
                                <p:cTn id="15" presetID="6" presetClass="entr" presetSubtype="32"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circle(out)">
                                      <p:cBhvr>
                                        <p:cTn id="17" dur="1300"/>
                                        <p:tgtEl>
                                          <p:spTgt spid="55"/>
                                        </p:tgtEl>
                                      </p:cBhvr>
                                    </p:animEffect>
                                  </p:childTnLst>
                                </p:cTn>
                              </p:par>
                            </p:childTnLst>
                          </p:cTn>
                        </p:par>
                        <p:par>
                          <p:cTn id="18" fill="hold">
                            <p:stCondLst>
                              <p:cond delay="3000"/>
                            </p:stCondLst>
                            <p:childTnLst>
                              <p:par>
                                <p:cTn id="19" presetID="16" presetClass="entr" presetSubtype="21"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barn(inVertical)">
                                      <p:cBhvr>
                                        <p:cTn id="21" dur="500"/>
                                        <p:tgtEl>
                                          <p:spTgt spid="59"/>
                                        </p:tgtEl>
                                      </p:cBhvr>
                                    </p:animEffect>
                                  </p:childTnLst>
                                </p:cTn>
                              </p:par>
                              <p:par>
                                <p:cTn id="22" presetID="16" presetClass="entr" presetSubtype="37" fill="hold" nodeType="with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barn(outVertical)">
                                      <p:cBhvr>
                                        <p:cTn id="24" dur="500"/>
                                        <p:tgtEl>
                                          <p:spTgt spid="68"/>
                                        </p:tgtEl>
                                      </p:cBhvr>
                                    </p:animEffect>
                                  </p:childTnLst>
                                </p:cTn>
                              </p:par>
                              <p:par>
                                <p:cTn id="25" presetID="22" presetClass="entr" presetSubtype="4"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wipe(down)">
                                      <p:cBhvr>
                                        <p:cTn id="27" dur="500"/>
                                        <p:tgtEl>
                                          <p:spTgt spid="65"/>
                                        </p:tgtEl>
                                      </p:cBhvr>
                                    </p:animEffect>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9218"/>
                                        </p:tgtEl>
                                        <p:attrNameLst>
                                          <p:attrName>style.visibility</p:attrName>
                                        </p:attrNameLst>
                                      </p:cBhvr>
                                      <p:to>
                                        <p:strVal val="visible"/>
                                      </p:to>
                                    </p:set>
                                    <p:animEffect transition="in" filter="fade">
                                      <p:cBhvr>
                                        <p:cTn id="31" dur="1200"/>
                                        <p:tgtEl>
                                          <p:spTgt spid="9218"/>
                                        </p:tgtEl>
                                      </p:cBhvr>
                                    </p:animEffect>
                                  </p:childTnLst>
                                </p:cTn>
                              </p:par>
                              <p:par>
                                <p:cTn id="32" presetID="47" presetClass="entr" presetSubtype="0" fill="hold" nodeType="withEffect">
                                  <p:stCondLst>
                                    <p:cond delay="0"/>
                                  </p:stCondLst>
                                  <p:childTnLst>
                                    <p:set>
                                      <p:cBhvr>
                                        <p:cTn id="33" dur="1" fill="hold">
                                          <p:stCondLst>
                                            <p:cond delay="0"/>
                                          </p:stCondLst>
                                        </p:cTn>
                                        <p:tgtEl>
                                          <p:spTgt spid="9229"/>
                                        </p:tgtEl>
                                        <p:attrNameLst>
                                          <p:attrName>style.visibility</p:attrName>
                                        </p:attrNameLst>
                                      </p:cBhvr>
                                      <p:to>
                                        <p:strVal val="visible"/>
                                      </p:to>
                                    </p:set>
                                    <p:animEffect transition="in" filter="fade">
                                      <p:cBhvr>
                                        <p:cTn id="34" dur="1000"/>
                                        <p:tgtEl>
                                          <p:spTgt spid="9229"/>
                                        </p:tgtEl>
                                      </p:cBhvr>
                                    </p:animEffect>
                                    <p:anim calcmode="lin" valueType="num">
                                      <p:cBhvr>
                                        <p:cTn id="35" dur="1000" fill="hold"/>
                                        <p:tgtEl>
                                          <p:spTgt spid="9229"/>
                                        </p:tgtEl>
                                        <p:attrNameLst>
                                          <p:attrName>ppt_x</p:attrName>
                                        </p:attrNameLst>
                                      </p:cBhvr>
                                      <p:tavLst>
                                        <p:tav tm="0">
                                          <p:val>
                                            <p:strVal val="#ppt_x"/>
                                          </p:val>
                                        </p:tav>
                                        <p:tav tm="100000">
                                          <p:val>
                                            <p:strVal val="#ppt_x"/>
                                          </p:val>
                                        </p:tav>
                                      </p:tavLst>
                                    </p:anim>
                                    <p:anim calcmode="lin" valueType="num">
                                      <p:cBhvr>
                                        <p:cTn id="36" dur="1000" fill="hold"/>
                                        <p:tgtEl>
                                          <p:spTgt spid="92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806358" y="2225598"/>
            <a:ext cx="3359278" cy="3516921"/>
            <a:chOff x="1354767" y="1669197"/>
            <a:chExt cx="2519459" cy="2637691"/>
          </a:xfrm>
        </p:grpSpPr>
        <p:sp>
          <p:nvSpPr>
            <p:cNvPr id="33" name="灰色圆形背景"/>
            <p:cNvSpPr>
              <a:spLocks noChangeArrowheads="1"/>
            </p:cNvSpPr>
            <p:nvPr/>
          </p:nvSpPr>
          <p:spPr bwMode="auto">
            <a:xfrm>
              <a:off x="1895475" y="2209800"/>
              <a:ext cx="1439863" cy="1439863"/>
            </a:xfrm>
            <a:prstGeom prst="ellipse">
              <a:avLst/>
            </a:pr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ea typeface="+mn-ea"/>
                <a:cs typeface="+mn-ea"/>
                <a:sym typeface="微软雅黑" panose="020B0503020204020204" pitchFamily="34" charset="-122"/>
              </a:endParaRPr>
            </a:p>
          </p:txBody>
        </p:sp>
        <p:grpSp>
          <p:nvGrpSpPr>
            <p:cNvPr id="34" name="组合 33"/>
            <p:cNvGrpSpPr/>
            <p:nvPr/>
          </p:nvGrpSpPr>
          <p:grpSpPr>
            <a:xfrm>
              <a:off x="1354767" y="1669197"/>
              <a:ext cx="2519459" cy="2637691"/>
              <a:chOff x="1354767" y="1669197"/>
              <a:chExt cx="2519459" cy="2637691"/>
            </a:xfrm>
          </p:grpSpPr>
          <p:sp>
            <p:nvSpPr>
              <p:cNvPr id="36" name="灰色圆形背景"/>
              <p:cNvSpPr>
                <a:spLocks noChangeArrowheads="1"/>
              </p:cNvSpPr>
              <p:nvPr/>
            </p:nvSpPr>
            <p:spPr bwMode="auto">
              <a:xfrm>
                <a:off x="1354767" y="1669197"/>
                <a:ext cx="2519459" cy="252066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411" y="10800"/>
                    </a:moveTo>
                    <a:cubicBezTo>
                      <a:pt x="411" y="16538"/>
                      <a:pt x="5062" y="21189"/>
                      <a:pt x="10800" y="21189"/>
                    </a:cubicBezTo>
                    <a:cubicBezTo>
                      <a:pt x="16538" y="21189"/>
                      <a:pt x="21189" y="16538"/>
                      <a:pt x="21189" y="10800"/>
                    </a:cubicBezTo>
                    <a:cubicBezTo>
                      <a:pt x="21189" y="5062"/>
                      <a:pt x="16538" y="411"/>
                      <a:pt x="10800" y="411"/>
                    </a:cubicBezTo>
                    <a:cubicBezTo>
                      <a:pt x="5062" y="411"/>
                      <a:pt x="411" y="5062"/>
                      <a:pt x="411" y="10800"/>
                    </a:cubicBezTo>
                    <a:close/>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a:ea typeface="+mn-ea"/>
                  <a:cs typeface="+mn-ea"/>
                </a:endParaRPr>
              </a:p>
            </p:txBody>
          </p:sp>
          <p:sp>
            <p:nvSpPr>
              <p:cNvPr id="37" name="等腰三角形 96"/>
              <p:cNvSpPr>
                <a:spLocks noChangeArrowheads="1"/>
              </p:cNvSpPr>
              <p:nvPr/>
            </p:nvSpPr>
            <p:spPr bwMode="auto">
              <a:xfrm rot="8911463">
                <a:off x="3544165" y="2199774"/>
                <a:ext cx="287970" cy="288108"/>
              </a:xfrm>
              <a:prstGeom prst="triangle">
                <a:avLst>
                  <a:gd name="adj" fmla="val 5000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ea typeface="+mn-ea"/>
                  <a:cs typeface="+mn-ea"/>
                  <a:sym typeface="微软雅黑" panose="020B0503020204020204" pitchFamily="34" charset="-122"/>
                </a:endParaRPr>
              </a:p>
            </p:txBody>
          </p:sp>
          <p:sp>
            <p:nvSpPr>
              <p:cNvPr id="38" name="等腰三角形 98"/>
              <p:cNvSpPr>
                <a:spLocks noChangeArrowheads="1"/>
              </p:cNvSpPr>
              <p:nvPr/>
            </p:nvSpPr>
            <p:spPr bwMode="auto">
              <a:xfrm rot="16200000">
                <a:off x="2507734" y="4018849"/>
                <a:ext cx="288108" cy="287970"/>
              </a:xfrm>
              <a:prstGeom prst="triangle">
                <a:avLst>
                  <a:gd name="adj" fmla="val 5000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ea typeface="+mn-ea"/>
                  <a:cs typeface="+mn-ea"/>
                  <a:sym typeface="微软雅黑" panose="020B0503020204020204" pitchFamily="34" charset="-122"/>
                </a:endParaRPr>
              </a:p>
            </p:txBody>
          </p:sp>
          <p:sp>
            <p:nvSpPr>
              <p:cNvPr id="39" name="等腰三角形 100"/>
              <p:cNvSpPr>
                <a:spLocks noChangeArrowheads="1"/>
              </p:cNvSpPr>
              <p:nvPr/>
            </p:nvSpPr>
            <p:spPr bwMode="auto">
              <a:xfrm rot="1626189">
                <a:off x="1396859" y="2174346"/>
                <a:ext cx="287970" cy="288108"/>
              </a:xfrm>
              <a:prstGeom prst="triangle">
                <a:avLst>
                  <a:gd name="adj" fmla="val 50000"/>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ea typeface="+mn-ea"/>
                  <a:cs typeface="+mn-ea"/>
                  <a:sym typeface="微软雅黑" panose="020B0503020204020204" pitchFamily="34" charset="-122"/>
                </a:endParaRPr>
              </a:p>
            </p:txBody>
          </p:sp>
        </p:grpSp>
      </p:grpSp>
      <p:sp>
        <p:nvSpPr>
          <p:cNvPr id="40" name="椭圆 110"/>
          <p:cNvSpPr/>
          <p:nvPr/>
        </p:nvSpPr>
        <p:spPr bwMode="auto">
          <a:xfrm>
            <a:off x="6661152" y="4481236"/>
            <a:ext cx="239938" cy="239683"/>
          </a:xfrm>
          <a:prstGeom prst="ellipse">
            <a:avLst/>
          </a:prstGeom>
          <a:solidFill>
            <a:schemeClr val="tx2"/>
          </a:solidFill>
          <a:ln w="38100">
            <a:solidFill>
              <a:schemeClr val="bg1">
                <a:lumMod val="75000"/>
              </a:schemeClr>
            </a:solidFill>
            <a:miter lim="800000"/>
          </a:ln>
        </p:spPr>
        <p:txBody>
          <a:bodyPr lIns="121908" tIns="60954" rIns="121908" bIns="60954"/>
          <a:lstStyle/>
          <a:p>
            <a:pPr>
              <a:spcBef>
                <a:spcPct val="0"/>
              </a:spcBef>
              <a:buFont typeface="Arial" panose="020B0604020202020204" pitchFamily="34" charset="0"/>
              <a:buNone/>
            </a:pPr>
            <a:endParaRPr lang="zh-CN" altLang="zh-CN" sz="2400" b="1">
              <a:latin typeface="+mn-ea"/>
              <a:ea typeface="+mn-ea"/>
              <a:cs typeface="+mn-ea"/>
              <a:sym typeface="微软雅黑" panose="020B0503020204020204" pitchFamily="34" charset="-122"/>
            </a:endParaRPr>
          </a:p>
        </p:txBody>
      </p:sp>
      <p:sp>
        <p:nvSpPr>
          <p:cNvPr id="41" name="TextBox 112"/>
          <p:cNvSpPr>
            <a:spLocks noChangeArrowheads="1"/>
          </p:cNvSpPr>
          <p:nvPr/>
        </p:nvSpPr>
        <p:spPr bwMode="auto">
          <a:xfrm>
            <a:off x="7070745" y="4362725"/>
            <a:ext cx="3959108"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900" b="1" dirty="0">
                <a:solidFill>
                  <a:srgbClr val="000000"/>
                </a:solidFill>
                <a:ea typeface="+mn-ea"/>
                <a:cs typeface="+mn-ea"/>
                <a:sym typeface="微软雅黑" panose="020B0503020204020204" pitchFamily="34" charset="-122"/>
              </a:rPr>
              <a:t>文字概述，内容总结</a:t>
            </a:r>
            <a:endParaRPr lang="zh-CN" altLang="en-US" sz="1900" b="1" dirty="0">
              <a:solidFill>
                <a:srgbClr val="000000"/>
              </a:solidFill>
              <a:ea typeface="+mn-ea"/>
              <a:cs typeface="+mn-ea"/>
              <a:sym typeface="微软雅黑" panose="020B0503020204020204" pitchFamily="34" charset="-122"/>
            </a:endParaRPr>
          </a:p>
        </p:txBody>
      </p:sp>
      <p:sp>
        <p:nvSpPr>
          <p:cNvPr id="42" name="TextBox 114"/>
          <p:cNvSpPr>
            <a:spLocks noChangeArrowheads="1"/>
          </p:cNvSpPr>
          <p:nvPr/>
        </p:nvSpPr>
        <p:spPr bwMode="auto">
          <a:xfrm>
            <a:off x="7085000" y="4713590"/>
            <a:ext cx="4003348" cy="6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eaLnBrk="1" hangingPunct="1">
              <a:lnSpc>
                <a:spcPct val="120000"/>
              </a:lnSpc>
              <a:spcBef>
                <a:spcPct val="0"/>
              </a:spcBef>
              <a:buFont typeface="Arial" panose="020B0604020202020204" pitchFamily="34" charset="0"/>
              <a:buNone/>
            </a:pPr>
            <a:r>
              <a:rPr lang="zh-CN" altLang="en-US" sz="1400" dirty="0">
                <a:solidFill>
                  <a:srgbClr val="5F5F5F"/>
                </a:solidFill>
                <a:ea typeface="+mn-ea"/>
                <a:cs typeface="+mn-ea"/>
                <a:sym typeface="微软雅黑" panose="020B0503020204020204" pitchFamily="34" charset="-122"/>
              </a:rPr>
              <a:t>在此录入上述图表的综合分析说明，在此录入上述图表的综合分析说明。</a:t>
            </a:r>
            <a:endParaRPr lang="zh-CN" altLang="en-US" sz="1400" dirty="0">
              <a:solidFill>
                <a:srgbClr val="5F5F5F"/>
              </a:solidFill>
              <a:ea typeface="+mn-ea"/>
              <a:cs typeface="+mn-ea"/>
              <a:sym typeface="微软雅黑" panose="020B0503020204020204" pitchFamily="34" charset="-122"/>
            </a:endParaRPr>
          </a:p>
        </p:txBody>
      </p:sp>
      <p:sp>
        <p:nvSpPr>
          <p:cNvPr id="43" name="椭圆 118"/>
          <p:cNvSpPr/>
          <p:nvPr/>
        </p:nvSpPr>
        <p:spPr bwMode="auto">
          <a:xfrm>
            <a:off x="6661152" y="3327784"/>
            <a:ext cx="239938" cy="240231"/>
          </a:xfrm>
          <a:prstGeom prst="ellipse">
            <a:avLst/>
          </a:prstGeom>
          <a:solidFill>
            <a:schemeClr val="accent1"/>
          </a:solidFill>
          <a:ln w="38100">
            <a:solidFill>
              <a:schemeClr val="bg1">
                <a:lumMod val="75000"/>
              </a:schemeClr>
            </a:solidFill>
            <a:miter lim="800000"/>
          </a:ln>
        </p:spPr>
        <p:txBody>
          <a:bodyPr lIns="121908" tIns="60954" rIns="121908" bIns="60954"/>
          <a:lstStyle/>
          <a:p>
            <a:pPr>
              <a:spcBef>
                <a:spcPct val="0"/>
              </a:spcBef>
              <a:buFont typeface="Arial" panose="020B0604020202020204" pitchFamily="34" charset="0"/>
              <a:buNone/>
            </a:pPr>
            <a:endParaRPr lang="zh-CN" altLang="zh-CN" sz="2400" b="1">
              <a:latin typeface="+mn-ea"/>
              <a:ea typeface="+mn-ea"/>
              <a:cs typeface="+mn-ea"/>
              <a:sym typeface="微软雅黑" panose="020B0503020204020204" pitchFamily="34" charset="-122"/>
            </a:endParaRPr>
          </a:p>
        </p:txBody>
      </p:sp>
      <p:sp>
        <p:nvSpPr>
          <p:cNvPr id="44" name="TextBox 124"/>
          <p:cNvSpPr>
            <a:spLocks noChangeArrowheads="1"/>
          </p:cNvSpPr>
          <p:nvPr/>
        </p:nvSpPr>
        <p:spPr bwMode="auto">
          <a:xfrm>
            <a:off x="7070745" y="3209142"/>
            <a:ext cx="3959108"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900" b="1">
                <a:solidFill>
                  <a:srgbClr val="000000"/>
                </a:solidFill>
                <a:ea typeface="+mn-ea"/>
                <a:cs typeface="+mn-ea"/>
                <a:sym typeface="微软雅黑" panose="020B0503020204020204" pitchFamily="34" charset="-122"/>
              </a:rPr>
              <a:t>文字概述，内容总结</a:t>
            </a:r>
            <a:endParaRPr lang="zh-CN" altLang="en-US" sz="1900" b="1">
              <a:solidFill>
                <a:srgbClr val="000000"/>
              </a:solidFill>
              <a:ea typeface="+mn-ea"/>
              <a:cs typeface="+mn-ea"/>
              <a:sym typeface="微软雅黑" panose="020B0503020204020204" pitchFamily="34" charset="-122"/>
            </a:endParaRPr>
          </a:p>
        </p:txBody>
      </p:sp>
      <p:sp>
        <p:nvSpPr>
          <p:cNvPr id="45" name="TextBox 125"/>
          <p:cNvSpPr>
            <a:spLocks noChangeArrowheads="1"/>
          </p:cNvSpPr>
          <p:nvPr/>
        </p:nvSpPr>
        <p:spPr bwMode="auto">
          <a:xfrm>
            <a:off x="7085000" y="3560670"/>
            <a:ext cx="4003348" cy="6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eaLnBrk="1" hangingPunct="1">
              <a:lnSpc>
                <a:spcPct val="120000"/>
              </a:lnSpc>
              <a:spcBef>
                <a:spcPct val="0"/>
              </a:spcBef>
              <a:buFont typeface="Arial" panose="020B0604020202020204" pitchFamily="34" charset="0"/>
              <a:buNone/>
            </a:pPr>
            <a:r>
              <a:rPr lang="zh-CN" altLang="en-US" sz="1400" dirty="0">
                <a:solidFill>
                  <a:srgbClr val="5F5F5F"/>
                </a:solidFill>
                <a:ea typeface="+mn-ea"/>
                <a:cs typeface="+mn-ea"/>
                <a:sym typeface="微软雅黑" panose="020B0503020204020204" pitchFamily="34" charset="-122"/>
              </a:rPr>
              <a:t>在此录入上述图表的综合分析说明，在此录入上述图表的综合分析说明。</a:t>
            </a:r>
            <a:endParaRPr lang="zh-CN" altLang="en-US" sz="1400" dirty="0">
              <a:solidFill>
                <a:srgbClr val="5F5F5F"/>
              </a:solidFill>
              <a:ea typeface="+mn-ea"/>
              <a:cs typeface="+mn-ea"/>
              <a:sym typeface="微软雅黑" panose="020B0503020204020204" pitchFamily="34" charset="-122"/>
            </a:endParaRPr>
          </a:p>
        </p:txBody>
      </p:sp>
      <p:sp>
        <p:nvSpPr>
          <p:cNvPr id="46" name="椭圆 127"/>
          <p:cNvSpPr/>
          <p:nvPr/>
        </p:nvSpPr>
        <p:spPr bwMode="auto">
          <a:xfrm>
            <a:off x="6661152" y="2176338"/>
            <a:ext cx="239938" cy="240311"/>
          </a:xfrm>
          <a:prstGeom prst="ellipse">
            <a:avLst/>
          </a:prstGeom>
          <a:solidFill>
            <a:schemeClr val="accent2"/>
          </a:solidFill>
          <a:ln w="38100">
            <a:solidFill>
              <a:schemeClr val="bg1">
                <a:lumMod val="75000"/>
              </a:schemeClr>
            </a:solidFill>
            <a:miter lim="800000"/>
          </a:ln>
        </p:spPr>
        <p:txBody>
          <a:bodyPr lIns="121908" tIns="60954" rIns="121908" bIns="60954"/>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zh-CN" sz="2400" b="1">
              <a:ea typeface="+mn-ea"/>
              <a:cs typeface="+mn-ea"/>
              <a:sym typeface="微软雅黑" panose="020B0503020204020204" pitchFamily="34" charset="-122"/>
            </a:endParaRPr>
          </a:p>
        </p:txBody>
      </p:sp>
      <p:sp>
        <p:nvSpPr>
          <p:cNvPr id="47" name="TextBox 128"/>
          <p:cNvSpPr>
            <a:spLocks noChangeArrowheads="1"/>
          </p:cNvSpPr>
          <p:nvPr/>
        </p:nvSpPr>
        <p:spPr bwMode="auto">
          <a:xfrm>
            <a:off x="7070745" y="2057676"/>
            <a:ext cx="3959108"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1900" b="1" dirty="0">
                <a:solidFill>
                  <a:srgbClr val="000000"/>
                </a:solidFill>
                <a:ea typeface="+mn-ea"/>
                <a:cs typeface="+mn-ea"/>
                <a:sym typeface="微软雅黑" panose="020B0503020204020204" pitchFamily="34" charset="-122"/>
              </a:rPr>
              <a:t>文字概述，内容总结</a:t>
            </a:r>
            <a:endParaRPr lang="zh-CN" altLang="en-US" sz="1900" b="1" dirty="0">
              <a:solidFill>
                <a:srgbClr val="000000"/>
              </a:solidFill>
              <a:ea typeface="+mn-ea"/>
              <a:cs typeface="+mn-ea"/>
              <a:sym typeface="微软雅黑" panose="020B0503020204020204" pitchFamily="34" charset="-122"/>
            </a:endParaRPr>
          </a:p>
        </p:txBody>
      </p:sp>
      <p:sp>
        <p:nvSpPr>
          <p:cNvPr id="48" name="TextBox 129"/>
          <p:cNvSpPr>
            <a:spLocks noChangeArrowheads="1"/>
          </p:cNvSpPr>
          <p:nvPr/>
        </p:nvSpPr>
        <p:spPr bwMode="auto">
          <a:xfrm>
            <a:off x="7085000" y="2409300"/>
            <a:ext cx="4003348" cy="6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eaLnBrk="1" hangingPunct="1">
              <a:lnSpc>
                <a:spcPct val="120000"/>
              </a:lnSpc>
              <a:spcBef>
                <a:spcPct val="0"/>
              </a:spcBef>
              <a:buFont typeface="Arial" panose="020B0604020202020204" pitchFamily="34" charset="0"/>
              <a:buNone/>
            </a:pPr>
            <a:r>
              <a:rPr lang="zh-CN" altLang="en-US" sz="1400" dirty="0">
                <a:solidFill>
                  <a:srgbClr val="5F5F5F"/>
                </a:solidFill>
                <a:ea typeface="+mn-ea"/>
                <a:cs typeface="+mn-ea"/>
                <a:sym typeface="微软雅黑" panose="020B0503020204020204" pitchFamily="34" charset="-122"/>
              </a:rPr>
              <a:t>在此录入上述图表的综合分析说明，在此录入上述图表的综合分析说明。</a:t>
            </a:r>
            <a:endParaRPr lang="zh-CN" altLang="en-US" sz="1400" dirty="0">
              <a:solidFill>
                <a:srgbClr val="5F5F5F"/>
              </a:solidFill>
              <a:ea typeface="+mn-ea"/>
              <a:cs typeface="+mn-ea"/>
              <a:sym typeface="微软雅黑" panose="020B0503020204020204" pitchFamily="34" charset="-122"/>
            </a:endParaRPr>
          </a:p>
        </p:txBody>
      </p:sp>
      <p:grpSp>
        <p:nvGrpSpPr>
          <p:cNvPr id="49" name="组合 48"/>
          <p:cNvGrpSpPr/>
          <p:nvPr/>
        </p:nvGrpSpPr>
        <p:grpSpPr>
          <a:xfrm>
            <a:off x="2713604" y="1498601"/>
            <a:ext cx="1535671" cy="1536405"/>
            <a:chOff x="2035202" y="1123950"/>
            <a:chExt cx="1151753" cy="1152304"/>
          </a:xfrm>
        </p:grpSpPr>
        <p:sp>
          <p:nvSpPr>
            <p:cNvPr id="50" name="灰色圆形背景"/>
            <p:cNvSpPr>
              <a:spLocks noChangeArrowheads="1"/>
            </p:cNvSpPr>
            <p:nvPr/>
          </p:nvSpPr>
          <p:spPr bwMode="auto">
            <a:xfrm>
              <a:off x="2035202" y="1123950"/>
              <a:ext cx="1151753" cy="1152304"/>
            </a:xfrm>
            <a:prstGeom prst="ellipse">
              <a:avLst/>
            </a:pr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ea typeface="+mn-ea"/>
                <a:cs typeface="+mn-ea"/>
                <a:sym typeface="微软雅黑" panose="020B0503020204020204" pitchFamily="34" charset="-122"/>
              </a:endParaRPr>
            </a:p>
          </p:txBody>
        </p:sp>
        <p:sp>
          <p:nvSpPr>
            <p:cNvPr id="51" name="椭圆 90"/>
            <p:cNvSpPr>
              <a:spLocks noChangeArrowheads="1"/>
            </p:cNvSpPr>
            <p:nvPr/>
          </p:nvSpPr>
          <p:spPr bwMode="auto">
            <a:xfrm>
              <a:off x="2110605" y="1191272"/>
              <a:ext cx="1007783" cy="1008266"/>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ea typeface="+mn-ea"/>
                <a:cs typeface="+mn-ea"/>
                <a:sym typeface="微软雅黑" panose="020B0503020204020204" pitchFamily="34" charset="-122"/>
              </a:endParaRPr>
            </a:p>
          </p:txBody>
        </p:sp>
      </p:grpSp>
      <p:grpSp>
        <p:nvGrpSpPr>
          <p:cNvPr id="52" name="组合 51"/>
          <p:cNvGrpSpPr/>
          <p:nvPr/>
        </p:nvGrpSpPr>
        <p:grpSpPr>
          <a:xfrm>
            <a:off x="1291168" y="3965520"/>
            <a:ext cx="1535671" cy="1536405"/>
            <a:chOff x="968375" y="2974139"/>
            <a:chExt cx="1151753" cy="1152304"/>
          </a:xfrm>
        </p:grpSpPr>
        <p:sp>
          <p:nvSpPr>
            <p:cNvPr id="53" name="灰色圆形背景"/>
            <p:cNvSpPr>
              <a:spLocks noChangeArrowheads="1"/>
            </p:cNvSpPr>
            <p:nvPr/>
          </p:nvSpPr>
          <p:spPr bwMode="auto">
            <a:xfrm>
              <a:off x="968375" y="2974139"/>
              <a:ext cx="1151753" cy="1152304"/>
            </a:xfrm>
            <a:prstGeom prst="ellipse">
              <a:avLst/>
            </a:pr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ea typeface="+mn-ea"/>
                <a:cs typeface="+mn-ea"/>
                <a:sym typeface="微软雅黑" panose="020B0503020204020204" pitchFamily="34" charset="-122"/>
              </a:endParaRPr>
            </a:p>
          </p:txBody>
        </p:sp>
        <p:sp>
          <p:nvSpPr>
            <p:cNvPr id="54" name="椭圆 92"/>
            <p:cNvSpPr>
              <a:spLocks noChangeArrowheads="1"/>
            </p:cNvSpPr>
            <p:nvPr/>
          </p:nvSpPr>
          <p:spPr bwMode="auto">
            <a:xfrm>
              <a:off x="1036952" y="3043283"/>
              <a:ext cx="1007783" cy="1008266"/>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ea typeface="+mn-ea"/>
                <a:cs typeface="+mn-ea"/>
                <a:sym typeface="微软雅黑" panose="020B0503020204020204" pitchFamily="34" charset="-122"/>
              </a:endParaRPr>
            </a:p>
          </p:txBody>
        </p:sp>
      </p:grpSp>
      <p:grpSp>
        <p:nvGrpSpPr>
          <p:cNvPr id="55" name="组合 54"/>
          <p:cNvGrpSpPr/>
          <p:nvPr/>
        </p:nvGrpSpPr>
        <p:grpSpPr>
          <a:xfrm>
            <a:off x="4149697" y="3965520"/>
            <a:ext cx="1535671" cy="1536405"/>
            <a:chOff x="3112272" y="2974139"/>
            <a:chExt cx="1151753" cy="1152304"/>
          </a:xfrm>
        </p:grpSpPr>
        <p:sp>
          <p:nvSpPr>
            <p:cNvPr id="56" name="灰色圆形背景"/>
            <p:cNvSpPr>
              <a:spLocks noChangeArrowheads="1"/>
            </p:cNvSpPr>
            <p:nvPr/>
          </p:nvSpPr>
          <p:spPr bwMode="auto">
            <a:xfrm>
              <a:off x="3112272" y="2974139"/>
              <a:ext cx="1151753" cy="1152304"/>
            </a:xfrm>
            <a:prstGeom prst="ellipse">
              <a:avLst/>
            </a:pr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ea typeface="+mn-ea"/>
                <a:cs typeface="+mn-ea"/>
                <a:sym typeface="微软雅黑" panose="020B0503020204020204" pitchFamily="34" charset="-122"/>
              </a:endParaRPr>
            </a:p>
          </p:txBody>
        </p:sp>
        <p:sp>
          <p:nvSpPr>
            <p:cNvPr id="57" name="椭圆 94"/>
            <p:cNvSpPr>
              <a:spLocks noChangeArrowheads="1"/>
            </p:cNvSpPr>
            <p:nvPr/>
          </p:nvSpPr>
          <p:spPr bwMode="auto">
            <a:xfrm>
              <a:off x="3184257" y="3043283"/>
              <a:ext cx="1007783" cy="1008266"/>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ea typeface="+mn-ea"/>
                <a:cs typeface="+mn-ea"/>
                <a:sym typeface="微软雅黑" panose="020B0503020204020204" pitchFamily="34" charset="-122"/>
              </a:endParaRPr>
            </a:p>
          </p:txBody>
        </p:sp>
      </p:grpSp>
      <p:sp>
        <p:nvSpPr>
          <p:cNvPr id="58" name="矩形 80"/>
          <p:cNvSpPr>
            <a:spLocks noChangeArrowheads="1"/>
          </p:cNvSpPr>
          <p:nvPr/>
        </p:nvSpPr>
        <p:spPr bwMode="auto">
          <a:xfrm>
            <a:off x="2813723" y="2047315"/>
            <a:ext cx="13153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600" dirty="0">
                <a:solidFill>
                  <a:srgbClr val="FFFFFF"/>
                </a:solidFill>
                <a:ea typeface="+mn-ea"/>
                <a:cs typeface="+mn-ea"/>
                <a:sym typeface="微软雅黑" panose="020B0503020204020204" pitchFamily="34" charset="-122"/>
              </a:rPr>
              <a:t>关键词</a:t>
            </a:r>
            <a:endParaRPr lang="zh-CN" altLang="en-US" sz="1600" dirty="0">
              <a:solidFill>
                <a:srgbClr val="FFFFFF"/>
              </a:solidFill>
              <a:ea typeface="+mn-ea"/>
              <a:cs typeface="+mn-ea"/>
              <a:sym typeface="微软雅黑" panose="020B0503020204020204" pitchFamily="34" charset="-122"/>
            </a:endParaRPr>
          </a:p>
        </p:txBody>
      </p:sp>
      <p:sp>
        <p:nvSpPr>
          <p:cNvPr id="59" name="矩形 81"/>
          <p:cNvSpPr>
            <a:spLocks noChangeArrowheads="1"/>
          </p:cNvSpPr>
          <p:nvPr/>
        </p:nvSpPr>
        <p:spPr bwMode="auto">
          <a:xfrm>
            <a:off x="1379914" y="4544251"/>
            <a:ext cx="13153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600" dirty="0">
                <a:solidFill>
                  <a:srgbClr val="FFFFFF"/>
                </a:solidFill>
                <a:ea typeface="+mn-ea"/>
                <a:cs typeface="+mn-ea"/>
                <a:sym typeface="微软雅黑" panose="020B0503020204020204" pitchFamily="34" charset="-122"/>
              </a:rPr>
              <a:t>关键词</a:t>
            </a:r>
            <a:endParaRPr lang="zh-CN" altLang="en-US" sz="1600" dirty="0">
              <a:solidFill>
                <a:srgbClr val="FFFFFF"/>
              </a:solidFill>
              <a:ea typeface="+mn-ea"/>
              <a:cs typeface="+mn-ea"/>
              <a:sym typeface="微软雅黑" panose="020B0503020204020204" pitchFamily="34" charset="-122"/>
            </a:endParaRPr>
          </a:p>
        </p:txBody>
      </p:sp>
      <p:sp>
        <p:nvSpPr>
          <p:cNvPr id="60" name="矩形 82"/>
          <p:cNvSpPr>
            <a:spLocks noChangeArrowheads="1"/>
          </p:cNvSpPr>
          <p:nvPr/>
        </p:nvSpPr>
        <p:spPr bwMode="auto">
          <a:xfrm>
            <a:off x="4242990" y="4544250"/>
            <a:ext cx="13153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600" dirty="0">
                <a:solidFill>
                  <a:srgbClr val="FFFFFF"/>
                </a:solidFill>
                <a:ea typeface="+mn-ea"/>
                <a:cs typeface="+mn-ea"/>
                <a:sym typeface="微软雅黑" panose="020B0503020204020204" pitchFamily="34" charset="-122"/>
              </a:rPr>
              <a:t>关键词</a:t>
            </a:r>
            <a:endParaRPr lang="zh-CN" altLang="en-US" sz="1600" dirty="0">
              <a:solidFill>
                <a:srgbClr val="FFFFFF"/>
              </a:solidFill>
              <a:ea typeface="+mn-ea"/>
              <a:cs typeface="+mn-ea"/>
              <a:sym typeface="微软雅黑" panose="020B0503020204020204" pitchFamily="34" charset="-122"/>
            </a:endParaRPr>
          </a:p>
        </p:txBody>
      </p:sp>
      <p:sp>
        <p:nvSpPr>
          <p:cNvPr id="61" name="矩形 79"/>
          <p:cNvSpPr>
            <a:spLocks noChangeArrowheads="1"/>
          </p:cNvSpPr>
          <p:nvPr/>
        </p:nvSpPr>
        <p:spPr bwMode="auto">
          <a:xfrm>
            <a:off x="2571348" y="3680336"/>
            <a:ext cx="1836267" cy="45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100" b="1" dirty="0">
                <a:solidFill>
                  <a:srgbClr val="FFFFFF"/>
                </a:solidFill>
                <a:ea typeface="+mn-ea"/>
                <a:cs typeface="+mn-ea"/>
                <a:sym typeface="微软雅黑" panose="020B0503020204020204" pitchFamily="34" charset="-122"/>
              </a:rPr>
              <a:t>关键词</a:t>
            </a:r>
            <a:endParaRPr lang="zh-CN" altLang="en-US" sz="2100" b="1" dirty="0">
              <a:solidFill>
                <a:srgbClr val="FFFFFF"/>
              </a:solidFill>
              <a:ea typeface="+mn-ea"/>
              <a:cs typeface="+mn-ea"/>
              <a:sym typeface="微软雅黑" panose="020B0503020204020204" pitchFamily="34" charset="-122"/>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circle(out)">
                                      <p:cBhvr>
                                        <p:cTn id="7" dur="1500"/>
                                        <p:tgtEl>
                                          <p:spTgt spid="32"/>
                                        </p:tgtEl>
                                      </p:cBhvr>
                                    </p:animEffect>
                                  </p:childTnLst>
                                </p:cTn>
                              </p:par>
                            </p:childTnLst>
                          </p:cTn>
                        </p:par>
                        <p:par>
                          <p:cTn id="8" fill="hold">
                            <p:stCondLst>
                              <p:cond delay="1500"/>
                            </p:stCondLst>
                            <p:childTnLst>
                              <p:par>
                                <p:cTn id="9" presetID="8" presetClass="emph" presetSubtype="0" fill="hold" nodeType="afterEffect">
                                  <p:stCondLst>
                                    <p:cond delay="0"/>
                                  </p:stCondLst>
                                  <p:childTnLst>
                                    <p:animRot by="21600000">
                                      <p:cBhvr>
                                        <p:cTn id="10" dur="2000" fill="hold"/>
                                        <p:tgtEl>
                                          <p:spTgt spid="32"/>
                                        </p:tgtEl>
                                        <p:attrNameLst>
                                          <p:attrName>r</p:attrName>
                                        </p:attrNameLst>
                                      </p:cBhvr>
                                    </p:animRot>
                                  </p:childTnLst>
                                </p:cTn>
                              </p:par>
                              <p:par>
                                <p:cTn id="11" presetID="10" presetClass="entr" presetSubtype="0" fill="hold" grpId="0" nodeType="withEffect">
                                  <p:stCondLst>
                                    <p:cond delay="125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childTnLst>
                                </p:cTn>
                              </p:par>
                            </p:childTnLst>
                          </p:cTn>
                        </p:par>
                        <p:par>
                          <p:cTn id="14" fill="hold">
                            <p:stCondLst>
                              <p:cond delay="3500"/>
                            </p:stCondLst>
                            <p:childTnLst>
                              <p:par>
                                <p:cTn id="15" presetID="10" presetClass="entr" presetSubtype="0"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500"/>
                                        <p:tgtEl>
                                          <p:spTgt spid="58"/>
                                        </p:tgtEl>
                                      </p:cBhvr>
                                    </p:animEffect>
                                  </p:childTnLst>
                                </p:cTn>
                              </p:par>
                              <p:par>
                                <p:cTn id="18" presetID="10" presetClass="entr" presetSubtype="0" fill="hold"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500"/>
                                        <p:tgtEl>
                                          <p:spTgt spid="59"/>
                                        </p:tgtEl>
                                      </p:cBhvr>
                                    </p:animEffect>
                                  </p:childTnLst>
                                </p:cTn>
                              </p:par>
                              <p:par>
                                <p:cTn id="24" presetID="10" presetClass="entr" presetSubtype="0" fill="hold" nodeType="withEffect">
                                  <p:stCondLst>
                                    <p:cond delay="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500"/>
                                        <p:tgtEl>
                                          <p:spTgt spid="5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animEffect transition="in" filter="fade">
                                      <p:cBhvr>
                                        <p:cTn id="29" dur="500"/>
                                        <p:tgtEl>
                                          <p:spTgt spid="60"/>
                                        </p:tgtEl>
                                      </p:cBhvr>
                                    </p:animEffect>
                                  </p:childTnLst>
                                </p:cTn>
                              </p:par>
                              <p:par>
                                <p:cTn id="30" presetID="10" presetClass="entr" presetSubtype="0" fill="hold" nodeType="with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500"/>
                                        <p:tgtEl>
                                          <p:spTgt spid="55"/>
                                        </p:tgtEl>
                                      </p:cBhvr>
                                    </p:animEffect>
                                  </p:childTnLst>
                                </p:cTn>
                              </p:par>
                            </p:childTnLst>
                          </p:cTn>
                        </p:par>
                        <p:par>
                          <p:cTn id="33" fill="hold">
                            <p:stCondLst>
                              <p:cond delay="4000"/>
                            </p:stCondLst>
                            <p:childTnLst>
                              <p:par>
                                <p:cTn id="34" presetID="10" presetClass="entr" presetSubtype="0"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fade">
                                      <p:cBhvr>
                                        <p:cTn id="36" dur="500"/>
                                        <p:tgtEl>
                                          <p:spTgt spid="46"/>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left)">
                                      <p:cBhvr>
                                        <p:cTn id="40" dur="500"/>
                                        <p:tgtEl>
                                          <p:spTgt spid="47"/>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Effect transition="in" filter="wipe(left)">
                                      <p:cBhvr>
                                        <p:cTn id="43" dur="500"/>
                                        <p:tgtEl>
                                          <p:spTgt spid="48"/>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Effect transition="in" filter="wipe(left)">
                                      <p:cBhvr>
                                        <p:cTn id="51" dur="500"/>
                                        <p:tgtEl>
                                          <p:spTgt spid="4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wipe(left)">
                                      <p:cBhvr>
                                        <p:cTn id="54" dur="500"/>
                                        <p:tgtEl>
                                          <p:spTgt spid="45"/>
                                        </p:tgtEl>
                                      </p:cBhvr>
                                    </p:animEffect>
                                  </p:childTnLst>
                                </p:cTn>
                              </p:par>
                            </p:childTnLst>
                          </p:cTn>
                        </p:par>
                        <p:par>
                          <p:cTn id="55" fill="hold">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fade">
                                      <p:cBhvr>
                                        <p:cTn id="58" dur="500"/>
                                        <p:tgtEl>
                                          <p:spTgt spid="40"/>
                                        </p:tgtEl>
                                      </p:cBhvr>
                                    </p:animEffect>
                                  </p:childTnLst>
                                </p:cTn>
                              </p:par>
                            </p:childTnLst>
                          </p:cTn>
                        </p:par>
                        <p:par>
                          <p:cTn id="59" fill="hold">
                            <p:stCondLst>
                              <p:cond delay="6500"/>
                            </p:stCondLst>
                            <p:childTnLst>
                              <p:par>
                                <p:cTn id="60" presetID="22" presetClass="entr" presetSubtype="8"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wipe(left)">
                                      <p:cBhvr>
                                        <p:cTn id="62" dur="500"/>
                                        <p:tgtEl>
                                          <p:spTgt spid="41"/>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p:bldP spid="42" grpId="0"/>
      <p:bldP spid="43" grpId="0" animBg="1"/>
      <p:bldP spid="44" grpId="0"/>
      <p:bldP spid="45" grpId="0"/>
      <p:bldP spid="46" grpId="0" animBg="1"/>
      <p:bldP spid="47" grpId="0"/>
      <p:bldP spid="48" grpId="0"/>
      <p:bldP spid="58" grpId="0"/>
      <p:bldP spid="59" grpId="0"/>
      <p:bldP spid="60" grpId="0"/>
      <p:bldP spid="6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8"/>
          <p:cNvSpPr>
            <a:spLocks noChangeArrowheads="1"/>
          </p:cNvSpPr>
          <p:nvPr/>
        </p:nvSpPr>
        <p:spPr bwMode="auto">
          <a:xfrm>
            <a:off x="1382184" y="4610101"/>
            <a:ext cx="9378950" cy="1054100"/>
          </a:xfrm>
          <a:custGeom>
            <a:avLst/>
            <a:gdLst>
              <a:gd name="T0" fmla="*/ 3516830 w 7034766"/>
              <a:gd name="T1" fmla="*/ 0 h 791278"/>
              <a:gd name="T2" fmla="*/ 7033659 w 7034766"/>
              <a:gd name="T3" fmla="*/ 789873 h 791278"/>
              <a:gd name="T4" fmla="*/ 3516830 w 7034766"/>
              <a:gd name="T5" fmla="*/ 215640 h 791278"/>
              <a:gd name="T6" fmla="*/ 0 w 7034766"/>
              <a:gd name="T7" fmla="*/ 789873 h 791278"/>
              <a:gd name="T8" fmla="*/ 3516830 w 7034766"/>
              <a:gd name="T9" fmla="*/ 0 h 791278"/>
              <a:gd name="T10" fmla="*/ 0 60000 65536"/>
              <a:gd name="T11" fmla="*/ 0 60000 65536"/>
              <a:gd name="T12" fmla="*/ 0 60000 65536"/>
              <a:gd name="T13" fmla="*/ 0 60000 65536"/>
              <a:gd name="T14" fmla="*/ 0 60000 65536"/>
              <a:gd name="T15" fmla="*/ 0 w 7034766"/>
              <a:gd name="T16" fmla="*/ 0 h 791278"/>
              <a:gd name="T17" fmla="*/ 7034766 w 7034766"/>
              <a:gd name="T18" fmla="*/ 791278 h 791278"/>
            </a:gdLst>
            <a:ahLst/>
            <a:cxnLst>
              <a:cxn ang="T10">
                <a:pos x="T0" y="T1"/>
              </a:cxn>
              <a:cxn ang="T11">
                <a:pos x="T2" y="T3"/>
              </a:cxn>
              <a:cxn ang="T12">
                <a:pos x="T4" y="T5"/>
              </a:cxn>
              <a:cxn ang="T13">
                <a:pos x="T6" y="T7"/>
              </a:cxn>
              <a:cxn ang="T14">
                <a:pos x="T8" y="T9"/>
              </a:cxn>
            </a:cxnLst>
            <a:rect l="T15" t="T16" r="T17" b="T18"/>
            <a:pathLst>
              <a:path w="7034766" h="791278">
                <a:moveTo>
                  <a:pt x="3517383" y="0"/>
                </a:moveTo>
                <a:cubicBezTo>
                  <a:pt x="5027813" y="0"/>
                  <a:pt x="6344283" y="318829"/>
                  <a:pt x="7034766" y="791278"/>
                </a:cubicBezTo>
                <a:cubicBezTo>
                  <a:pt x="6205735" y="440222"/>
                  <a:pt x="4938050" y="216024"/>
                  <a:pt x="3517383" y="216024"/>
                </a:cubicBezTo>
                <a:cubicBezTo>
                  <a:pt x="2096717" y="216024"/>
                  <a:pt x="829032" y="440222"/>
                  <a:pt x="0" y="791278"/>
                </a:cubicBezTo>
                <a:cubicBezTo>
                  <a:pt x="690483" y="318829"/>
                  <a:pt x="2006953" y="0"/>
                  <a:pt x="3517383" y="0"/>
                </a:cubicBezTo>
                <a:close/>
              </a:path>
            </a:pathLst>
          </a:cu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nchor="ctr"/>
          <a:lstStyle/>
          <a:p>
            <a:endParaRPr lang="zh-CN" altLang="en-US">
              <a:ea typeface="+mn-ea"/>
              <a:cs typeface="+mn-ea"/>
            </a:endParaRPr>
          </a:p>
        </p:txBody>
      </p:sp>
      <p:grpSp>
        <p:nvGrpSpPr>
          <p:cNvPr id="31" name="Group 5"/>
          <p:cNvGrpSpPr/>
          <p:nvPr/>
        </p:nvGrpSpPr>
        <p:grpSpPr bwMode="auto">
          <a:xfrm>
            <a:off x="4923367" y="2419353"/>
            <a:ext cx="2305051" cy="2305049"/>
            <a:chOff x="0" y="0"/>
            <a:chExt cx="1728192" cy="1728192"/>
          </a:xfrm>
        </p:grpSpPr>
        <p:sp>
          <p:nvSpPr>
            <p:cNvPr id="32" name="五角星 68"/>
            <p:cNvSpPr>
              <a:spLocks noChangeArrowheads="1"/>
            </p:cNvSpPr>
            <p:nvPr/>
          </p:nvSpPr>
          <p:spPr bwMode="auto">
            <a:xfrm>
              <a:off x="0" y="0"/>
              <a:ext cx="1728192" cy="1728192"/>
            </a:xfrm>
            <a:prstGeom prst="star5">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anose="020B0604020202020204" pitchFamily="34" charset="0"/>
                <a:buNone/>
                <a:defRPr/>
              </a:pPr>
              <a:endParaRPr lang="zh-CN" altLang="zh-CN">
                <a:solidFill>
                  <a:srgbClr val="FFFFFF"/>
                </a:solidFill>
                <a:latin typeface="+mn-ea"/>
                <a:ea typeface="+mn-ea"/>
                <a:cs typeface="+mn-ea"/>
                <a:sym typeface="微软雅黑" panose="020B0503020204020204" pitchFamily="34" charset="-122"/>
              </a:endParaRPr>
            </a:p>
          </p:txBody>
        </p:sp>
        <p:sp>
          <p:nvSpPr>
            <p:cNvPr id="33"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ea typeface="+mn-ea"/>
                <a:cs typeface="+mn-ea"/>
              </a:endParaRPr>
            </a:p>
          </p:txBody>
        </p:sp>
        <p:sp>
          <p:nvSpPr>
            <p:cNvPr id="34" name="TextBox 70"/>
            <p:cNvSpPr>
              <a:spLocks noChangeArrowheads="1"/>
            </p:cNvSpPr>
            <p:nvPr/>
          </p:nvSpPr>
          <p:spPr bwMode="auto">
            <a:xfrm>
              <a:off x="628384" y="479375"/>
              <a:ext cx="471422" cy="749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5900">
                  <a:solidFill>
                    <a:srgbClr val="FFFFFF"/>
                  </a:solidFill>
                  <a:ea typeface="+mn-ea"/>
                  <a:cs typeface="+mn-ea"/>
                  <a:sym typeface="微软雅黑" panose="020B0503020204020204" pitchFamily="34" charset="-122"/>
                </a:rPr>
                <a:t>1</a:t>
              </a:r>
              <a:endParaRPr lang="zh-CN" altLang="en-US" sz="5900">
                <a:solidFill>
                  <a:srgbClr val="FFFFFF"/>
                </a:solidFill>
                <a:ea typeface="+mn-ea"/>
                <a:cs typeface="+mn-ea"/>
                <a:sym typeface="微软雅黑" panose="020B0503020204020204" pitchFamily="34" charset="-122"/>
              </a:endParaRPr>
            </a:p>
          </p:txBody>
        </p:sp>
      </p:grpSp>
      <p:grpSp>
        <p:nvGrpSpPr>
          <p:cNvPr id="35" name="Group 9"/>
          <p:cNvGrpSpPr/>
          <p:nvPr/>
        </p:nvGrpSpPr>
        <p:grpSpPr bwMode="auto">
          <a:xfrm rot="-480000">
            <a:off x="3130551" y="3035301"/>
            <a:ext cx="1864783" cy="1862667"/>
            <a:chOff x="0" y="0"/>
            <a:chExt cx="1728192" cy="1728192"/>
          </a:xfrm>
        </p:grpSpPr>
        <p:sp>
          <p:nvSpPr>
            <p:cNvPr id="36" name="五角星 72"/>
            <p:cNvSpPr>
              <a:spLocks noChangeArrowheads="1"/>
            </p:cNvSpPr>
            <p:nvPr/>
          </p:nvSpPr>
          <p:spPr bwMode="auto">
            <a:xfrm>
              <a:off x="0" y="0"/>
              <a:ext cx="1728192" cy="1728192"/>
            </a:xfrm>
            <a:prstGeom prst="star5">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anose="020B0604020202020204" pitchFamily="34" charset="0"/>
                <a:buNone/>
                <a:defRPr/>
              </a:pPr>
              <a:endParaRPr lang="zh-CN" altLang="zh-CN">
                <a:solidFill>
                  <a:srgbClr val="FFFFFF"/>
                </a:solidFill>
                <a:latin typeface="+mn-ea"/>
                <a:ea typeface="+mn-ea"/>
                <a:cs typeface="+mn-ea"/>
                <a:sym typeface="微软雅黑" panose="020B0503020204020204" pitchFamily="34" charset="-122"/>
              </a:endParaRPr>
            </a:p>
          </p:txBody>
        </p:sp>
        <p:sp>
          <p:nvSpPr>
            <p:cNvPr id="37"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ea typeface="+mn-ea"/>
                <a:cs typeface="+mn-ea"/>
              </a:endParaRPr>
            </a:p>
          </p:txBody>
        </p:sp>
        <p:sp>
          <p:nvSpPr>
            <p:cNvPr id="38" name="TextBox 74"/>
            <p:cNvSpPr>
              <a:spLocks noChangeArrowheads="1"/>
            </p:cNvSpPr>
            <p:nvPr/>
          </p:nvSpPr>
          <p:spPr bwMode="auto">
            <a:xfrm>
              <a:off x="611366" y="493345"/>
              <a:ext cx="505462" cy="771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4800">
                  <a:solidFill>
                    <a:srgbClr val="FFFFFF"/>
                  </a:solidFill>
                  <a:ea typeface="+mn-ea"/>
                  <a:cs typeface="+mn-ea"/>
                  <a:sym typeface="微软雅黑" panose="020B0503020204020204" pitchFamily="34" charset="-122"/>
                </a:rPr>
                <a:t>2</a:t>
              </a:r>
              <a:endParaRPr lang="zh-CN" altLang="en-US" sz="4800">
                <a:solidFill>
                  <a:srgbClr val="FFFFFF"/>
                </a:solidFill>
                <a:ea typeface="+mn-ea"/>
                <a:cs typeface="+mn-ea"/>
                <a:sym typeface="微软雅黑" panose="020B0503020204020204" pitchFamily="34" charset="-122"/>
              </a:endParaRPr>
            </a:p>
          </p:txBody>
        </p:sp>
      </p:grpSp>
      <p:grpSp>
        <p:nvGrpSpPr>
          <p:cNvPr id="39" name="Group 13"/>
          <p:cNvGrpSpPr/>
          <p:nvPr/>
        </p:nvGrpSpPr>
        <p:grpSpPr bwMode="auto">
          <a:xfrm rot="-981927">
            <a:off x="1579034" y="3572933"/>
            <a:ext cx="1623484" cy="1625600"/>
            <a:chOff x="0" y="0"/>
            <a:chExt cx="1728192" cy="1728192"/>
          </a:xfrm>
        </p:grpSpPr>
        <p:sp>
          <p:nvSpPr>
            <p:cNvPr id="40" name="五角星 76"/>
            <p:cNvSpPr>
              <a:spLocks noChangeArrowheads="1"/>
            </p:cNvSpPr>
            <p:nvPr/>
          </p:nvSpPr>
          <p:spPr bwMode="auto">
            <a:xfrm>
              <a:off x="0" y="0"/>
              <a:ext cx="1728192" cy="1728192"/>
            </a:xfrm>
            <a:prstGeom prst="star5">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anose="020B0604020202020204" pitchFamily="34" charset="0"/>
                <a:buNone/>
                <a:defRPr/>
              </a:pPr>
              <a:endParaRPr lang="zh-CN" altLang="zh-CN">
                <a:solidFill>
                  <a:srgbClr val="FFFFFF"/>
                </a:solidFill>
                <a:latin typeface="+mn-ea"/>
                <a:ea typeface="+mn-ea"/>
                <a:cs typeface="+mn-ea"/>
                <a:sym typeface="微软雅黑" panose="020B0503020204020204" pitchFamily="34" charset="-122"/>
              </a:endParaRPr>
            </a:p>
          </p:txBody>
        </p:sp>
        <p:sp>
          <p:nvSpPr>
            <p:cNvPr id="41"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ea typeface="+mn-ea"/>
                <a:cs typeface="+mn-ea"/>
              </a:endParaRPr>
            </a:p>
          </p:txBody>
        </p:sp>
        <p:sp>
          <p:nvSpPr>
            <p:cNvPr id="42" name="TextBox 78"/>
            <p:cNvSpPr>
              <a:spLocks noChangeArrowheads="1"/>
            </p:cNvSpPr>
            <p:nvPr/>
          </p:nvSpPr>
          <p:spPr bwMode="auto">
            <a:xfrm>
              <a:off x="605373" y="509637"/>
              <a:ext cx="517444" cy="75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4000" dirty="0">
                  <a:solidFill>
                    <a:srgbClr val="FFFFFF"/>
                  </a:solidFill>
                  <a:ea typeface="+mn-ea"/>
                  <a:cs typeface="+mn-ea"/>
                  <a:sym typeface="微软雅黑" panose="020B0503020204020204" pitchFamily="34" charset="-122"/>
                </a:rPr>
                <a:t>4</a:t>
              </a:r>
              <a:endParaRPr lang="zh-CN" altLang="en-US" sz="4000" dirty="0">
                <a:solidFill>
                  <a:srgbClr val="FFFFFF"/>
                </a:solidFill>
                <a:ea typeface="+mn-ea"/>
                <a:cs typeface="+mn-ea"/>
                <a:sym typeface="微软雅黑" panose="020B0503020204020204" pitchFamily="34" charset="-122"/>
              </a:endParaRPr>
            </a:p>
          </p:txBody>
        </p:sp>
      </p:grpSp>
      <p:grpSp>
        <p:nvGrpSpPr>
          <p:cNvPr id="43" name="Group 17"/>
          <p:cNvGrpSpPr/>
          <p:nvPr/>
        </p:nvGrpSpPr>
        <p:grpSpPr bwMode="auto">
          <a:xfrm rot="480000">
            <a:off x="7154334" y="2980267"/>
            <a:ext cx="1864784" cy="1864784"/>
            <a:chOff x="0" y="0"/>
            <a:chExt cx="1728192" cy="1728192"/>
          </a:xfrm>
        </p:grpSpPr>
        <p:sp>
          <p:nvSpPr>
            <p:cNvPr id="44" name="五角星 80"/>
            <p:cNvSpPr>
              <a:spLocks noChangeArrowheads="1"/>
            </p:cNvSpPr>
            <p:nvPr/>
          </p:nvSpPr>
          <p:spPr bwMode="auto">
            <a:xfrm>
              <a:off x="0" y="0"/>
              <a:ext cx="1728192" cy="1728192"/>
            </a:xfrm>
            <a:prstGeom prst="star5">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anose="020B0604020202020204" pitchFamily="34" charset="0"/>
                <a:buNone/>
                <a:defRPr/>
              </a:pPr>
              <a:endParaRPr lang="zh-CN" altLang="zh-CN">
                <a:solidFill>
                  <a:srgbClr val="FFFFFF"/>
                </a:solidFill>
                <a:latin typeface="+mn-ea"/>
                <a:ea typeface="+mn-ea"/>
                <a:cs typeface="+mn-ea"/>
                <a:sym typeface="微软雅黑" panose="020B0503020204020204" pitchFamily="34" charset="-122"/>
              </a:endParaRPr>
            </a:p>
          </p:txBody>
        </p:sp>
        <p:sp>
          <p:nvSpPr>
            <p:cNvPr id="45"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ea typeface="+mn-ea"/>
                <a:cs typeface="+mn-ea"/>
              </a:endParaRPr>
            </a:p>
          </p:txBody>
        </p:sp>
        <p:sp>
          <p:nvSpPr>
            <p:cNvPr id="46" name="TextBox 82"/>
            <p:cNvSpPr>
              <a:spLocks noChangeArrowheads="1"/>
            </p:cNvSpPr>
            <p:nvPr/>
          </p:nvSpPr>
          <p:spPr bwMode="auto">
            <a:xfrm>
              <a:off x="611365" y="493783"/>
              <a:ext cx="505462" cy="770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4800" dirty="0">
                  <a:solidFill>
                    <a:srgbClr val="FFFFFF"/>
                  </a:solidFill>
                  <a:ea typeface="+mn-ea"/>
                  <a:cs typeface="+mn-ea"/>
                  <a:sym typeface="微软雅黑" panose="020B0503020204020204" pitchFamily="34" charset="-122"/>
                </a:rPr>
                <a:t>3</a:t>
              </a:r>
              <a:endParaRPr lang="zh-CN" altLang="en-US" sz="4800" dirty="0">
                <a:solidFill>
                  <a:srgbClr val="FFFFFF"/>
                </a:solidFill>
                <a:ea typeface="+mn-ea"/>
                <a:cs typeface="+mn-ea"/>
                <a:sym typeface="微软雅黑" panose="020B0503020204020204" pitchFamily="34" charset="-122"/>
              </a:endParaRPr>
            </a:p>
          </p:txBody>
        </p:sp>
      </p:grpSp>
      <p:grpSp>
        <p:nvGrpSpPr>
          <p:cNvPr id="47" name="Group 21"/>
          <p:cNvGrpSpPr/>
          <p:nvPr/>
        </p:nvGrpSpPr>
        <p:grpSpPr bwMode="auto">
          <a:xfrm rot="967929">
            <a:off x="8947151" y="3572933"/>
            <a:ext cx="1623482" cy="1625600"/>
            <a:chOff x="0" y="0"/>
            <a:chExt cx="1728192" cy="1728192"/>
          </a:xfrm>
        </p:grpSpPr>
        <p:sp>
          <p:nvSpPr>
            <p:cNvPr id="48" name="五角星 84"/>
            <p:cNvSpPr>
              <a:spLocks noChangeArrowheads="1"/>
            </p:cNvSpPr>
            <p:nvPr/>
          </p:nvSpPr>
          <p:spPr bwMode="auto">
            <a:xfrm>
              <a:off x="0" y="0"/>
              <a:ext cx="1728192" cy="1728192"/>
            </a:xfrm>
            <a:prstGeom prst="star5">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anose="020B0604020202020204" pitchFamily="34" charset="0"/>
                <a:buNone/>
                <a:defRPr/>
              </a:pPr>
              <a:endParaRPr lang="zh-CN" altLang="zh-CN">
                <a:solidFill>
                  <a:srgbClr val="FFFFFF"/>
                </a:solidFill>
                <a:latin typeface="+mn-ea"/>
                <a:ea typeface="+mn-ea"/>
                <a:cs typeface="+mn-ea"/>
                <a:sym typeface="微软雅黑" panose="020B0503020204020204" pitchFamily="34" charset="-122"/>
              </a:endParaRPr>
            </a:p>
          </p:txBody>
        </p:sp>
        <p:sp>
          <p:nvSpPr>
            <p:cNvPr id="49" name="五角星 32"/>
            <p:cNvSpPr>
              <a:spLocks noChangeArrowheads="1"/>
            </p:cNvSpPr>
            <p:nvPr/>
          </p:nvSpPr>
          <p:spPr bwMode="auto">
            <a:xfrm>
              <a:off x="330116" y="1204861"/>
              <a:ext cx="1067960" cy="523331"/>
            </a:xfrm>
            <a:custGeom>
              <a:avLst/>
              <a:gdLst>
                <a:gd name="T0" fmla="*/ 27583 w 1067960"/>
                <a:gd name="T1" fmla="*/ 0 h 523331"/>
                <a:gd name="T2" fmla="*/ 533980 w 1067960"/>
                <a:gd name="T3" fmla="*/ 131310 h 523331"/>
                <a:gd name="T4" fmla="*/ 1040377 w 1067960"/>
                <a:gd name="T5" fmla="*/ 0 h 523331"/>
                <a:gd name="T6" fmla="*/ 1067960 w 1067960"/>
                <a:gd name="T7" fmla="*/ 523331 h 523331"/>
                <a:gd name="T8" fmla="*/ 533980 w 1067960"/>
                <a:gd name="T9" fmla="*/ 305870 h 523331"/>
                <a:gd name="T10" fmla="*/ 0 w 1067960"/>
                <a:gd name="T11" fmla="*/ 523331 h 523331"/>
                <a:gd name="T12" fmla="*/ 27583 w 1067960"/>
                <a:gd name="T13" fmla="*/ 0 h 523331"/>
                <a:gd name="T14" fmla="*/ 0 60000 65536"/>
                <a:gd name="T15" fmla="*/ 0 60000 65536"/>
                <a:gd name="T16" fmla="*/ 0 60000 65536"/>
                <a:gd name="T17" fmla="*/ 0 60000 65536"/>
                <a:gd name="T18" fmla="*/ 0 60000 65536"/>
                <a:gd name="T19" fmla="*/ 0 60000 65536"/>
                <a:gd name="T20" fmla="*/ 0 60000 65536"/>
                <a:gd name="T21" fmla="*/ 0 w 1067960"/>
                <a:gd name="T22" fmla="*/ 0 h 523331"/>
                <a:gd name="T23" fmla="*/ 1067960 w 1067960"/>
                <a:gd name="T24" fmla="*/ 523331 h 5233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67960" h="523331">
                  <a:moveTo>
                    <a:pt x="27583" y="0"/>
                  </a:moveTo>
                  <a:cubicBezTo>
                    <a:pt x="177403" y="83799"/>
                    <a:pt x="350143" y="131310"/>
                    <a:pt x="533980" y="131310"/>
                  </a:cubicBezTo>
                  <a:cubicBezTo>
                    <a:pt x="717817" y="131310"/>
                    <a:pt x="890558" y="83799"/>
                    <a:pt x="1040377" y="0"/>
                  </a:cubicBezTo>
                  <a:lnTo>
                    <a:pt x="1067960" y="523331"/>
                  </a:lnTo>
                  <a:lnTo>
                    <a:pt x="533980" y="305870"/>
                  </a:lnTo>
                  <a:lnTo>
                    <a:pt x="0" y="523331"/>
                  </a:lnTo>
                  <a:lnTo>
                    <a:pt x="27583"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ea typeface="+mn-ea"/>
                <a:cs typeface="+mn-ea"/>
              </a:endParaRPr>
            </a:p>
          </p:txBody>
        </p:sp>
        <p:sp>
          <p:nvSpPr>
            <p:cNvPr id="50" name="TextBox 86"/>
            <p:cNvSpPr>
              <a:spLocks noChangeArrowheads="1"/>
            </p:cNvSpPr>
            <p:nvPr/>
          </p:nvSpPr>
          <p:spPr bwMode="auto">
            <a:xfrm>
              <a:off x="605372" y="509638"/>
              <a:ext cx="517445" cy="75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4000" dirty="0">
                  <a:solidFill>
                    <a:srgbClr val="FFFFFF"/>
                  </a:solidFill>
                  <a:ea typeface="+mn-ea"/>
                  <a:cs typeface="+mn-ea"/>
                  <a:sym typeface="微软雅黑" panose="020B0503020204020204" pitchFamily="34" charset="-122"/>
                </a:rPr>
                <a:t>5</a:t>
              </a:r>
              <a:endParaRPr lang="zh-CN" altLang="en-US" sz="4000" dirty="0">
                <a:solidFill>
                  <a:srgbClr val="FFFFFF"/>
                </a:solidFill>
                <a:ea typeface="+mn-ea"/>
                <a:cs typeface="+mn-ea"/>
                <a:sym typeface="微软雅黑" panose="020B0503020204020204" pitchFamily="34" charset="-122"/>
              </a:endParaRPr>
            </a:p>
          </p:txBody>
        </p:sp>
      </p:grpSp>
      <p:sp>
        <p:nvSpPr>
          <p:cNvPr id="51" name="TextBox 87"/>
          <p:cNvSpPr>
            <a:spLocks noChangeArrowheads="1"/>
          </p:cNvSpPr>
          <p:nvPr/>
        </p:nvSpPr>
        <p:spPr bwMode="auto">
          <a:xfrm>
            <a:off x="3217334" y="5418668"/>
            <a:ext cx="5757333" cy="95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500" dirty="0">
                <a:solidFill>
                  <a:schemeClr val="tx1">
                    <a:lumMod val="50000"/>
                    <a:lumOff val="50000"/>
                  </a:schemeClr>
                </a:solidFill>
                <a:latin typeface="+mn-ea"/>
                <a:ea typeface="+mn-ea"/>
                <a:cs typeface="+mn-ea"/>
                <a:sym typeface="微软雅黑" panose="020B0503020204020204" pitchFamily="34" charset="-122"/>
              </a:rPr>
              <a:t>在此录入上述图表的综合分析说明，在此录入上述图表的综合分析说明在此录入上述图表的综合分析说明，在此录入上述图表的综合分析说明 。</a:t>
            </a:r>
            <a:endParaRPr lang="zh-CN" altLang="en-US" sz="1500" dirty="0">
              <a:solidFill>
                <a:schemeClr val="tx1">
                  <a:lumMod val="50000"/>
                  <a:lumOff val="50000"/>
                </a:schemeClr>
              </a:solidFill>
              <a:latin typeface="+mn-ea"/>
              <a:ea typeface="+mn-ea"/>
              <a:cs typeface="+mn-ea"/>
              <a:sym typeface="微软雅黑" panose="020B0503020204020204" pitchFamily="34" charset="-122"/>
            </a:endParaRPr>
          </a:p>
        </p:txBody>
      </p:sp>
      <p:sp>
        <p:nvSpPr>
          <p:cNvPr id="52" name="TextBox 88"/>
          <p:cNvSpPr>
            <a:spLocks noChangeArrowheads="1"/>
          </p:cNvSpPr>
          <p:nvPr/>
        </p:nvSpPr>
        <p:spPr bwMode="auto">
          <a:xfrm>
            <a:off x="5080000" y="1220847"/>
            <a:ext cx="2000250"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500" dirty="0">
                <a:solidFill>
                  <a:schemeClr val="tx1">
                    <a:lumMod val="50000"/>
                    <a:lumOff val="50000"/>
                  </a:schemeClr>
                </a:solidFill>
                <a:latin typeface="+mn-ea"/>
                <a:ea typeface="+mn-ea"/>
                <a:cs typeface="+mn-ea"/>
                <a:sym typeface="微软雅黑" panose="020B0503020204020204" pitchFamily="34" charset="-122"/>
              </a:rPr>
              <a:t>在此录入上述图表的综合分析说明，在此录入上述图表的综合分析说明。</a:t>
            </a:r>
            <a:endParaRPr lang="zh-CN" altLang="en-US" sz="1500" dirty="0">
              <a:solidFill>
                <a:schemeClr val="tx1">
                  <a:lumMod val="50000"/>
                  <a:lumOff val="50000"/>
                </a:schemeClr>
              </a:solidFill>
              <a:latin typeface="+mn-ea"/>
              <a:ea typeface="+mn-ea"/>
              <a:cs typeface="+mn-ea"/>
              <a:sym typeface="微软雅黑" panose="020B0503020204020204" pitchFamily="34" charset="-122"/>
            </a:endParaRPr>
          </a:p>
        </p:txBody>
      </p:sp>
      <p:sp>
        <p:nvSpPr>
          <p:cNvPr id="53" name="TextBox 89"/>
          <p:cNvSpPr>
            <a:spLocks noChangeArrowheads="1"/>
          </p:cNvSpPr>
          <p:nvPr/>
        </p:nvSpPr>
        <p:spPr bwMode="auto">
          <a:xfrm>
            <a:off x="2956985" y="1826214"/>
            <a:ext cx="2002367"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500" dirty="0">
                <a:solidFill>
                  <a:schemeClr val="tx1">
                    <a:lumMod val="50000"/>
                    <a:lumOff val="50000"/>
                  </a:schemeClr>
                </a:solidFill>
                <a:latin typeface="+mn-ea"/>
                <a:ea typeface="+mn-ea"/>
                <a:cs typeface="+mn-ea"/>
                <a:sym typeface="微软雅黑" panose="020B0503020204020204" pitchFamily="34" charset="-122"/>
              </a:rPr>
              <a:t>在此录入上述图表的综合分析说明，在此录入上述图表的综合分析说明。</a:t>
            </a:r>
            <a:endParaRPr lang="zh-CN" altLang="en-US" sz="1500" dirty="0">
              <a:solidFill>
                <a:schemeClr val="tx1">
                  <a:lumMod val="50000"/>
                  <a:lumOff val="50000"/>
                </a:schemeClr>
              </a:solidFill>
              <a:latin typeface="+mn-ea"/>
              <a:ea typeface="+mn-ea"/>
              <a:cs typeface="+mn-ea"/>
              <a:sym typeface="微软雅黑" panose="020B0503020204020204" pitchFamily="34" charset="-122"/>
            </a:endParaRPr>
          </a:p>
        </p:txBody>
      </p:sp>
      <p:sp>
        <p:nvSpPr>
          <p:cNvPr id="54" name="TextBox 90"/>
          <p:cNvSpPr>
            <a:spLocks noChangeArrowheads="1"/>
          </p:cNvSpPr>
          <p:nvPr/>
        </p:nvSpPr>
        <p:spPr bwMode="auto">
          <a:xfrm>
            <a:off x="7181852" y="1826214"/>
            <a:ext cx="2002367"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500" dirty="0">
                <a:solidFill>
                  <a:schemeClr val="tx1">
                    <a:lumMod val="50000"/>
                    <a:lumOff val="50000"/>
                  </a:schemeClr>
                </a:solidFill>
                <a:latin typeface="+mn-ea"/>
                <a:ea typeface="+mn-ea"/>
                <a:cs typeface="+mn-ea"/>
                <a:sym typeface="微软雅黑" panose="020B0503020204020204" pitchFamily="34" charset="-122"/>
              </a:rPr>
              <a:t>在此录入上述图表的综合分析说明，在此录入上述图表的综合分析说明。</a:t>
            </a:r>
            <a:endParaRPr lang="zh-CN" altLang="en-US" sz="1500" dirty="0">
              <a:solidFill>
                <a:schemeClr val="tx1">
                  <a:lumMod val="50000"/>
                  <a:lumOff val="50000"/>
                </a:schemeClr>
              </a:solidFill>
              <a:latin typeface="+mn-ea"/>
              <a:ea typeface="+mn-ea"/>
              <a:cs typeface="+mn-ea"/>
              <a:sym typeface="微软雅黑" panose="020B0503020204020204" pitchFamily="34" charset="-122"/>
            </a:endParaRPr>
          </a:p>
        </p:txBody>
      </p:sp>
      <p:sp>
        <p:nvSpPr>
          <p:cNvPr id="55" name="TextBox 91"/>
          <p:cNvSpPr>
            <a:spLocks noChangeArrowheads="1"/>
          </p:cNvSpPr>
          <p:nvPr/>
        </p:nvSpPr>
        <p:spPr bwMode="auto">
          <a:xfrm>
            <a:off x="1102785" y="2446398"/>
            <a:ext cx="2000249"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500" dirty="0">
                <a:solidFill>
                  <a:schemeClr val="tx1">
                    <a:lumMod val="50000"/>
                    <a:lumOff val="50000"/>
                  </a:schemeClr>
                </a:solidFill>
                <a:latin typeface="+mn-ea"/>
                <a:ea typeface="+mn-ea"/>
                <a:cs typeface="+mn-ea"/>
                <a:sym typeface="微软雅黑" panose="020B0503020204020204" pitchFamily="34" charset="-122"/>
              </a:rPr>
              <a:t>在此录入上述图表的综合分析说明，在此录入上述图表的综合分析说明。</a:t>
            </a:r>
            <a:endParaRPr lang="zh-CN" altLang="en-US" sz="1500" dirty="0">
              <a:solidFill>
                <a:schemeClr val="tx1">
                  <a:lumMod val="50000"/>
                  <a:lumOff val="50000"/>
                </a:schemeClr>
              </a:solidFill>
              <a:latin typeface="+mn-ea"/>
              <a:ea typeface="+mn-ea"/>
              <a:cs typeface="+mn-ea"/>
              <a:sym typeface="微软雅黑" panose="020B0503020204020204" pitchFamily="34" charset="-122"/>
            </a:endParaRPr>
          </a:p>
        </p:txBody>
      </p:sp>
      <p:sp>
        <p:nvSpPr>
          <p:cNvPr id="56" name="TextBox 92"/>
          <p:cNvSpPr>
            <a:spLocks noChangeArrowheads="1"/>
          </p:cNvSpPr>
          <p:nvPr/>
        </p:nvSpPr>
        <p:spPr bwMode="auto">
          <a:xfrm>
            <a:off x="9116484" y="2446398"/>
            <a:ext cx="2002367"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r>
              <a:rPr lang="zh-CN" altLang="en-US" sz="1500" dirty="0">
                <a:solidFill>
                  <a:schemeClr val="tx1">
                    <a:lumMod val="50000"/>
                    <a:lumOff val="50000"/>
                  </a:schemeClr>
                </a:solidFill>
                <a:latin typeface="+mn-ea"/>
                <a:ea typeface="+mn-ea"/>
                <a:cs typeface="+mn-ea"/>
                <a:sym typeface="微软雅黑" panose="020B0503020204020204" pitchFamily="34" charset="-122"/>
              </a:rPr>
              <a:t>在此录入上述图表的综合分析说明，在此录入上述图表的综合分析说明。</a:t>
            </a:r>
            <a:endParaRPr lang="zh-CN" altLang="en-US" sz="1500" dirty="0">
              <a:solidFill>
                <a:schemeClr val="tx1">
                  <a:lumMod val="50000"/>
                  <a:lumOff val="50000"/>
                </a:schemeClr>
              </a:solidFill>
              <a:latin typeface="+mn-ea"/>
              <a:ea typeface="+mn-ea"/>
              <a:cs typeface="+mn-ea"/>
              <a:sym typeface="微软雅黑" panose="020B0503020204020204" pitchFamily="34" charset="-122"/>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750"/>
                                        <p:tgtEl>
                                          <p:spTgt spid="31"/>
                                        </p:tgtEl>
                                      </p:cBhvr>
                                    </p:animEffect>
                                    <p:anim calcmode="lin" valueType="num">
                                      <p:cBhvr>
                                        <p:cTn id="12" dur="750" fill="hold"/>
                                        <p:tgtEl>
                                          <p:spTgt spid="31"/>
                                        </p:tgtEl>
                                        <p:attrNameLst>
                                          <p:attrName>ppt_x</p:attrName>
                                        </p:attrNameLst>
                                      </p:cBhvr>
                                      <p:tavLst>
                                        <p:tav tm="0">
                                          <p:val>
                                            <p:strVal val="#ppt_x"/>
                                          </p:val>
                                        </p:tav>
                                        <p:tav tm="100000">
                                          <p:val>
                                            <p:strVal val="#ppt_x"/>
                                          </p:val>
                                        </p:tav>
                                      </p:tavLst>
                                    </p:anim>
                                    <p:anim calcmode="lin" valueType="num">
                                      <p:cBhvr>
                                        <p:cTn id="13" dur="75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up)">
                                      <p:cBhvr>
                                        <p:cTn id="17" dur="500"/>
                                        <p:tgtEl>
                                          <p:spTgt spid="52"/>
                                        </p:tgtEl>
                                      </p:cBhvr>
                                    </p:animEffect>
                                  </p:childTnLst>
                                </p:cTn>
                              </p:par>
                            </p:childTnLst>
                          </p:cTn>
                        </p:par>
                        <p:par>
                          <p:cTn id="18" fill="hold">
                            <p:stCondLst>
                              <p:cond delay="2500"/>
                            </p:stCondLst>
                            <p:childTnLst>
                              <p:par>
                                <p:cTn id="19" presetID="42" presetClass="entr" presetSubtype="0"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750"/>
                                        <p:tgtEl>
                                          <p:spTgt spid="35"/>
                                        </p:tgtEl>
                                      </p:cBhvr>
                                    </p:animEffect>
                                    <p:anim calcmode="lin" valueType="num">
                                      <p:cBhvr>
                                        <p:cTn id="22" dur="750" fill="hold"/>
                                        <p:tgtEl>
                                          <p:spTgt spid="35"/>
                                        </p:tgtEl>
                                        <p:attrNameLst>
                                          <p:attrName>ppt_x</p:attrName>
                                        </p:attrNameLst>
                                      </p:cBhvr>
                                      <p:tavLst>
                                        <p:tav tm="0">
                                          <p:val>
                                            <p:strVal val="#ppt_x"/>
                                          </p:val>
                                        </p:tav>
                                        <p:tav tm="100000">
                                          <p:val>
                                            <p:strVal val="#ppt_x"/>
                                          </p:val>
                                        </p:tav>
                                      </p:tavLst>
                                    </p:anim>
                                    <p:anim calcmode="lin" valueType="num">
                                      <p:cBhvr>
                                        <p:cTn id="23" dur="750" fill="hold"/>
                                        <p:tgtEl>
                                          <p:spTgt spid="35"/>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750"/>
                                        <p:tgtEl>
                                          <p:spTgt spid="43"/>
                                        </p:tgtEl>
                                      </p:cBhvr>
                                    </p:animEffect>
                                    <p:anim calcmode="lin" valueType="num">
                                      <p:cBhvr>
                                        <p:cTn id="27" dur="750" fill="hold"/>
                                        <p:tgtEl>
                                          <p:spTgt spid="43"/>
                                        </p:tgtEl>
                                        <p:attrNameLst>
                                          <p:attrName>ppt_x</p:attrName>
                                        </p:attrNameLst>
                                      </p:cBhvr>
                                      <p:tavLst>
                                        <p:tav tm="0">
                                          <p:val>
                                            <p:strVal val="#ppt_x"/>
                                          </p:val>
                                        </p:tav>
                                        <p:tav tm="100000">
                                          <p:val>
                                            <p:strVal val="#ppt_x"/>
                                          </p:val>
                                        </p:tav>
                                      </p:tavLst>
                                    </p:anim>
                                    <p:anim calcmode="lin" valueType="num">
                                      <p:cBhvr>
                                        <p:cTn id="28" dur="750" fill="hold"/>
                                        <p:tgtEl>
                                          <p:spTgt spid="43"/>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22" presetClass="entr" presetSubtype="1"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wipe(up)">
                                      <p:cBhvr>
                                        <p:cTn id="32" dur="500"/>
                                        <p:tgtEl>
                                          <p:spTgt spid="53"/>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up)">
                                      <p:cBhvr>
                                        <p:cTn id="35" dur="500"/>
                                        <p:tgtEl>
                                          <p:spTgt spid="54"/>
                                        </p:tgtEl>
                                      </p:cBhvr>
                                    </p:animEffect>
                                  </p:childTnLst>
                                </p:cTn>
                              </p:par>
                            </p:childTnLst>
                          </p:cTn>
                        </p:par>
                        <p:par>
                          <p:cTn id="36" fill="hold">
                            <p:stCondLst>
                              <p:cond delay="4000"/>
                            </p:stCondLst>
                            <p:childTnLst>
                              <p:par>
                                <p:cTn id="37" presetID="42" presetClass="entr" presetSubtype="0"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750"/>
                                        <p:tgtEl>
                                          <p:spTgt spid="39"/>
                                        </p:tgtEl>
                                      </p:cBhvr>
                                    </p:animEffect>
                                    <p:anim calcmode="lin" valueType="num">
                                      <p:cBhvr>
                                        <p:cTn id="40" dur="750" fill="hold"/>
                                        <p:tgtEl>
                                          <p:spTgt spid="39"/>
                                        </p:tgtEl>
                                        <p:attrNameLst>
                                          <p:attrName>ppt_x</p:attrName>
                                        </p:attrNameLst>
                                      </p:cBhvr>
                                      <p:tavLst>
                                        <p:tav tm="0">
                                          <p:val>
                                            <p:strVal val="#ppt_x"/>
                                          </p:val>
                                        </p:tav>
                                        <p:tav tm="100000">
                                          <p:val>
                                            <p:strVal val="#ppt_x"/>
                                          </p:val>
                                        </p:tav>
                                      </p:tavLst>
                                    </p:anim>
                                    <p:anim calcmode="lin" valueType="num">
                                      <p:cBhvr>
                                        <p:cTn id="41" dur="750" fill="hold"/>
                                        <p:tgtEl>
                                          <p:spTgt spid="39"/>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750"/>
                                        <p:tgtEl>
                                          <p:spTgt spid="47"/>
                                        </p:tgtEl>
                                      </p:cBhvr>
                                    </p:animEffect>
                                    <p:anim calcmode="lin" valueType="num">
                                      <p:cBhvr>
                                        <p:cTn id="45" dur="750" fill="hold"/>
                                        <p:tgtEl>
                                          <p:spTgt spid="47"/>
                                        </p:tgtEl>
                                        <p:attrNameLst>
                                          <p:attrName>ppt_x</p:attrName>
                                        </p:attrNameLst>
                                      </p:cBhvr>
                                      <p:tavLst>
                                        <p:tav tm="0">
                                          <p:val>
                                            <p:strVal val="#ppt_x"/>
                                          </p:val>
                                        </p:tav>
                                        <p:tav tm="100000">
                                          <p:val>
                                            <p:strVal val="#ppt_x"/>
                                          </p:val>
                                        </p:tav>
                                      </p:tavLst>
                                    </p:anim>
                                    <p:anim calcmode="lin" valueType="num">
                                      <p:cBhvr>
                                        <p:cTn id="46" dur="750" fill="hold"/>
                                        <p:tgtEl>
                                          <p:spTgt spid="47"/>
                                        </p:tgtEl>
                                        <p:attrNameLst>
                                          <p:attrName>ppt_y</p:attrName>
                                        </p:attrNameLst>
                                      </p:cBhvr>
                                      <p:tavLst>
                                        <p:tav tm="0">
                                          <p:val>
                                            <p:strVal val="#ppt_y+.1"/>
                                          </p:val>
                                        </p:tav>
                                        <p:tav tm="100000">
                                          <p:val>
                                            <p:strVal val="#ppt_y"/>
                                          </p:val>
                                        </p:tav>
                                      </p:tavLst>
                                    </p:anim>
                                  </p:childTnLst>
                                </p:cTn>
                              </p:par>
                            </p:childTnLst>
                          </p:cTn>
                        </p:par>
                        <p:par>
                          <p:cTn id="47" fill="hold">
                            <p:stCondLst>
                              <p:cond delay="5000"/>
                            </p:stCondLst>
                            <p:childTnLst>
                              <p:par>
                                <p:cTn id="48" presetID="22" presetClass="entr" presetSubtype="1" fill="hold" grpId="0" nodeType="after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up)">
                                      <p:cBhvr>
                                        <p:cTn id="50" dur="500"/>
                                        <p:tgtEl>
                                          <p:spTgt spid="55"/>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wipe(up)">
                                      <p:cBhvr>
                                        <p:cTn id="53" dur="500"/>
                                        <p:tgtEl>
                                          <p:spTgt spid="56"/>
                                        </p:tgtEl>
                                      </p:cBhvr>
                                    </p:animEffect>
                                  </p:childTnLst>
                                </p:cTn>
                              </p:par>
                            </p:childTnLst>
                          </p:cTn>
                        </p:par>
                        <p:par>
                          <p:cTn id="54" fill="hold">
                            <p:stCondLst>
                              <p:cond delay="5500"/>
                            </p:stCondLst>
                            <p:childTnLst>
                              <p:par>
                                <p:cTn id="55" presetID="10" presetClass="entr" presetSubtype="0" fill="hold" grpId="0" nodeType="afterEffect">
                                  <p:stCondLst>
                                    <p:cond delay="25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7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1" grpId="0"/>
      <p:bldP spid="52" grpId="0"/>
      <p:bldP spid="53" grpId="0"/>
      <p:bldP spid="54" grpId="0"/>
      <p:bldP spid="55" grpId="0"/>
      <p:bldP spid="5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组合 68"/>
          <p:cNvGrpSpPr/>
          <p:nvPr/>
        </p:nvGrpSpPr>
        <p:grpSpPr>
          <a:xfrm>
            <a:off x="7951903" y="1813164"/>
            <a:ext cx="3158773" cy="4130707"/>
            <a:chOff x="5963927" y="1359873"/>
            <a:chExt cx="2369080" cy="3098030"/>
          </a:xfrm>
        </p:grpSpPr>
        <p:grpSp>
          <p:nvGrpSpPr>
            <p:cNvPr id="70" name="组合 69"/>
            <p:cNvGrpSpPr/>
            <p:nvPr/>
          </p:nvGrpSpPr>
          <p:grpSpPr>
            <a:xfrm>
              <a:off x="5963927" y="1367912"/>
              <a:ext cx="2369080" cy="3089991"/>
              <a:chOff x="1313863" y="1205784"/>
              <a:chExt cx="3158773" cy="4119987"/>
            </a:xfrm>
          </p:grpSpPr>
          <p:sp>
            <p:nvSpPr>
              <p:cNvPr id="117" name="任意多边形 116"/>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8" name="圆角矩形 117"/>
              <p:cNvSpPr/>
              <p:nvPr/>
            </p:nvSpPr>
            <p:spPr>
              <a:xfrm rot="18900000">
                <a:off x="1485500" y="1841816"/>
                <a:ext cx="2742312" cy="1582057"/>
              </a:xfrm>
              <a:prstGeom prst="roundRect">
                <a:avLst>
                  <a:gd name="adj" fmla="val 10245"/>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19" name="任意多边形 118"/>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71" name="文本框 39"/>
            <p:cNvSpPr txBox="1"/>
            <p:nvPr/>
          </p:nvSpPr>
          <p:spPr>
            <a:xfrm rot="18900000">
              <a:off x="7227842" y="1359873"/>
              <a:ext cx="386405" cy="559768"/>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ea typeface="+mn-ea"/>
                  <a:cs typeface="+mn-ea"/>
                </a:rPr>
                <a:t>E</a:t>
              </a:r>
              <a:endParaRPr lang="zh-CN" altLang="en-US" sz="4400" b="1" dirty="0">
                <a:solidFill>
                  <a:schemeClr val="tx1">
                    <a:lumMod val="75000"/>
                    <a:lumOff val="25000"/>
                  </a:schemeClr>
                </a:solidFill>
                <a:ea typeface="+mn-ea"/>
                <a:cs typeface="+mn-ea"/>
              </a:endParaRPr>
            </a:p>
          </p:txBody>
        </p:sp>
        <p:grpSp>
          <p:nvGrpSpPr>
            <p:cNvPr id="72" name="组合 71"/>
            <p:cNvGrpSpPr/>
            <p:nvPr/>
          </p:nvGrpSpPr>
          <p:grpSpPr>
            <a:xfrm rot="18900000">
              <a:off x="6557250" y="2892087"/>
              <a:ext cx="282199" cy="272633"/>
              <a:chOff x="549275" y="533400"/>
              <a:chExt cx="561975" cy="542926"/>
            </a:xfrm>
            <a:solidFill>
              <a:schemeClr val="bg1"/>
            </a:solidFill>
          </p:grpSpPr>
          <p:sp>
            <p:nvSpPr>
              <p:cNvPr id="74" name="Freeform 16"/>
              <p:cNvSpPr>
                <a:spLocks noEditPoints="1"/>
              </p:cNvSpPr>
              <p:nvPr/>
            </p:nvSpPr>
            <p:spPr bwMode="auto">
              <a:xfrm>
                <a:off x="549275" y="649288"/>
                <a:ext cx="463550" cy="427038"/>
              </a:xfrm>
              <a:custGeom>
                <a:avLst/>
                <a:gdLst>
                  <a:gd name="T0" fmla="*/ 149 w 165"/>
                  <a:gd name="T1" fmla="*/ 38 h 152"/>
                  <a:gd name="T2" fmla="*/ 147 w 165"/>
                  <a:gd name="T3" fmla="*/ 34 h 152"/>
                  <a:gd name="T4" fmla="*/ 137 w 165"/>
                  <a:gd name="T5" fmla="*/ 22 h 152"/>
                  <a:gd name="T6" fmla="*/ 125 w 165"/>
                  <a:gd name="T7" fmla="*/ 12 h 152"/>
                  <a:gd name="T8" fmla="*/ 121 w 165"/>
                  <a:gd name="T9" fmla="*/ 10 h 152"/>
                  <a:gd name="T10" fmla="*/ 118 w 165"/>
                  <a:gd name="T11" fmla="*/ 8 h 152"/>
                  <a:gd name="T12" fmla="*/ 83 w 165"/>
                  <a:gd name="T13" fmla="*/ 0 h 152"/>
                  <a:gd name="T14" fmla="*/ 29 w 165"/>
                  <a:gd name="T15" fmla="*/ 22 h 152"/>
                  <a:gd name="T16" fmla="*/ 29 w 165"/>
                  <a:gd name="T17" fmla="*/ 130 h 152"/>
                  <a:gd name="T18" fmla="*/ 83 w 165"/>
                  <a:gd name="T19" fmla="*/ 152 h 152"/>
                  <a:gd name="T20" fmla="*/ 137 w 165"/>
                  <a:gd name="T21" fmla="*/ 130 h 152"/>
                  <a:gd name="T22" fmla="*/ 151 w 165"/>
                  <a:gd name="T23" fmla="*/ 41 h 152"/>
                  <a:gd name="T24" fmla="*/ 149 w 165"/>
                  <a:gd name="T25" fmla="*/ 38 h 152"/>
                  <a:gd name="T26" fmla="*/ 83 w 165"/>
                  <a:gd name="T27" fmla="*/ 32 h 152"/>
                  <a:gd name="T28" fmla="*/ 52 w 165"/>
                  <a:gd name="T29" fmla="*/ 45 h 152"/>
                  <a:gd name="T30" fmla="*/ 39 w 165"/>
                  <a:gd name="T31" fmla="*/ 76 h 152"/>
                  <a:gd name="T32" fmla="*/ 52 w 165"/>
                  <a:gd name="T33" fmla="*/ 107 h 152"/>
                  <a:gd name="T34" fmla="*/ 52 w 165"/>
                  <a:gd name="T35" fmla="*/ 113 h 152"/>
                  <a:gd name="T36" fmla="*/ 49 w 165"/>
                  <a:gd name="T37" fmla="*/ 114 h 152"/>
                  <a:gd name="T38" fmla="*/ 46 w 165"/>
                  <a:gd name="T39" fmla="*/ 113 h 152"/>
                  <a:gd name="T40" fmla="*/ 31 w 165"/>
                  <a:gd name="T41" fmla="*/ 76 h 152"/>
                  <a:gd name="T42" fmla="*/ 46 w 165"/>
                  <a:gd name="T43" fmla="*/ 39 h 152"/>
                  <a:gd name="T44" fmla="*/ 83 w 165"/>
                  <a:gd name="T45" fmla="*/ 24 h 152"/>
                  <a:gd name="T46" fmla="*/ 87 w 165"/>
                  <a:gd name="T47" fmla="*/ 28 h 152"/>
                  <a:gd name="T48" fmla="*/ 83 w 165"/>
                  <a:gd name="T49" fmla="*/ 3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5" h="152">
                    <a:moveTo>
                      <a:pt x="149" y="38"/>
                    </a:moveTo>
                    <a:cubicBezTo>
                      <a:pt x="148" y="37"/>
                      <a:pt x="147" y="35"/>
                      <a:pt x="147" y="34"/>
                    </a:cubicBezTo>
                    <a:cubicBezTo>
                      <a:pt x="144" y="30"/>
                      <a:pt x="141" y="26"/>
                      <a:pt x="137" y="22"/>
                    </a:cubicBezTo>
                    <a:cubicBezTo>
                      <a:pt x="133" y="18"/>
                      <a:pt x="129" y="15"/>
                      <a:pt x="125" y="12"/>
                    </a:cubicBezTo>
                    <a:cubicBezTo>
                      <a:pt x="124" y="12"/>
                      <a:pt x="122" y="11"/>
                      <a:pt x="121" y="10"/>
                    </a:cubicBezTo>
                    <a:cubicBezTo>
                      <a:pt x="120" y="9"/>
                      <a:pt x="119" y="9"/>
                      <a:pt x="118" y="8"/>
                    </a:cubicBezTo>
                    <a:cubicBezTo>
                      <a:pt x="107" y="3"/>
                      <a:pt x="95" y="0"/>
                      <a:pt x="83" y="0"/>
                    </a:cubicBezTo>
                    <a:cubicBezTo>
                      <a:pt x="63" y="0"/>
                      <a:pt x="44" y="8"/>
                      <a:pt x="29" y="22"/>
                    </a:cubicBezTo>
                    <a:cubicBezTo>
                      <a:pt x="0" y="52"/>
                      <a:pt x="0" y="100"/>
                      <a:pt x="29" y="130"/>
                    </a:cubicBezTo>
                    <a:cubicBezTo>
                      <a:pt x="44" y="144"/>
                      <a:pt x="63" y="152"/>
                      <a:pt x="83" y="152"/>
                    </a:cubicBezTo>
                    <a:cubicBezTo>
                      <a:pt x="103" y="152"/>
                      <a:pt x="123" y="144"/>
                      <a:pt x="137" y="130"/>
                    </a:cubicBezTo>
                    <a:cubicBezTo>
                      <a:pt x="161" y="106"/>
                      <a:pt x="165" y="70"/>
                      <a:pt x="151" y="41"/>
                    </a:cubicBezTo>
                    <a:cubicBezTo>
                      <a:pt x="150" y="40"/>
                      <a:pt x="150" y="39"/>
                      <a:pt x="149" y="38"/>
                    </a:cubicBezTo>
                    <a:close/>
                    <a:moveTo>
                      <a:pt x="83" y="32"/>
                    </a:moveTo>
                    <a:cubicBezTo>
                      <a:pt x="71" y="32"/>
                      <a:pt x="60" y="36"/>
                      <a:pt x="52" y="45"/>
                    </a:cubicBezTo>
                    <a:cubicBezTo>
                      <a:pt x="44" y="53"/>
                      <a:pt x="39" y="64"/>
                      <a:pt x="39" y="76"/>
                    </a:cubicBezTo>
                    <a:cubicBezTo>
                      <a:pt x="39" y="88"/>
                      <a:pt x="44" y="99"/>
                      <a:pt x="52" y="107"/>
                    </a:cubicBezTo>
                    <a:cubicBezTo>
                      <a:pt x="54" y="109"/>
                      <a:pt x="54" y="111"/>
                      <a:pt x="52" y="113"/>
                    </a:cubicBezTo>
                    <a:cubicBezTo>
                      <a:pt x="51" y="113"/>
                      <a:pt x="50" y="114"/>
                      <a:pt x="49" y="114"/>
                    </a:cubicBezTo>
                    <a:cubicBezTo>
                      <a:pt x="48" y="114"/>
                      <a:pt x="47" y="113"/>
                      <a:pt x="46" y="113"/>
                    </a:cubicBezTo>
                    <a:cubicBezTo>
                      <a:pt x="37" y="103"/>
                      <a:pt x="31" y="90"/>
                      <a:pt x="31" y="76"/>
                    </a:cubicBezTo>
                    <a:cubicBezTo>
                      <a:pt x="31" y="62"/>
                      <a:pt x="37" y="49"/>
                      <a:pt x="46" y="39"/>
                    </a:cubicBezTo>
                    <a:cubicBezTo>
                      <a:pt x="56" y="29"/>
                      <a:pt x="69" y="24"/>
                      <a:pt x="83" y="24"/>
                    </a:cubicBezTo>
                    <a:cubicBezTo>
                      <a:pt x="85" y="24"/>
                      <a:pt x="87" y="26"/>
                      <a:pt x="87" y="28"/>
                    </a:cubicBezTo>
                    <a:cubicBezTo>
                      <a:pt x="87" y="30"/>
                      <a:pt x="85" y="32"/>
                      <a:pt x="83" y="32"/>
                    </a:cubicBezTo>
                    <a:close/>
                  </a:path>
                </a:pathLst>
              </a:custGeom>
              <a:grpFill/>
              <a:ln>
                <a:noFill/>
              </a:ln>
            </p:spPr>
            <p:txBody>
              <a:bodyPr vert="horz" wrap="square" lIns="91440" tIns="45720" rIns="91440" bIns="45720" numCol="1" anchor="t" anchorCtr="0" compatLnSpc="1"/>
              <a:lstStyle/>
              <a:p>
                <a:endParaRPr lang="zh-CN" altLang="en-US">
                  <a:ea typeface="+mn-ea"/>
                  <a:cs typeface="+mn-ea"/>
                </a:endParaRPr>
              </a:p>
            </p:txBody>
          </p:sp>
          <p:sp>
            <p:nvSpPr>
              <p:cNvPr id="75" name="Freeform 17"/>
              <p:cNvSpPr/>
              <p:nvPr/>
            </p:nvSpPr>
            <p:spPr bwMode="auto">
              <a:xfrm>
                <a:off x="896938" y="623888"/>
                <a:ext cx="123825" cy="123825"/>
              </a:xfrm>
              <a:custGeom>
                <a:avLst/>
                <a:gdLst>
                  <a:gd name="T0" fmla="*/ 31 w 44"/>
                  <a:gd name="T1" fmla="*/ 19 h 44"/>
                  <a:gd name="T2" fmla="*/ 31 w 44"/>
                  <a:gd name="T3" fmla="*/ 19 h 44"/>
                  <a:gd name="T4" fmla="*/ 42 w 44"/>
                  <a:gd name="T5" fmla="*/ 8 h 44"/>
                  <a:gd name="T6" fmla="*/ 42 w 44"/>
                  <a:gd name="T7" fmla="*/ 2 h 44"/>
                  <a:gd name="T8" fmla="*/ 36 w 44"/>
                  <a:gd name="T9" fmla="*/ 2 h 44"/>
                  <a:gd name="T10" fmla="*/ 25 w 44"/>
                  <a:gd name="T11" fmla="*/ 13 h 44"/>
                  <a:gd name="T12" fmla="*/ 25 w 44"/>
                  <a:gd name="T13" fmla="*/ 13 h 44"/>
                  <a:gd name="T14" fmla="*/ 15 w 44"/>
                  <a:gd name="T15" fmla="*/ 2 h 44"/>
                  <a:gd name="T16" fmla="*/ 9 w 44"/>
                  <a:gd name="T17" fmla="*/ 2 h 44"/>
                  <a:gd name="T18" fmla="*/ 0 w 44"/>
                  <a:gd name="T19" fmla="*/ 11 h 44"/>
                  <a:gd name="T20" fmla="*/ 1 w 44"/>
                  <a:gd name="T21" fmla="*/ 12 h 44"/>
                  <a:gd name="T22" fmla="*/ 7 w 44"/>
                  <a:gd name="T23" fmla="*/ 16 h 44"/>
                  <a:gd name="T24" fmla="*/ 19 w 44"/>
                  <a:gd name="T25" fmla="*/ 26 h 44"/>
                  <a:gd name="T26" fmla="*/ 28 w 44"/>
                  <a:gd name="T27" fmla="*/ 37 h 44"/>
                  <a:gd name="T28" fmla="*/ 31 w 44"/>
                  <a:gd name="T29" fmla="*/ 41 h 44"/>
                  <a:gd name="T30" fmla="*/ 33 w 44"/>
                  <a:gd name="T31" fmla="*/ 44 h 44"/>
                  <a:gd name="T32" fmla="*/ 42 w 44"/>
                  <a:gd name="T33" fmla="*/ 35 h 44"/>
                  <a:gd name="T34" fmla="*/ 42 w 44"/>
                  <a:gd name="T35" fmla="*/ 29 h 44"/>
                  <a:gd name="T36" fmla="*/ 31 w 44"/>
                  <a:gd name="T37" fmla="*/ 1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4">
                    <a:moveTo>
                      <a:pt x="31" y="19"/>
                    </a:moveTo>
                    <a:cubicBezTo>
                      <a:pt x="31" y="19"/>
                      <a:pt x="31" y="19"/>
                      <a:pt x="31" y="19"/>
                    </a:cubicBezTo>
                    <a:cubicBezTo>
                      <a:pt x="42" y="8"/>
                      <a:pt x="42" y="8"/>
                      <a:pt x="42" y="8"/>
                    </a:cubicBezTo>
                    <a:cubicBezTo>
                      <a:pt x="44" y="6"/>
                      <a:pt x="44" y="4"/>
                      <a:pt x="42" y="2"/>
                    </a:cubicBezTo>
                    <a:cubicBezTo>
                      <a:pt x="40" y="0"/>
                      <a:pt x="38" y="0"/>
                      <a:pt x="36" y="2"/>
                    </a:cubicBezTo>
                    <a:cubicBezTo>
                      <a:pt x="25" y="13"/>
                      <a:pt x="25" y="13"/>
                      <a:pt x="25" y="13"/>
                    </a:cubicBezTo>
                    <a:cubicBezTo>
                      <a:pt x="25" y="13"/>
                      <a:pt x="25" y="13"/>
                      <a:pt x="25" y="13"/>
                    </a:cubicBezTo>
                    <a:cubicBezTo>
                      <a:pt x="15" y="2"/>
                      <a:pt x="15" y="2"/>
                      <a:pt x="15" y="2"/>
                    </a:cubicBezTo>
                    <a:cubicBezTo>
                      <a:pt x="13" y="0"/>
                      <a:pt x="10" y="0"/>
                      <a:pt x="9" y="2"/>
                    </a:cubicBezTo>
                    <a:cubicBezTo>
                      <a:pt x="0" y="11"/>
                      <a:pt x="0" y="11"/>
                      <a:pt x="0" y="11"/>
                    </a:cubicBezTo>
                    <a:cubicBezTo>
                      <a:pt x="0" y="12"/>
                      <a:pt x="1" y="12"/>
                      <a:pt x="1" y="12"/>
                    </a:cubicBezTo>
                    <a:cubicBezTo>
                      <a:pt x="3" y="13"/>
                      <a:pt x="5" y="14"/>
                      <a:pt x="7" y="16"/>
                    </a:cubicBezTo>
                    <a:cubicBezTo>
                      <a:pt x="11" y="19"/>
                      <a:pt x="15" y="22"/>
                      <a:pt x="19" y="26"/>
                    </a:cubicBezTo>
                    <a:cubicBezTo>
                      <a:pt x="22" y="29"/>
                      <a:pt x="26" y="33"/>
                      <a:pt x="28" y="37"/>
                    </a:cubicBezTo>
                    <a:cubicBezTo>
                      <a:pt x="29" y="39"/>
                      <a:pt x="30" y="40"/>
                      <a:pt x="31" y="41"/>
                    </a:cubicBezTo>
                    <a:cubicBezTo>
                      <a:pt x="31" y="42"/>
                      <a:pt x="32" y="43"/>
                      <a:pt x="33" y="44"/>
                    </a:cubicBezTo>
                    <a:cubicBezTo>
                      <a:pt x="42" y="35"/>
                      <a:pt x="42" y="35"/>
                      <a:pt x="42" y="35"/>
                    </a:cubicBezTo>
                    <a:cubicBezTo>
                      <a:pt x="44" y="34"/>
                      <a:pt x="44" y="31"/>
                      <a:pt x="42" y="29"/>
                    </a:cubicBezTo>
                    <a:lnTo>
                      <a:pt x="31" y="19"/>
                    </a:lnTo>
                    <a:close/>
                  </a:path>
                </a:pathLst>
              </a:custGeom>
              <a:grpFill/>
              <a:ln>
                <a:noFill/>
              </a:ln>
            </p:spPr>
            <p:txBody>
              <a:bodyPr vert="horz" wrap="square" lIns="91440" tIns="45720" rIns="91440" bIns="45720" numCol="1" anchor="t" anchorCtr="0" compatLnSpc="1"/>
              <a:lstStyle/>
              <a:p>
                <a:endParaRPr lang="zh-CN" altLang="en-US">
                  <a:ea typeface="+mn-ea"/>
                  <a:cs typeface="+mn-ea"/>
                </a:endParaRPr>
              </a:p>
            </p:txBody>
          </p:sp>
          <p:sp>
            <p:nvSpPr>
              <p:cNvPr id="76" name="Freeform 18"/>
              <p:cNvSpPr/>
              <p:nvPr/>
            </p:nvSpPr>
            <p:spPr bwMode="auto">
              <a:xfrm>
                <a:off x="1041400" y="533400"/>
                <a:ext cx="69850" cy="69850"/>
              </a:xfrm>
              <a:custGeom>
                <a:avLst/>
                <a:gdLst>
                  <a:gd name="T0" fmla="*/ 4 w 25"/>
                  <a:gd name="T1" fmla="*/ 25 h 25"/>
                  <a:gd name="T2" fmla="*/ 7 w 25"/>
                  <a:gd name="T3" fmla="*/ 24 h 25"/>
                  <a:gd name="T4" fmla="*/ 23 w 25"/>
                  <a:gd name="T5" fmla="*/ 8 h 25"/>
                  <a:gd name="T6" fmla="*/ 23 w 25"/>
                  <a:gd name="T7" fmla="*/ 2 h 25"/>
                  <a:gd name="T8" fmla="*/ 17 w 25"/>
                  <a:gd name="T9" fmla="*/ 2 h 25"/>
                  <a:gd name="T10" fmla="*/ 1 w 25"/>
                  <a:gd name="T11" fmla="*/ 18 h 25"/>
                  <a:gd name="T12" fmla="*/ 1 w 25"/>
                  <a:gd name="T13" fmla="*/ 24 h 25"/>
                  <a:gd name="T14" fmla="*/ 4 w 25"/>
                  <a:gd name="T15" fmla="*/ 25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4" y="25"/>
                    </a:moveTo>
                    <a:cubicBezTo>
                      <a:pt x="5" y="25"/>
                      <a:pt x="6" y="24"/>
                      <a:pt x="7" y="24"/>
                    </a:cubicBezTo>
                    <a:cubicBezTo>
                      <a:pt x="23" y="8"/>
                      <a:pt x="23" y="8"/>
                      <a:pt x="23" y="8"/>
                    </a:cubicBezTo>
                    <a:cubicBezTo>
                      <a:pt x="25" y="6"/>
                      <a:pt x="25" y="4"/>
                      <a:pt x="23" y="2"/>
                    </a:cubicBezTo>
                    <a:cubicBezTo>
                      <a:pt x="21" y="0"/>
                      <a:pt x="19" y="0"/>
                      <a:pt x="17" y="2"/>
                    </a:cubicBezTo>
                    <a:cubicBezTo>
                      <a:pt x="1" y="18"/>
                      <a:pt x="1" y="18"/>
                      <a:pt x="1" y="18"/>
                    </a:cubicBezTo>
                    <a:cubicBezTo>
                      <a:pt x="0" y="20"/>
                      <a:pt x="0" y="22"/>
                      <a:pt x="1" y="24"/>
                    </a:cubicBezTo>
                    <a:cubicBezTo>
                      <a:pt x="2" y="24"/>
                      <a:pt x="3" y="25"/>
                      <a:pt x="4" y="25"/>
                    </a:cubicBezTo>
                    <a:close/>
                  </a:path>
                </a:pathLst>
              </a:custGeom>
              <a:grpFill/>
              <a:ln>
                <a:noFill/>
              </a:ln>
            </p:spPr>
            <p:txBody>
              <a:bodyPr vert="horz" wrap="square" lIns="91440" tIns="45720" rIns="91440" bIns="45720" numCol="1" anchor="t" anchorCtr="0" compatLnSpc="1"/>
              <a:lstStyle/>
              <a:p>
                <a:endParaRPr lang="zh-CN" altLang="en-US">
                  <a:ea typeface="+mn-ea"/>
                  <a:cs typeface="+mn-ea"/>
                </a:endParaRPr>
              </a:p>
            </p:txBody>
          </p:sp>
          <p:sp>
            <p:nvSpPr>
              <p:cNvPr id="77" name="Freeform 19"/>
              <p:cNvSpPr/>
              <p:nvPr/>
            </p:nvSpPr>
            <p:spPr bwMode="auto">
              <a:xfrm>
                <a:off x="1041400" y="625475"/>
                <a:ext cx="66675" cy="23813"/>
              </a:xfrm>
              <a:custGeom>
                <a:avLst/>
                <a:gdLst>
                  <a:gd name="T0" fmla="*/ 20 w 24"/>
                  <a:gd name="T1" fmla="*/ 0 h 8"/>
                  <a:gd name="T2" fmla="*/ 4 w 24"/>
                  <a:gd name="T3" fmla="*/ 0 h 8"/>
                  <a:gd name="T4" fmla="*/ 0 w 24"/>
                  <a:gd name="T5" fmla="*/ 4 h 8"/>
                  <a:gd name="T6" fmla="*/ 4 w 24"/>
                  <a:gd name="T7" fmla="*/ 8 h 8"/>
                  <a:gd name="T8" fmla="*/ 20 w 24"/>
                  <a:gd name="T9" fmla="*/ 8 h 8"/>
                  <a:gd name="T10" fmla="*/ 24 w 24"/>
                  <a:gd name="T11" fmla="*/ 4 h 8"/>
                  <a:gd name="T12" fmla="*/ 20 w 24"/>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4" h="8">
                    <a:moveTo>
                      <a:pt x="20" y="0"/>
                    </a:moveTo>
                    <a:cubicBezTo>
                      <a:pt x="4" y="0"/>
                      <a:pt x="4" y="0"/>
                      <a:pt x="4" y="0"/>
                    </a:cubicBezTo>
                    <a:cubicBezTo>
                      <a:pt x="2" y="0"/>
                      <a:pt x="0" y="2"/>
                      <a:pt x="0" y="4"/>
                    </a:cubicBezTo>
                    <a:cubicBezTo>
                      <a:pt x="0" y="6"/>
                      <a:pt x="2" y="8"/>
                      <a:pt x="4" y="8"/>
                    </a:cubicBezTo>
                    <a:cubicBezTo>
                      <a:pt x="20" y="8"/>
                      <a:pt x="20" y="8"/>
                      <a:pt x="20" y="8"/>
                    </a:cubicBezTo>
                    <a:cubicBezTo>
                      <a:pt x="22" y="8"/>
                      <a:pt x="24" y="6"/>
                      <a:pt x="24" y="4"/>
                    </a:cubicBezTo>
                    <a:cubicBezTo>
                      <a:pt x="24" y="2"/>
                      <a:pt x="22" y="0"/>
                      <a:pt x="20" y="0"/>
                    </a:cubicBezTo>
                    <a:close/>
                  </a:path>
                </a:pathLst>
              </a:custGeom>
              <a:grpFill/>
              <a:ln>
                <a:noFill/>
              </a:ln>
            </p:spPr>
            <p:txBody>
              <a:bodyPr vert="horz" wrap="square" lIns="91440" tIns="45720" rIns="91440" bIns="45720" numCol="1" anchor="t" anchorCtr="0" compatLnSpc="1"/>
              <a:lstStyle/>
              <a:p>
                <a:endParaRPr lang="zh-CN" altLang="en-US">
                  <a:ea typeface="+mn-ea"/>
                  <a:cs typeface="+mn-ea"/>
                </a:endParaRPr>
              </a:p>
            </p:txBody>
          </p:sp>
          <p:sp>
            <p:nvSpPr>
              <p:cNvPr id="78" name="Freeform 20"/>
              <p:cNvSpPr/>
              <p:nvPr/>
            </p:nvSpPr>
            <p:spPr bwMode="auto">
              <a:xfrm>
                <a:off x="1041400" y="668338"/>
                <a:ext cx="69850" cy="58738"/>
              </a:xfrm>
              <a:custGeom>
                <a:avLst/>
                <a:gdLst>
                  <a:gd name="T0" fmla="*/ 7 w 25"/>
                  <a:gd name="T1" fmla="*/ 2 h 21"/>
                  <a:gd name="T2" fmla="*/ 1 w 25"/>
                  <a:gd name="T3" fmla="*/ 2 h 21"/>
                  <a:gd name="T4" fmla="*/ 2 w 25"/>
                  <a:gd name="T5" fmla="*/ 8 h 21"/>
                  <a:gd name="T6" fmla="*/ 18 w 25"/>
                  <a:gd name="T7" fmla="*/ 20 h 21"/>
                  <a:gd name="T8" fmla="*/ 20 w 25"/>
                  <a:gd name="T9" fmla="*/ 21 h 21"/>
                  <a:gd name="T10" fmla="*/ 23 w 25"/>
                  <a:gd name="T11" fmla="*/ 19 h 21"/>
                  <a:gd name="T12" fmla="*/ 23 w 25"/>
                  <a:gd name="T13" fmla="*/ 14 h 21"/>
                  <a:gd name="T14" fmla="*/ 7 w 25"/>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1">
                    <a:moveTo>
                      <a:pt x="7" y="2"/>
                    </a:moveTo>
                    <a:cubicBezTo>
                      <a:pt x="5" y="0"/>
                      <a:pt x="2" y="1"/>
                      <a:pt x="1" y="2"/>
                    </a:cubicBezTo>
                    <a:cubicBezTo>
                      <a:pt x="0" y="4"/>
                      <a:pt x="0" y="7"/>
                      <a:pt x="2" y="8"/>
                    </a:cubicBezTo>
                    <a:cubicBezTo>
                      <a:pt x="18" y="20"/>
                      <a:pt x="18" y="20"/>
                      <a:pt x="18" y="20"/>
                    </a:cubicBezTo>
                    <a:cubicBezTo>
                      <a:pt x="18" y="21"/>
                      <a:pt x="19" y="21"/>
                      <a:pt x="20" y="21"/>
                    </a:cubicBezTo>
                    <a:cubicBezTo>
                      <a:pt x="21" y="21"/>
                      <a:pt x="23" y="20"/>
                      <a:pt x="23" y="19"/>
                    </a:cubicBezTo>
                    <a:cubicBezTo>
                      <a:pt x="25" y="17"/>
                      <a:pt x="24" y="15"/>
                      <a:pt x="23" y="14"/>
                    </a:cubicBezTo>
                    <a:lnTo>
                      <a:pt x="7" y="2"/>
                    </a:lnTo>
                    <a:close/>
                  </a:path>
                </a:pathLst>
              </a:custGeom>
              <a:grpFill/>
              <a:ln>
                <a:noFill/>
              </a:ln>
            </p:spPr>
            <p:txBody>
              <a:bodyPr vert="horz" wrap="square" lIns="91440" tIns="45720" rIns="91440" bIns="45720" numCol="1" anchor="t" anchorCtr="0" compatLnSpc="1"/>
              <a:lstStyle/>
              <a:p>
                <a:endParaRPr lang="zh-CN" altLang="en-US">
                  <a:ea typeface="+mn-ea"/>
                  <a:cs typeface="+mn-ea"/>
                </a:endParaRPr>
              </a:p>
            </p:txBody>
          </p:sp>
          <p:sp>
            <p:nvSpPr>
              <p:cNvPr id="115" name="Freeform 21"/>
              <p:cNvSpPr/>
              <p:nvPr/>
            </p:nvSpPr>
            <p:spPr bwMode="auto">
              <a:xfrm>
                <a:off x="995363" y="536575"/>
                <a:ext cx="23813" cy="66675"/>
              </a:xfrm>
              <a:custGeom>
                <a:avLst/>
                <a:gdLst>
                  <a:gd name="T0" fmla="*/ 4 w 8"/>
                  <a:gd name="T1" fmla="*/ 24 h 24"/>
                  <a:gd name="T2" fmla="*/ 8 w 8"/>
                  <a:gd name="T3" fmla="*/ 20 h 24"/>
                  <a:gd name="T4" fmla="*/ 8 w 8"/>
                  <a:gd name="T5" fmla="*/ 4 h 24"/>
                  <a:gd name="T6" fmla="*/ 4 w 8"/>
                  <a:gd name="T7" fmla="*/ 0 h 24"/>
                  <a:gd name="T8" fmla="*/ 0 w 8"/>
                  <a:gd name="T9" fmla="*/ 4 h 24"/>
                  <a:gd name="T10" fmla="*/ 0 w 8"/>
                  <a:gd name="T11" fmla="*/ 20 h 24"/>
                  <a:gd name="T12" fmla="*/ 4 w 8"/>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8" h="24">
                    <a:moveTo>
                      <a:pt x="4" y="24"/>
                    </a:moveTo>
                    <a:cubicBezTo>
                      <a:pt x="6" y="24"/>
                      <a:pt x="8" y="22"/>
                      <a:pt x="8" y="20"/>
                    </a:cubicBezTo>
                    <a:cubicBezTo>
                      <a:pt x="8" y="4"/>
                      <a:pt x="8" y="4"/>
                      <a:pt x="8" y="4"/>
                    </a:cubicBezTo>
                    <a:cubicBezTo>
                      <a:pt x="8" y="2"/>
                      <a:pt x="6" y="0"/>
                      <a:pt x="4" y="0"/>
                    </a:cubicBezTo>
                    <a:cubicBezTo>
                      <a:pt x="2" y="0"/>
                      <a:pt x="0" y="2"/>
                      <a:pt x="0" y="4"/>
                    </a:cubicBezTo>
                    <a:cubicBezTo>
                      <a:pt x="0" y="20"/>
                      <a:pt x="0" y="20"/>
                      <a:pt x="0" y="20"/>
                    </a:cubicBezTo>
                    <a:cubicBezTo>
                      <a:pt x="0" y="22"/>
                      <a:pt x="2" y="24"/>
                      <a:pt x="4" y="24"/>
                    </a:cubicBezTo>
                    <a:close/>
                  </a:path>
                </a:pathLst>
              </a:custGeom>
              <a:grpFill/>
              <a:ln>
                <a:noFill/>
              </a:ln>
            </p:spPr>
            <p:txBody>
              <a:bodyPr vert="horz" wrap="square" lIns="91440" tIns="45720" rIns="91440" bIns="45720" numCol="1" anchor="t" anchorCtr="0" compatLnSpc="1"/>
              <a:lstStyle/>
              <a:p>
                <a:endParaRPr lang="zh-CN" altLang="en-US">
                  <a:ea typeface="+mn-ea"/>
                  <a:cs typeface="+mn-ea"/>
                </a:endParaRPr>
              </a:p>
            </p:txBody>
          </p:sp>
          <p:sp>
            <p:nvSpPr>
              <p:cNvPr id="116" name="Freeform 22"/>
              <p:cNvSpPr/>
              <p:nvPr/>
            </p:nvSpPr>
            <p:spPr bwMode="auto">
              <a:xfrm>
                <a:off x="917575" y="533400"/>
                <a:ext cx="58738" cy="69850"/>
              </a:xfrm>
              <a:custGeom>
                <a:avLst/>
                <a:gdLst>
                  <a:gd name="T0" fmla="*/ 13 w 21"/>
                  <a:gd name="T1" fmla="*/ 23 h 25"/>
                  <a:gd name="T2" fmla="*/ 16 w 21"/>
                  <a:gd name="T3" fmla="*/ 25 h 25"/>
                  <a:gd name="T4" fmla="*/ 19 w 21"/>
                  <a:gd name="T5" fmla="*/ 24 h 25"/>
                  <a:gd name="T6" fmla="*/ 19 w 21"/>
                  <a:gd name="T7" fmla="*/ 18 h 25"/>
                  <a:gd name="T8" fmla="*/ 7 w 21"/>
                  <a:gd name="T9" fmla="*/ 2 h 25"/>
                  <a:gd name="T10" fmla="*/ 2 w 21"/>
                  <a:gd name="T11" fmla="*/ 2 h 25"/>
                  <a:gd name="T12" fmla="*/ 1 w 21"/>
                  <a:gd name="T13" fmla="*/ 7 h 25"/>
                  <a:gd name="T14" fmla="*/ 13 w 21"/>
                  <a:gd name="T15" fmla="*/ 23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5">
                    <a:moveTo>
                      <a:pt x="13" y="23"/>
                    </a:moveTo>
                    <a:cubicBezTo>
                      <a:pt x="14" y="24"/>
                      <a:pt x="15" y="25"/>
                      <a:pt x="16" y="25"/>
                    </a:cubicBezTo>
                    <a:cubicBezTo>
                      <a:pt x="17" y="25"/>
                      <a:pt x="18" y="25"/>
                      <a:pt x="19" y="24"/>
                    </a:cubicBezTo>
                    <a:cubicBezTo>
                      <a:pt x="20" y="23"/>
                      <a:pt x="21" y="20"/>
                      <a:pt x="19" y="18"/>
                    </a:cubicBezTo>
                    <a:cubicBezTo>
                      <a:pt x="7" y="2"/>
                      <a:pt x="7" y="2"/>
                      <a:pt x="7" y="2"/>
                    </a:cubicBezTo>
                    <a:cubicBezTo>
                      <a:pt x="6" y="1"/>
                      <a:pt x="3" y="0"/>
                      <a:pt x="2" y="2"/>
                    </a:cubicBezTo>
                    <a:cubicBezTo>
                      <a:pt x="0" y="3"/>
                      <a:pt x="0" y="5"/>
                      <a:pt x="1" y="7"/>
                    </a:cubicBezTo>
                    <a:lnTo>
                      <a:pt x="13" y="23"/>
                    </a:lnTo>
                    <a:close/>
                  </a:path>
                </a:pathLst>
              </a:custGeom>
              <a:grpFill/>
              <a:ln>
                <a:noFill/>
              </a:ln>
            </p:spPr>
            <p:txBody>
              <a:bodyPr vert="horz" wrap="square" lIns="91440" tIns="45720" rIns="91440" bIns="45720" numCol="1" anchor="t" anchorCtr="0" compatLnSpc="1"/>
              <a:lstStyle/>
              <a:p>
                <a:endParaRPr lang="zh-CN" altLang="en-US">
                  <a:ea typeface="+mn-ea"/>
                  <a:cs typeface="+mn-ea"/>
                </a:endParaRPr>
              </a:p>
            </p:txBody>
          </p:sp>
        </p:grpSp>
        <p:sp>
          <p:nvSpPr>
            <p:cNvPr id="73" name="文本框 67"/>
            <p:cNvSpPr txBox="1"/>
            <p:nvPr/>
          </p:nvSpPr>
          <p:spPr>
            <a:xfrm rot="18900000">
              <a:off x="6618617" y="2243337"/>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mn-ea"/>
                  <a:ea typeface="+mn-ea"/>
                  <a:cs typeface="+mn-ea"/>
                </a:rPr>
                <a:t>简约商务风图表系列</a:t>
              </a:r>
              <a:endParaRPr lang="en-US" altLang="zh-CN" sz="1100" dirty="0">
                <a:solidFill>
                  <a:schemeClr val="bg1"/>
                </a:solidFill>
                <a:latin typeface="+mn-ea"/>
                <a:ea typeface="+mn-ea"/>
                <a:cs typeface="+mn-ea"/>
              </a:endParaRPr>
            </a:p>
            <a:p>
              <a:pPr>
                <a:lnSpc>
                  <a:spcPct val="150000"/>
                </a:lnSpc>
              </a:pPr>
              <a:r>
                <a:rPr lang="zh-CN" altLang="en-US" sz="1100" dirty="0">
                  <a:solidFill>
                    <a:schemeClr val="bg1"/>
                  </a:solidFill>
                  <a:latin typeface="+mn-ea"/>
                  <a:ea typeface="+mn-ea"/>
                  <a:cs typeface="+mn-ea"/>
                </a:rPr>
                <a:t>◆ 在此点击输入具体文本内容</a:t>
              </a:r>
              <a:endParaRPr lang="zh-CN" altLang="en-US" sz="1100" dirty="0">
                <a:solidFill>
                  <a:schemeClr val="bg1"/>
                </a:solidFill>
                <a:latin typeface="+mn-ea"/>
                <a:ea typeface="+mn-ea"/>
                <a:cs typeface="+mn-ea"/>
              </a:endParaRPr>
            </a:p>
          </p:txBody>
        </p:sp>
      </p:grpSp>
      <p:grpSp>
        <p:nvGrpSpPr>
          <p:cNvPr id="120" name="组合 119"/>
          <p:cNvGrpSpPr/>
          <p:nvPr/>
        </p:nvGrpSpPr>
        <p:grpSpPr>
          <a:xfrm>
            <a:off x="6339003" y="1762364"/>
            <a:ext cx="3158773" cy="4120986"/>
            <a:chOff x="4754252" y="1321773"/>
            <a:chExt cx="2369080" cy="3090739"/>
          </a:xfrm>
        </p:grpSpPr>
        <p:grpSp>
          <p:nvGrpSpPr>
            <p:cNvPr id="121" name="组合 120"/>
            <p:cNvGrpSpPr/>
            <p:nvPr/>
          </p:nvGrpSpPr>
          <p:grpSpPr>
            <a:xfrm>
              <a:off x="4754252" y="1321773"/>
              <a:ext cx="2369080" cy="3090739"/>
              <a:chOff x="4754252" y="1321773"/>
              <a:chExt cx="2369080" cy="3090739"/>
            </a:xfrm>
          </p:grpSpPr>
          <p:grpSp>
            <p:nvGrpSpPr>
              <p:cNvPr id="125" name="组合 124"/>
              <p:cNvGrpSpPr/>
              <p:nvPr/>
            </p:nvGrpSpPr>
            <p:grpSpPr>
              <a:xfrm>
                <a:off x="4754252" y="1322521"/>
                <a:ext cx="2369080" cy="3089991"/>
                <a:chOff x="1313863" y="1205784"/>
                <a:chExt cx="3158773" cy="4119987"/>
              </a:xfrm>
            </p:grpSpPr>
            <p:sp>
              <p:nvSpPr>
                <p:cNvPr id="128" name="任意多边形 127"/>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29" name="圆角矩形 128"/>
                <p:cNvSpPr/>
                <p:nvPr/>
              </p:nvSpPr>
              <p:spPr>
                <a:xfrm rot="18900000">
                  <a:off x="1412062" y="1872236"/>
                  <a:ext cx="2828349" cy="1582057"/>
                </a:xfrm>
                <a:prstGeom prst="roundRect">
                  <a:avLst>
                    <a:gd name="adj" fmla="val 10245"/>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30" name="任意多边形 129"/>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126" name="文本框 38"/>
              <p:cNvSpPr txBox="1"/>
              <p:nvPr/>
            </p:nvSpPr>
            <p:spPr>
              <a:xfrm rot="18900000">
                <a:off x="5987634" y="1321773"/>
                <a:ext cx="409247" cy="559768"/>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ea typeface="+mn-ea"/>
                    <a:cs typeface="+mn-ea"/>
                  </a:rPr>
                  <a:t>D</a:t>
                </a:r>
                <a:endParaRPr lang="zh-CN" altLang="en-US" sz="4400" b="1" dirty="0">
                  <a:solidFill>
                    <a:schemeClr val="tx1">
                      <a:lumMod val="75000"/>
                      <a:lumOff val="25000"/>
                    </a:schemeClr>
                  </a:solidFill>
                  <a:ea typeface="+mn-ea"/>
                  <a:cs typeface="+mn-ea"/>
                </a:endParaRPr>
              </a:p>
            </p:txBody>
          </p:sp>
          <p:sp>
            <p:nvSpPr>
              <p:cNvPr id="127" name="文本框 66"/>
              <p:cNvSpPr txBox="1"/>
              <p:nvPr/>
            </p:nvSpPr>
            <p:spPr>
              <a:xfrm rot="18900000">
                <a:off x="5370624" y="2254271"/>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mn-ea"/>
                    <a:ea typeface="+mn-ea"/>
                    <a:cs typeface="+mn-ea"/>
                  </a:rPr>
                  <a:t>简约商务风图表系列</a:t>
                </a:r>
                <a:endParaRPr lang="en-US" altLang="zh-CN" sz="1100" dirty="0">
                  <a:solidFill>
                    <a:schemeClr val="bg1"/>
                  </a:solidFill>
                  <a:latin typeface="+mn-ea"/>
                  <a:ea typeface="+mn-ea"/>
                  <a:cs typeface="+mn-ea"/>
                </a:endParaRPr>
              </a:p>
              <a:p>
                <a:pPr>
                  <a:lnSpc>
                    <a:spcPct val="150000"/>
                  </a:lnSpc>
                </a:pPr>
                <a:r>
                  <a:rPr lang="zh-CN" altLang="en-US" sz="1100" dirty="0">
                    <a:solidFill>
                      <a:schemeClr val="bg1"/>
                    </a:solidFill>
                    <a:latin typeface="+mn-ea"/>
                    <a:ea typeface="+mn-ea"/>
                    <a:cs typeface="+mn-ea"/>
                  </a:rPr>
                  <a:t>◆ 在此点击输入具体文本内容</a:t>
                </a:r>
                <a:endParaRPr lang="zh-CN" altLang="en-US" sz="1100" dirty="0">
                  <a:solidFill>
                    <a:schemeClr val="bg1"/>
                  </a:solidFill>
                  <a:latin typeface="+mn-ea"/>
                  <a:ea typeface="+mn-ea"/>
                  <a:cs typeface="+mn-ea"/>
                </a:endParaRPr>
              </a:p>
            </p:txBody>
          </p:sp>
        </p:grpSp>
        <p:grpSp>
          <p:nvGrpSpPr>
            <p:cNvPr id="122" name="组合 121"/>
            <p:cNvGrpSpPr/>
            <p:nvPr/>
          </p:nvGrpSpPr>
          <p:grpSpPr>
            <a:xfrm rot="18900000">
              <a:off x="5383836" y="2880384"/>
              <a:ext cx="190662" cy="242402"/>
              <a:chOff x="3290888" y="533400"/>
              <a:chExt cx="427038" cy="542925"/>
            </a:xfrm>
            <a:solidFill>
              <a:schemeClr val="bg1"/>
            </a:solidFill>
          </p:grpSpPr>
          <p:sp>
            <p:nvSpPr>
              <p:cNvPr id="123" name="Freeform 25"/>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p:spPr>
            <p:txBody>
              <a:bodyPr vert="horz" wrap="square" lIns="91440" tIns="45720" rIns="91440" bIns="45720" numCol="1" anchor="t" anchorCtr="0" compatLnSpc="1"/>
              <a:lstStyle/>
              <a:p>
                <a:endParaRPr lang="zh-CN" altLang="en-US">
                  <a:ea typeface="+mn-ea"/>
                  <a:cs typeface="+mn-ea"/>
                </a:endParaRPr>
              </a:p>
            </p:txBody>
          </p:sp>
          <p:sp>
            <p:nvSpPr>
              <p:cNvPr id="124"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p:spPr>
            <p:txBody>
              <a:bodyPr vert="horz" wrap="square" lIns="91440" tIns="45720" rIns="91440" bIns="45720" numCol="1" anchor="t" anchorCtr="0" compatLnSpc="1"/>
              <a:lstStyle/>
              <a:p>
                <a:endParaRPr lang="zh-CN" altLang="en-US">
                  <a:ea typeface="+mn-ea"/>
                  <a:cs typeface="+mn-ea"/>
                </a:endParaRPr>
              </a:p>
            </p:txBody>
          </p:sp>
        </p:grpSp>
      </p:grpSp>
      <p:grpSp>
        <p:nvGrpSpPr>
          <p:cNvPr id="131" name="组合 130"/>
          <p:cNvGrpSpPr/>
          <p:nvPr/>
        </p:nvGrpSpPr>
        <p:grpSpPr>
          <a:xfrm>
            <a:off x="4722855" y="1762365"/>
            <a:ext cx="3158773" cy="4120984"/>
            <a:chOff x="3542141" y="1321774"/>
            <a:chExt cx="2369080" cy="3090738"/>
          </a:xfrm>
        </p:grpSpPr>
        <p:grpSp>
          <p:nvGrpSpPr>
            <p:cNvPr id="132" name="组合 131"/>
            <p:cNvGrpSpPr/>
            <p:nvPr/>
          </p:nvGrpSpPr>
          <p:grpSpPr>
            <a:xfrm>
              <a:off x="3542141" y="1322521"/>
              <a:ext cx="2369080" cy="3089991"/>
              <a:chOff x="1313863" y="1205784"/>
              <a:chExt cx="3158773" cy="4119987"/>
            </a:xfrm>
          </p:grpSpPr>
          <p:sp>
            <p:nvSpPr>
              <p:cNvPr id="139" name="任意多边形 138"/>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0" name="圆角矩形 139"/>
              <p:cNvSpPr/>
              <p:nvPr/>
            </p:nvSpPr>
            <p:spPr>
              <a:xfrm rot="18900000">
                <a:off x="1447011" y="1857759"/>
                <a:ext cx="2787404" cy="1582057"/>
              </a:xfrm>
              <a:prstGeom prst="roundRect">
                <a:avLst>
                  <a:gd name="adj" fmla="val 10245"/>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41" name="任意多边形 140"/>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133" name="文本框 37"/>
            <p:cNvSpPr txBox="1"/>
            <p:nvPr/>
          </p:nvSpPr>
          <p:spPr>
            <a:xfrm rot="18900000">
              <a:off x="4777891" y="1321774"/>
              <a:ext cx="409247" cy="559769"/>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ea typeface="+mn-ea"/>
                  <a:cs typeface="+mn-ea"/>
                </a:rPr>
                <a:t>C</a:t>
              </a:r>
              <a:endParaRPr lang="zh-CN" altLang="en-US" sz="4400" b="1" dirty="0">
                <a:solidFill>
                  <a:schemeClr val="tx1">
                    <a:lumMod val="75000"/>
                    <a:lumOff val="25000"/>
                  </a:schemeClr>
                </a:solidFill>
                <a:ea typeface="+mn-ea"/>
                <a:cs typeface="+mn-ea"/>
              </a:endParaRPr>
            </a:p>
          </p:txBody>
        </p:sp>
        <p:grpSp>
          <p:nvGrpSpPr>
            <p:cNvPr id="134" name="组合 133"/>
            <p:cNvGrpSpPr/>
            <p:nvPr/>
          </p:nvGrpSpPr>
          <p:grpSpPr>
            <a:xfrm rot="18900000">
              <a:off x="4099391" y="2853127"/>
              <a:ext cx="265444" cy="265443"/>
              <a:chOff x="5821363" y="5846763"/>
              <a:chExt cx="541338" cy="541337"/>
            </a:xfrm>
            <a:solidFill>
              <a:schemeClr val="bg1"/>
            </a:solidFill>
          </p:grpSpPr>
          <p:sp>
            <p:nvSpPr>
              <p:cNvPr id="136" name="Freeform 61"/>
              <p:cNvSpPr>
                <a:spLocks noEditPoints="1"/>
              </p:cNvSpPr>
              <p:nvPr/>
            </p:nvSpPr>
            <p:spPr bwMode="auto">
              <a:xfrm>
                <a:off x="5867401" y="5846763"/>
                <a:ext cx="449263" cy="358775"/>
              </a:xfrm>
              <a:custGeom>
                <a:avLst/>
                <a:gdLst>
                  <a:gd name="T0" fmla="*/ 66 w 160"/>
                  <a:gd name="T1" fmla="*/ 101 h 127"/>
                  <a:gd name="T2" fmla="*/ 80 w 160"/>
                  <a:gd name="T3" fmla="*/ 96 h 127"/>
                  <a:gd name="T4" fmla="*/ 94 w 160"/>
                  <a:gd name="T5" fmla="*/ 102 h 127"/>
                  <a:gd name="T6" fmla="*/ 123 w 160"/>
                  <a:gd name="T7" fmla="*/ 127 h 127"/>
                  <a:gd name="T8" fmla="*/ 160 w 160"/>
                  <a:gd name="T9" fmla="*/ 79 h 127"/>
                  <a:gd name="T10" fmla="*/ 160 w 160"/>
                  <a:gd name="T11" fmla="*/ 4 h 127"/>
                  <a:gd name="T12" fmla="*/ 156 w 160"/>
                  <a:gd name="T13" fmla="*/ 0 h 127"/>
                  <a:gd name="T14" fmla="*/ 4 w 160"/>
                  <a:gd name="T15" fmla="*/ 0 h 127"/>
                  <a:gd name="T16" fmla="*/ 0 w 160"/>
                  <a:gd name="T17" fmla="*/ 4 h 127"/>
                  <a:gd name="T18" fmla="*/ 0 w 160"/>
                  <a:gd name="T19" fmla="*/ 79 h 127"/>
                  <a:gd name="T20" fmla="*/ 38 w 160"/>
                  <a:gd name="T21" fmla="*/ 127 h 127"/>
                  <a:gd name="T22" fmla="*/ 66 w 160"/>
                  <a:gd name="T23" fmla="*/ 101 h 127"/>
                  <a:gd name="T24" fmla="*/ 32 w 160"/>
                  <a:gd name="T25" fmla="*/ 20 h 127"/>
                  <a:gd name="T26" fmla="*/ 36 w 160"/>
                  <a:gd name="T27" fmla="*/ 16 h 127"/>
                  <a:gd name="T28" fmla="*/ 60 w 160"/>
                  <a:gd name="T29" fmla="*/ 16 h 127"/>
                  <a:gd name="T30" fmla="*/ 64 w 160"/>
                  <a:gd name="T31" fmla="*/ 20 h 127"/>
                  <a:gd name="T32" fmla="*/ 64 w 160"/>
                  <a:gd name="T33" fmla="*/ 44 h 127"/>
                  <a:gd name="T34" fmla="*/ 60 w 160"/>
                  <a:gd name="T35" fmla="*/ 48 h 127"/>
                  <a:gd name="T36" fmla="*/ 36 w 160"/>
                  <a:gd name="T37" fmla="*/ 48 h 127"/>
                  <a:gd name="T38" fmla="*/ 32 w 160"/>
                  <a:gd name="T39" fmla="*/ 44 h 127"/>
                  <a:gd name="T40" fmla="*/ 32 w 160"/>
                  <a:gd name="T41" fmla="*/ 20 h 127"/>
                  <a:gd name="T42" fmla="*/ 36 w 160"/>
                  <a:gd name="T43" fmla="*/ 56 h 127"/>
                  <a:gd name="T44" fmla="*/ 124 w 160"/>
                  <a:gd name="T45" fmla="*/ 56 h 127"/>
                  <a:gd name="T46" fmla="*/ 128 w 160"/>
                  <a:gd name="T47" fmla="*/ 60 h 127"/>
                  <a:gd name="T48" fmla="*/ 124 w 160"/>
                  <a:gd name="T49" fmla="*/ 64 h 127"/>
                  <a:gd name="T50" fmla="*/ 36 w 160"/>
                  <a:gd name="T51" fmla="*/ 64 h 127"/>
                  <a:gd name="T52" fmla="*/ 32 w 160"/>
                  <a:gd name="T53" fmla="*/ 60 h 127"/>
                  <a:gd name="T54" fmla="*/ 36 w 160"/>
                  <a:gd name="T55" fmla="*/ 56 h 127"/>
                  <a:gd name="T56" fmla="*/ 32 w 160"/>
                  <a:gd name="T57" fmla="*/ 76 h 127"/>
                  <a:gd name="T58" fmla="*/ 36 w 160"/>
                  <a:gd name="T59" fmla="*/ 72 h 127"/>
                  <a:gd name="T60" fmla="*/ 124 w 160"/>
                  <a:gd name="T61" fmla="*/ 72 h 127"/>
                  <a:gd name="T62" fmla="*/ 128 w 160"/>
                  <a:gd name="T63" fmla="*/ 76 h 127"/>
                  <a:gd name="T64" fmla="*/ 124 w 160"/>
                  <a:gd name="T65" fmla="*/ 80 h 127"/>
                  <a:gd name="T66" fmla="*/ 36 w 160"/>
                  <a:gd name="T67" fmla="*/ 80 h 127"/>
                  <a:gd name="T68" fmla="*/ 32 w 160"/>
                  <a:gd name="T69" fmla="*/ 7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0" h="127">
                    <a:moveTo>
                      <a:pt x="66" y="101"/>
                    </a:moveTo>
                    <a:cubicBezTo>
                      <a:pt x="70" y="98"/>
                      <a:pt x="75" y="96"/>
                      <a:pt x="80" y="96"/>
                    </a:cubicBezTo>
                    <a:cubicBezTo>
                      <a:pt x="86" y="96"/>
                      <a:pt x="91" y="98"/>
                      <a:pt x="94" y="102"/>
                    </a:cubicBezTo>
                    <a:cubicBezTo>
                      <a:pt x="123" y="127"/>
                      <a:pt x="123" y="127"/>
                      <a:pt x="123" y="127"/>
                    </a:cubicBezTo>
                    <a:cubicBezTo>
                      <a:pt x="160" y="79"/>
                      <a:pt x="160" y="79"/>
                      <a:pt x="160" y="79"/>
                    </a:cubicBezTo>
                    <a:cubicBezTo>
                      <a:pt x="160" y="4"/>
                      <a:pt x="160" y="4"/>
                      <a:pt x="160" y="4"/>
                    </a:cubicBezTo>
                    <a:cubicBezTo>
                      <a:pt x="160" y="2"/>
                      <a:pt x="158" y="0"/>
                      <a:pt x="156" y="0"/>
                    </a:cubicBezTo>
                    <a:cubicBezTo>
                      <a:pt x="4" y="0"/>
                      <a:pt x="4" y="0"/>
                      <a:pt x="4" y="0"/>
                    </a:cubicBezTo>
                    <a:cubicBezTo>
                      <a:pt x="2" y="0"/>
                      <a:pt x="0" y="2"/>
                      <a:pt x="0" y="4"/>
                    </a:cubicBezTo>
                    <a:cubicBezTo>
                      <a:pt x="0" y="79"/>
                      <a:pt x="0" y="79"/>
                      <a:pt x="0" y="79"/>
                    </a:cubicBezTo>
                    <a:cubicBezTo>
                      <a:pt x="38" y="127"/>
                      <a:pt x="38" y="127"/>
                      <a:pt x="38" y="127"/>
                    </a:cubicBezTo>
                    <a:lnTo>
                      <a:pt x="66" y="101"/>
                    </a:lnTo>
                    <a:close/>
                    <a:moveTo>
                      <a:pt x="32" y="20"/>
                    </a:moveTo>
                    <a:cubicBezTo>
                      <a:pt x="32" y="18"/>
                      <a:pt x="34" y="16"/>
                      <a:pt x="36" y="16"/>
                    </a:cubicBezTo>
                    <a:cubicBezTo>
                      <a:pt x="60" y="16"/>
                      <a:pt x="60" y="16"/>
                      <a:pt x="60" y="16"/>
                    </a:cubicBezTo>
                    <a:cubicBezTo>
                      <a:pt x="62" y="16"/>
                      <a:pt x="64" y="18"/>
                      <a:pt x="64" y="20"/>
                    </a:cubicBezTo>
                    <a:cubicBezTo>
                      <a:pt x="64" y="44"/>
                      <a:pt x="64" y="44"/>
                      <a:pt x="64" y="44"/>
                    </a:cubicBezTo>
                    <a:cubicBezTo>
                      <a:pt x="64" y="46"/>
                      <a:pt x="62" y="48"/>
                      <a:pt x="60" y="48"/>
                    </a:cubicBezTo>
                    <a:cubicBezTo>
                      <a:pt x="36" y="48"/>
                      <a:pt x="36" y="48"/>
                      <a:pt x="36" y="48"/>
                    </a:cubicBezTo>
                    <a:cubicBezTo>
                      <a:pt x="34" y="48"/>
                      <a:pt x="32" y="46"/>
                      <a:pt x="32" y="44"/>
                    </a:cubicBezTo>
                    <a:lnTo>
                      <a:pt x="32" y="20"/>
                    </a:lnTo>
                    <a:close/>
                    <a:moveTo>
                      <a:pt x="36" y="56"/>
                    </a:moveTo>
                    <a:cubicBezTo>
                      <a:pt x="124" y="56"/>
                      <a:pt x="124" y="56"/>
                      <a:pt x="124" y="56"/>
                    </a:cubicBezTo>
                    <a:cubicBezTo>
                      <a:pt x="126" y="56"/>
                      <a:pt x="128" y="58"/>
                      <a:pt x="128" y="60"/>
                    </a:cubicBezTo>
                    <a:cubicBezTo>
                      <a:pt x="128" y="62"/>
                      <a:pt x="126" y="64"/>
                      <a:pt x="124" y="64"/>
                    </a:cubicBezTo>
                    <a:cubicBezTo>
                      <a:pt x="36" y="64"/>
                      <a:pt x="36" y="64"/>
                      <a:pt x="36" y="64"/>
                    </a:cubicBezTo>
                    <a:cubicBezTo>
                      <a:pt x="34" y="64"/>
                      <a:pt x="32" y="62"/>
                      <a:pt x="32" y="60"/>
                    </a:cubicBezTo>
                    <a:cubicBezTo>
                      <a:pt x="32" y="58"/>
                      <a:pt x="34" y="56"/>
                      <a:pt x="36" y="56"/>
                    </a:cubicBezTo>
                    <a:close/>
                    <a:moveTo>
                      <a:pt x="32" y="76"/>
                    </a:moveTo>
                    <a:cubicBezTo>
                      <a:pt x="32" y="74"/>
                      <a:pt x="34" y="72"/>
                      <a:pt x="36" y="72"/>
                    </a:cubicBezTo>
                    <a:cubicBezTo>
                      <a:pt x="124" y="72"/>
                      <a:pt x="124" y="72"/>
                      <a:pt x="124" y="72"/>
                    </a:cubicBezTo>
                    <a:cubicBezTo>
                      <a:pt x="126" y="72"/>
                      <a:pt x="128" y="74"/>
                      <a:pt x="128" y="76"/>
                    </a:cubicBezTo>
                    <a:cubicBezTo>
                      <a:pt x="128" y="78"/>
                      <a:pt x="126" y="80"/>
                      <a:pt x="124" y="80"/>
                    </a:cubicBezTo>
                    <a:cubicBezTo>
                      <a:pt x="36" y="80"/>
                      <a:pt x="36" y="80"/>
                      <a:pt x="36" y="80"/>
                    </a:cubicBezTo>
                    <a:cubicBezTo>
                      <a:pt x="34" y="80"/>
                      <a:pt x="32" y="78"/>
                      <a:pt x="32" y="76"/>
                    </a:cubicBezTo>
                    <a:close/>
                  </a:path>
                </a:pathLst>
              </a:custGeom>
              <a:grpFill/>
              <a:ln>
                <a:noFill/>
              </a:ln>
            </p:spPr>
            <p:txBody>
              <a:bodyPr vert="horz" wrap="square" lIns="91440" tIns="45720" rIns="91440" bIns="45720" numCol="1" anchor="t" anchorCtr="0" compatLnSpc="1"/>
              <a:lstStyle/>
              <a:p>
                <a:endParaRPr lang="zh-CN" altLang="en-US">
                  <a:ea typeface="+mn-ea"/>
                  <a:cs typeface="+mn-ea"/>
                </a:endParaRPr>
              </a:p>
            </p:txBody>
          </p:sp>
          <p:sp>
            <p:nvSpPr>
              <p:cNvPr id="137" name="Rectangle 62"/>
              <p:cNvSpPr>
                <a:spLocks noChangeArrowheads="1"/>
              </p:cNvSpPr>
              <p:nvPr/>
            </p:nvSpPr>
            <p:spPr bwMode="auto">
              <a:xfrm>
                <a:off x="5978526" y="5915025"/>
                <a:ext cx="46038" cy="44450"/>
              </a:xfrm>
              <a:prstGeom prst="rect">
                <a:avLst/>
              </a:prstGeom>
              <a:grpFill/>
              <a:ln>
                <a:noFill/>
              </a:ln>
            </p:spPr>
            <p:txBody>
              <a:bodyPr vert="horz" wrap="square" lIns="91440" tIns="45720" rIns="91440" bIns="45720" numCol="1" anchor="t" anchorCtr="0" compatLnSpc="1"/>
              <a:lstStyle/>
              <a:p>
                <a:endParaRPr lang="zh-CN" altLang="en-US">
                  <a:ea typeface="+mn-ea"/>
                  <a:cs typeface="+mn-ea"/>
                </a:endParaRPr>
              </a:p>
            </p:txBody>
          </p:sp>
          <p:sp>
            <p:nvSpPr>
              <p:cNvPr id="138" name="Freeform 63"/>
              <p:cNvSpPr/>
              <p:nvPr/>
            </p:nvSpPr>
            <p:spPr bwMode="auto">
              <a:xfrm>
                <a:off x="5821363" y="5981700"/>
                <a:ext cx="541338" cy="406400"/>
              </a:xfrm>
              <a:custGeom>
                <a:avLst/>
                <a:gdLst>
                  <a:gd name="T0" fmla="*/ 188 w 192"/>
                  <a:gd name="T1" fmla="*/ 0 h 144"/>
                  <a:gd name="T2" fmla="*/ 184 w 192"/>
                  <a:gd name="T3" fmla="*/ 0 h 144"/>
                  <a:gd name="T4" fmla="*/ 184 w 192"/>
                  <a:gd name="T5" fmla="*/ 34 h 144"/>
                  <a:gd name="T6" fmla="*/ 145 w 192"/>
                  <a:gd name="T7" fmla="*/ 85 h 144"/>
                  <a:gd name="T8" fmla="*/ 167 w 192"/>
                  <a:gd name="T9" fmla="*/ 105 h 144"/>
                  <a:gd name="T10" fmla="*/ 167 w 192"/>
                  <a:gd name="T11" fmla="*/ 111 h 144"/>
                  <a:gd name="T12" fmla="*/ 161 w 192"/>
                  <a:gd name="T13" fmla="*/ 111 h 144"/>
                  <a:gd name="T14" fmla="*/ 105 w 192"/>
                  <a:gd name="T15" fmla="*/ 60 h 144"/>
                  <a:gd name="T16" fmla="*/ 88 w 192"/>
                  <a:gd name="T17" fmla="*/ 59 h 144"/>
                  <a:gd name="T18" fmla="*/ 31 w 192"/>
                  <a:gd name="T19" fmla="*/ 111 h 144"/>
                  <a:gd name="T20" fmla="*/ 28 w 192"/>
                  <a:gd name="T21" fmla="*/ 112 h 144"/>
                  <a:gd name="T22" fmla="*/ 25 w 192"/>
                  <a:gd name="T23" fmla="*/ 111 h 144"/>
                  <a:gd name="T24" fmla="*/ 25 w 192"/>
                  <a:gd name="T25" fmla="*/ 105 h 144"/>
                  <a:gd name="T26" fmla="*/ 48 w 192"/>
                  <a:gd name="T27" fmla="*/ 85 h 144"/>
                  <a:gd name="T28" fmla="*/ 8 w 192"/>
                  <a:gd name="T29" fmla="*/ 34 h 144"/>
                  <a:gd name="T30" fmla="*/ 8 w 192"/>
                  <a:gd name="T31" fmla="*/ 0 h 144"/>
                  <a:gd name="T32" fmla="*/ 4 w 192"/>
                  <a:gd name="T33" fmla="*/ 0 h 144"/>
                  <a:gd name="T34" fmla="*/ 0 w 192"/>
                  <a:gd name="T35" fmla="*/ 4 h 144"/>
                  <a:gd name="T36" fmla="*/ 0 w 192"/>
                  <a:gd name="T37" fmla="*/ 24 h 144"/>
                  <a:gd name="T38" fmla="*/ 0 w 192"/>
                  <a:gd name="T39" fmla="*/ 124 h 144"/>
                  <a:gd name="T40" fmla="*/ 20 w 192"/>
                  <a:gd name="T41" fmla="*/ 144 h 144"/>
                  <a:gd name="T42" fmla="*/ 172 w 192"/>
                  <a:gd name="T43" fmla="*/ 144 h 144"/>
                  <a:gd name="T44" fmla="*/ 192 w 192"/>
                  <a:gd name="T45" fmla="*/ 124 h 144"/>
                  <a:gd name="T46" fmla="*/ 192 w 192"/>
                  <a:gd name="T47" fmla="*/ 24 h 144"/>
                  <a:gd name="T48" fmla="*/ 192 w 192"/>
                  <a:gd name="T49" fmla="*/ 4 h 144"/>
                  <a:gd name="T50" fmla="*/ 188 w 192"/>
                  <a:gd name="T5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2" h="144">
                    <a:moveTo>
                      <a:pt x="188" y="0"/>
                    </a:moveTo>
                    <a:cubicBezTo>
                      <a:pt x="184" y="0"/>
                      <a:pt x="184" y="0"/>
                      <a:pt x="184" y="0"/>
                    </a:cubicBezTo>
                    <a:cubicBezTo>
                      <a:pt x="184" y="34"/>
                      <a:pt x="184" y="34"/>
                      <a:pt x="184" y="34"/>
                    </a:cubicBezTo>
                    <a:cubicBezTo>
                      <a:pt x="145" y="85"/>
                      <a:pt x="145" y="85"/>
                      <a:pt x="145" y="85"/>
                    </a:cubicBezTo>
                    <a:cubicBezTo>
                      <a:pt x="167" y="105"/>
                      <a:pt x="167" y="105"/>
                      <a:pt x="167" y="105"/>
                    </a:cubicBezTo>
                    <a:cubicBezTo>
                      <a:pt x="168" y="106"/>
                      <a:pt x="169" y="109"/>
                      <a:pt x="167" y="111"/>
                    </a:cubicBezTo>
                    <a:cubicBezTo>
                      <a:pt x="166" y="112"/>
                      <a:pt x="163" y="112"/>
                      <a:pt x="161" y="111"/>
                    </a:cubicBezTo>
                    <a:cubicBezTo>
                      <a:pt x="105" y="60"/>
                      <a:pt x="105" y="60"/>
                      <a:pt x="105" y="60"/>
                    </a:cubicBezTo>
                    <a:cubicBezTo>
                      <a:pt x="100" y="55"/>
                      <a:pt x="92" y="55"/>
                      <a:pt x="88" y="59"/>
                    </a:cubicBezTo>
                    <a:cubicBezTo>
                      <a:pt x="31" y="111"/>
                      <a:pt x="31" y="111"/>
                      <a:pt x="31" y="111"/>
                    </a:cubicBezTo>
                    <a:cubicBezTo>
                      <a:pt x="30" y="112"/>
                      <a:pt x="29" y="112"/>
                      <a:pt x="28" y="112"/>
                    </a:cubicBezTo>
                    <a:cubicBezTo>
                      <a:pt x="27" y="112"/>
                      <a:pt x="26" y="111"/>
                      <a:pt x="25" y="111"/>
                    </a:cubicBezTo>
                    <a:cubicBezTo>
                      <a:pt x="24" y="109"/>
                      <a:pt x="24" y="106"/>
                      <a:pt x="25" y="105"/>
                    </a:cubicBezTo>
                    <a:cubicBezTo>
                      <a:pt x="48" y="85"/>
                      <a:pt x="48" y="85"/>
                      <a:pt x="48" y="85"/>
                    </a:cubicBezTo>
                    <a:cubicBezTo>
                      <a:pt x="8" y="34"/>
                      <a:pt x="8" y="34"/>
                      <a:pt x="8" y="34"/>
                    </a:cubicBezTo>
                    <a:cubicBezTo>
                      <a:pt x="8" y="0"/>
                      <a:pt x="8" y="0"/>
                      <a:pt x="8" y="0"/>
                    </a:cubicBezTo>
                    <a:cubicBezTo>
                      <a:pt x="4" y="0"/>
                      <a:pt x="4" y="0"/>
                      <a:pt x="4" y="0"/>
                    </a:cubicBezTo>
                    <a:cubicBezTo>
                      <a:pt x="2" y="0"/>
                      <a:pt x="0" y="2"/>
                      <a:pt x="0" y="4"/>
                    </a:cubicBezTo>
                    <a:cubicBezTo>
                      <a:pt x="0" y="24"/>
                      <a:pt x="0" y="24"/>
                      <a:pt x="0" y="24"/>
                    </a:cubicBezTo>
                    <a:cubicBezTo>
                      <a:pt x="0" y="124"/>
                      <a:pt x="0" y="124"/>
                      <a:pt x="0" y="124"/>
                    </a:cubicBezTo>
                    <a:cubicBezTo>
                      <a:pt x="0" y="135"/>
                      <a:pt x="9" y="144"/>
                      <a:pt x="20" y="144"/>
                    </a:cubicBezTo>
                    <a:cubicBezTo>
                      <a:pt x="172" y="144"/>
                      <a:pt x="172" y="144"/>
                      <a:pt x="172" y="144"/>
                    </a:cubicBezTo>
                    <a:cubicBezTo>
                      <a:pt x="183" y="144"/>
                      <a:pt x="192" y="135"/>
                      <a:pt x="192" y="124"/>
                    </a:cubicBezTo>
                    <a:cubicBezTo>
                      <a:pt x="192" y="24"/>
                      <a:pt x="192" y="24"/>
                      <a:pt x="192" y="24"/>
                    </a:cubicBezTo>
                    <a:cubicBezTo>
                      <a:pt x="192" y="4"/>
                      <a:pt x="192" y="4"/>
                      <a:pt x="192" y="4"/>
                    </a:cubicBezTo>
                    <a:cubicBezTo>
                      <a:pt x="192" y="2"/>
                      <a:pt x="190" y="0"/>
                      <a:pt x="188" y="0"/>
                    </a:cubicBezTo>
                    <a:close/>
                  </a:path>
                </a:pathLst>
              </a:custGeom>
              <a:grpFill/>
              <a:ln>
                <a:noFill/>
              </a:ln>
            </p:spPr>
            <p:txBody>
              <a:bodyPr vert="horz" wrap="square" lIns="91440" tIns="45720" rIns="91440" bIns="45720" numCol="1" anchor="t" anchorCtr="0" compatLnSpc="1"/>
              <a:lstStyle/>
              <a:p>
                <a:endParaRPr lang="zh-CN" altLang="en-US">
                  <a:ea typeface="+mn-ea"/>
                  <a:cs typeface="+mn-ea"/>
                </a:endParaRPr>
              </a:p>
            </p:txBody>
          </p:sp>
        </p:grpSp>
        <p:sp>
          <p:nvSpPr>
            <p:cNvPr id="135" name="文本框 65"/>
            <p:cNvSpPr txBox="1"/>
            <p:nvPr/>
          </p:nvSpPr>
          <p:spPr>
            <a:xfrm rot="18900000">
              <a:off x="4170282" y="2232679"/>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mn-ea"/>
                  <a:ea typeface="+mn-ea"/>
                  <a:cs typeface="+mn-ea"/>
                </a:rPr>
                <a:t>简约商务风图表系列</a:t>
              </a:r>
              <a:endParaRPr lang="en-US" altLang="zh-CN" sz="1100" dirty="0">
                <a:solidFill>
                  <a:schemeClr val="bg1"/>
                </a:solidFill>
                <a:latin typeface="+mn-ea"/>
                <a:ea typeface="+mn-ea"/>
                <a:cs typeface="+mn-ea"/>
              </a:endParaRPr>
            </a:p>
            <a:p>
              <a:pPr>
                <a:lnSpc>
                  <a:spcPct val="150000"/>
                </a:lnSpc>
              </a:pPr>
              <a:r>
                <a:rPr lang="zh-CN" altLang="en-US" sz="1100" dirty="0">
                  <a:solidFill>
                    <a:schemeClr val="bg1"/>
                  </a:solidFill>
                  <a:latin typeface="+mn-ea"/>
                  <a:ea typeface="+mn-ea"/>
                  <a:cs typeface="+mn-ea"/>
                </a:rPr>
                <a:t>◆ 在此点击输入具体文本内容</a:t>
              </a:r>
              <a:endParaRPr lang="zh-CN" altLang="en-US" sz="1100" dirty="0">
                <a:solidFill>
                  <a:schemeClr val="bg1"/>
                </a:solidFill>
                <a:latin typeface="+mn-ea"/>
                <a:ea typeface="+mn-ea"/>
                <a:cs typeface="+mn-ea"/>
              </a:endParaRPr>
            </a:p>
          </p:txBody>
        </p:sp>
      </p:grpSp>
      <p:grpSp>
        <p:nvGrpSpPr>
          <p:cNvPr id="142" name="组合 141"/>
          <p:cNvGrpSpPr/>
          <p:nvPr/>
        </p:nvGrpSpPr>
        <p:grpSpPr>
          <a:xfrm>
            <a:off x="3106706" y="1762368"/>
            <a:ext cx="3158773" cy="4120983"/>
            <a:chOff x="2330030" y="1321775"/>
            <a:chExt cx="2369080" cy="3090737"/>
          </a:xfrm>
        </p:grpSpPr>
        <p:grpSp>
          <p:nvGrpSpPr>
            <p:cNvPr id="143" name="组合 142"/>
            <p:cNvGrpSpPr/>
            <p:nvPr/>
          </p:nvGrpSpPr>
          <p:grpSpPr>
            <a:xfrm>
              <a:off x="2330030" y="1322521"/>
              <a:ext cx="2369080" cy="3089991"/>
              <a:chOff x="1313863" y="1205784"/>
              <a:chExt cx="3158773" cy="4119987"/>
            </a:xfrm>
          </p:grpSpPr>
          <p:sp>
            <p:nvSpPr>
              <p:cNvPr id="150" name="任意多边形 149"/>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51" name="圆角矩形 150"/>
              <p:cNvSpPr/>
              <p:nvPr/>
            </p:nvSpPr>
            <p:spPr>
              <a:xfrm rot="18900000">
                <a:off x="1403031" y="1875976"/>
                <a:ext cx="2838930" cy="1582057"/>
              </a:xfrm>
              <a:prstGeom prst="roundRect">
                <a:avLst>
                  <a:gd name="adj" fmla="val 10245"/>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52" name="任意多边形 151"/>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144" name="文本框 36"/>
            <p:cNvSpPr txBox="1"/>
            <p:nvPr/>
          </p:nvSpPr>
          <p:spPr>
            <a:xfrm rot="18900000">
              <a:off x="3568153" y="1321775"/>
              <a:ext cx="409247" cy="559768"/>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ea typeface="+mn-ea"/>
                  <a:cs typeface="+mn-ea"/>
                </a:rPr>
                <a:t>B</a:t>
              </a:r>
              <a:endParaRPr lang="zh-CN" altLang="en-US" sz="4400" b="1" dirty="0">
                <a:solidFill>
                  <a:schemeClr val="tx1">
                    <a:lumMod val="75000"/>
                    <a:lumOff val="25000"/>
                  </a:schemeClr>
                </a:solidFill>
                <a:ea typeface="+mn-ea"/>
                <a:cs typeface="+mn-ea"/>
              </a:endParaRPr>
            </a:p>
          </p:txBody>
        </p:sp>
        <p:grpSp>
          <p:nvGrpSpPr>
            <p:cNvPr id="145" name="组合 144"/>
            <p:cNvGrpSpPr/>
            <p:nvPr/>
          </p:nvGrpSpPr>
          <p:grpSpPr>
            <a:xfrm rot="18900000">
              <a:off x="2872599" y="2814967"/>
              <a:ext cx="316809" cy="290719"/>
              <a:chOff x="3222625" y="3211513"/>
              <a:chExt cx="539750" cy="495300"/>
            </a:xfrm>
            <a:solidFill>
              <a:schemeClr val="bg1"/>
            </a:solidFill>
          </p:grpSpPr>
          <p:sp>
            <p:nvSpPr>
              <p:cNvPr id="147" name="Freeform 42"/>
              <p:cNvSpPr>
                <a:spLocks noEditPoints="1"/>
              </p:cNvSpPr>
              <p:nvPr/>
            </p:nvSpPr>
            <p:spPr bwMode="auto">
              <a:xfrm>
                <a:off x="3222625" y="3211513"/>
                <a:ext cx="539750" cy="495300"/>
              </a:xfrm>
              <a:custGeom>
                <a:avLst/>
                <a:gdLst>
                  <a:gd name="T0" fmla="*/ 188 w 192"/>
                  <a:gd name="T1" fmla="*/ 0 h 176"/>
                  <a:gd name="T2" fmla="*/ 4 w 192"/>
                  <a:gd name="T3" fmla="*/ 0 h 176"/>
                  <a:gd name="T4" fmla="*/ 0 w 192"/>
                  <a:gd name="T5" fmla="*/ 4 h 176"/>
                  <a:gd name="T6" fmla="*/ 0 w 192"/>
                  <a:gd name="T7" fmla="*/ 172 h 176"/>
                  <a:gd name="T8" fmla="*/ 4 w 192"/>
                  <a:gd name="T9" fmla="*/ 176 h 176"/>
                  <a:gd name="T10" fmla="*/ 188 w 192"/>
                  <a:gd name="T11" fmla="*/ 176 h 176"/>
                  <a:gd name="T12" fmla="*/ 192 w 192"/>
                  <a:gd name="T13" fmla="*/ 172 h 176"/>
                  <a:gd name="T14" fmla="*/ 192 w 192"/>
                  <a:gd name="T15" fmla="*/ 4 h 176"/>
                  <a:gd name="T16" fmla="*/ 188 w 192"/>
                  <a:gd name="T17" fmla="*/ 0 h 176"/>
                  <a:gd name="T18" fmla="*/ 176 w 192"/>
                  <a:gd name="T19" fmla="*/ 132 h 176"/>
                  <a:gd name="T20" fmla="*/ 172 w 192"/>
                  <a:gd name="T21" fmla="*/ 136 h 176"/>
                  <a:gd name="T22" fmla="*/ 20 w 192"/>
                  <a:gd name="T23" fmla="*/ 136 h 176"/>
                  <a:gd name="T24" fmla="*/ 16 w 192"/>
                  <a:gd name="T25" fmla="*/ 132 h 176"/>
                  <a:gd name="T26" fmla="*/ 16 w 192"/>
                  <a:gd name="T27" fmla="*/ 20 h 176"/>
                  <a:gd name="T28" fmla="*/ 20 w 192"/>
                  <a:gd name="T29" fmla="*/ 16 h 176"/>
                  <a:gd name="T30" fmla="*/ 172 w 192"/>
                  <a:gd name="T31" fmla="*/ 16 h 176"/>
                  <a:gd name="T32" fmla="*/ 176 w 192"/>
                  <a:gd name="T33" fmla="*/ 20 h 176"/>
                  <a:gd name="T34" fmla="*/ 176 w 192"/>
                  <a:gd name="T35" fmla="*/ 1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76">
                    <a:moveTo>
                      <a:pt x="188" y="0"/>
                    </a:moveTo>
                    <a:cubicBezTo>
                      <a:pt x="4" y="0"/>
                      <a:pt x="4" y="0"/>
                      <a:pt x="4" y="0"/>
                    </a:cubicBezTo>
                    <a:cubicBezTo>
                      <a:pt x="2" y="0"/>
                      <a:pt x="0" y="2"/>
                      <a:pt x="0" y="4"/>
                    </a:cubicBezTo>
                    <a:cubicBezTo>
                      <a:pt x="0" y="172"/>
                      <a:pt x="0" y="172"/>
                      <a:pt x="0" y="172"/>
                    </a:cubicBezTo>
                    <a:cubicBezTo>
                      <a:pt x="0" y="174"/>
                      <a:pt x="2" y="176"/>
                      <a:pt x="4" y="176"/>
                    </a:cubicBezTo>
                    <a:cubicBezTo>
                      <a:pt x="188" y="176"/>
                      <a:pt x="188" y="176"/>
                      <a:pt x="188" y="176"/>
                    </a:cubicBezTo>
                    <a:cubicBezTo>
                      <a:pt x="190" y="176"/>
                      <a:pt x="192" y="174"/>
                      <a:pt x="192" y="172"/>
                    </a:cubicBezTo>
                    <a:cubicBezTo>
                      <a:pt x="192" y="4"/>
                      <a:pt x="192" y="4"/>
                      <a:pt x="192" y="4"/>
                    </a:cubicBezTo>
                    <a:cubicBezTo>
                      <a:pt x="192" y="2"/>
                      <a:pt x="190" y="0"/>
                      <a:pt x="188" y="0"/>
                    </a:cubicBezTo>
                    <a:close/>
                    <a:moveTo>
                      <a:pt x="176" y="132"/>
                    </a:moveTo>
                    <a:cubicBezTo>
                      <a:pt x="176" y="134"/>
                      <a:pt x="174" y="136"/>
                      <a:pt x="172" y="136"/>
                    </a:cubicBezTo>
                    <a:cubicBezTo>
                      <a:pt x="20" y="136"/>
                      <a:pt x="20" y="136"/>
                      <a:pt x="20" y="136"/>
                    </a:cubicBezTo>
                    <a:cubicBezTo>
                      <a:pt x="18" y="136"/>
                      <a:pt x="16" y="134"/>
                      <a:pt x="16" y="132"/>
                    </a:cubicBezTo>
                    <a:cubicBezTo>
                      <a:pt x="16" y="20"/>
                      <a:pt x="16" y="20"/>
                      <a:pt x="16" y="20"/>
                    </a:cubicBezTo>
                    <a:cubicBezTo>
                      <a:pt x="16" y="18"/>
                      <a:pt x="18" y="16"/>
                      <a:pt x="20" y="16"/>
                    </a:cubicBezTo>
                    <a:cubicBezTo>
                      <a:pt x="172" y="16"/>
                      <a:pt x="172" y="16"/>
                      <a:pt x="172" y="16"/>
                    </a:cubicBezTo>
                    <a:cubicBezTo>
                      <a:pt x="174" y="16"/>
                      <a:pt x="176" y="18"/>
                      <a:pt x="176" y="20"/>
                    </a:cubicBezTo>
                    <a:lnTo>
                      <a:pt x="176" y="132"/>
                    </a:lnTo>
                    <a:close/>
                  </a:path>
                </a:pathLst>
              </a:custGeom>
              <a:grpFill/>
              <a:ln>
                <a:noFill/>
              </a:ln>
            </p:spPr>
            <p:txBody>
              <a:bodyPr vert="horz" wrap="square" lIns="91440" tIns="45720" rIns="91440" bIns="45720" numCol="1" anchor="t" anchorCtr="0" compatLnSpc="1"/>
              <a:lstStyle/>
              <a:p>
                <a:endParaRPr lang="zh-CN" altLang="en-US">
                  <a:ea typeface="+mn-ea"/>
                  <a:cs typeface="+mn-ea"/>
                </a:endParaRPr>
              </a:p>
            </p:txBody>
          </p:sp>
          <p:sp>
            <p:nvSpPr>
              <p:cNvPr id="148" name="Oval 43"/>
              <p:cNvSpPr>
                <a:spLocks noChangeArrowheads="1"/>
              </p:cNvSpPr>
              <p:nvPr/>
            </p:nvSpPr>
            <p:spPr bwMode="auto">
              <a:xfrm>
                <a:off x="3379788" y="3302000"/>
                <a:ext cx="90488" cy="90488"/>
              </a:xfrm>
              <a:prstGeom prst="ellipse">
                <a:avLst/>
              </a:prstGeom>
              <a:grpFill/>
              <a:ln>
                <a:noFill/>
              </a:ln>
            </p:spPr>
            <p:txBody>
              <a:bodyPr vert="horz" wrap="square" lIns="91440" tIns="45720" rIns="91440" bIns="45720" numCol="1" anchor="t" anchorCtr="0" compatLnSpc="1"/>
              <a:lstStyle/>
              <a:p>
                <a:endParaRPr lang="zh-CN" altLang="en-US">
                  <a:ea typeface="+mn-ea"/>
                  <a:cs typeface="+mn-ea"/>
                </a:endParaRPr>
              </a:p>
            </p:txBody>
          </p:sp>
          <p:sp>
            <p:nvSpPr>
              <p:cNvPr id="149" name="Freeform 44"/>
              <p:cNvSpPr>
                <a:spLocks noEditPoints="1"/>
              </p:cNvSpPr>
              <p:nvPr/>
            </p:nvSpPr>
            <p:spPr bwMode="auto">
              <a:xfrm>
                <a:off x="3290888" y="3363913"/>
                <a:ext cx="404813" cy="207963"/>
              </a:xfrm>
              <a:custGeom>
                <a:avLst/>
                <a:gdLst>
                  <a:gd name="T0" fmla="*/ 77 w 144"/>
                  <a:gd name="T1" fmla="*/ 7 h 74"/>
                  <a:gd name="T2" fmla="*/ 77 w 144"/>
                  <a:gd name="T3" fmla="*/ 8 h 74"/>
                  <a:gd name="T4" fmla="*/ 49 w 144"/>
                  <a:gd name="T5" fmla="*/ 36 h 74"/>
                  <a:gd name="T6" fmla="*/ 43 w 144"/>
                  <a:gd name="T7" fmla="*/ 31 h 74"/>
                  <a:gd name="T8" fmla="*/ 13 w 144"/>
                  <a:gd name="T9" fmla="*/ 32 h 74"/>
                  <a:gd name="T10" fmla="*/ 0 w 144"/>
                  <a:gd name="T11" fmla="*/ 45 h 74"/>
                  <a:gd name="T12" fmla="*/ 0 w 144"/>
                  <a:gd name="T13" fmla="*/ 56 h 74"/>
                  <a:gd name="T14" fmla="*/ 0 w 144"/>
                  <a:gd name="T15" fmla="*/ 74 h 74"/>
                  <a:gd name="T16" fmla="*/ 144 w 144"/>
                  <a:gd name="T17" fmla="*/ 74 h 74"/>
                  <a:gd name="T18" fmla="*/ 144 w 144"/>
                  <a:gd name="T19" fmla="*/ 50 h 74"/>
                  <a:gd name="T20" fmla="*/ 144 w 144"/>
                  <a:gd name="T21" fmla="*/ 40 h 74"/>
                  <a:gd name="T22" fmla="*/ 107 w 144"/>
                  <a:gd name="T23" fmla="*/ 7 h 74"/>
                  <a:gd name="T24" fmla="*/ 77 w 144"/>
                  <a:gd name="T25" fmla="*/ 7 h 74"/>
                  <a:gd name="T26" fmla="*/ 104 w 144"/>
                  <a:gd name="T27" fmla="*/ 33 h 74"/>
                  <a:gd name="T28" fmla="*/ 94 w 144"/>
                  <a:gd name="T29" fmla="*/ 27 h 74"/>
                  <a:gd name="T30" fmla="*/ 90 w 144"/>
                  <a:gd name="T31" fmla="*/ 27 h 74"/>
                  <a:gd name="T32" fmla="*/ 80 w 144"/>
                  <a:gd name="T33" fmla="*/ 33 h 74"/>
                  <a:gd name="T34" fmla="*/ 70 w 144"/>
                  <a:gd name="T35" fmla="*/ 27 h 74"/>
                  <a:gd name="T36" fmla="*/ 70 w 144"/>
                  <a:gd name="T37" fmla="*/ 26 h 74"/>
                  <a:gd name="T38" fmla="*/ 83 w 144"/>
                  <a:gd name="T39" fmla="*/ 13 h 74"/>
                  <a:gd name="T40" fmla="*/ 102 w 144"/>
                  <a:gd name="T41" fmla="*/ 13 h 74"/>
                  <a:gd name="T42" fmla="*/ 118 w 144"/>
                  <a:gd name="T43" fmla="*/ 27 h 74"/>
                  <a:gd name="T44" fmla="*/ 104 w 144"/>
                  <a:gd name="T45" fmla="*/ 3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4" h="74">
                    <a:moveTo>
                      <a:pt x="77" y="7"/>
                    </a:moveTo>
                    <a:cubicBezTo>
                      <a:pt x="77" y="7"/>
                      <a:pt x="77" y="7"/>
                      <a:pt x="77" y="8"/>
                    </a:cubicBezTo>
                    <a:cubicBezTo>
                      <a:pt x="49" y="36"/>
                      <a:pt x="49" y="36"/>
                      <a:pt x="49" y="36"/>
                    </a:cubicBezTo>
                    <a:cubicBezTo>
                      <a:pt x="43" y="31"/>
                      <a:pt x="43" y="31"/>
                      <a:pt x="43" y="31"/>
                    </a:cubicBezTo>
                    <a:cubicBezTo>
                      <a:pt x="35" y="24"/>
                      <a:pt x="22" y="24"/>
                      <a:pt x="13" y="32"/>
                    </a:cubicBezTo>
                    <a:cubicBezTo>
                      <a:pt x="0" y="45"/>
                      <a:pt x="0" y="45"/>
                      <a:pt x="0" y="45"/>
                    </a:cubicBezTo>
                    <a:cubicBezTo>
                      <a:pt x="0" y="56"/>
                      <a:pt x="0" y="56"/>
                      <a:pt x="0" y="56"/>
                    </a:cubicBezTo>
                    <a:cubicBezTo>
                      <a:pt x="0" y="74"/>
                      <a:pt x="0" y="74"/>
                      <a:pt x="0" y="74"/>
                    </a:cubicBezTo>
                    <a:cubicBezTo>
                      <a:pt x="144" y="74"/>
                      <a:pt x="144" y="74"/>
                      <a:pt x="144" y="74"/>
                    </a:cubicBezTo>
                    <a:cubicBezTo>
                      <a:pt x="144" y="50"/>
                      <a:pt x="144" y="50"/>
                      <a:pt x="144" y="50"/>
                    </a:cubicBezTo>
                    <a:cubicBezTo>
                      <a:pt x="144" y="40"/>
                      <a:pt x="144" y="40"/>
                      <a:pt x="144" y="40"/>
                    </a:cubicBezTo>
                    <a:cubicBezTo>
                      <a:pt x="107" y="7"/>
                      <a:pt x="107" y="7"/>
                      <a:pt x="107" y="7"/>
                    </a:cubicBezTo>
                    <a:cubicBezTo>
                      <a:pt x="99" y="0"/>
                      <a:pt x="85" y="0"/>
                      <a:pt x="77" y="7"/>
                    </a:cubicBezTo>
                    <a:close/>
                    <a:moveTo>
                      <a:pt x="104" y="33"/>
                    </a:moveTo>
                    <a:cubicBezTo>
                      <a:pt x="94" y="27"/>
                      <a:pt x="94" y="27"/>
                      <a:pt x="94" y="27"/>
                    </a:cubicBezTo>
                    <a:cubicBezTo>
                      <a:pt x="93" y="26"/>
                      <a:pt x="91" y="26"/>
                      <a:pt x="90" y="27"/>
                    </a:cubicBezTo>
                    <a:cubicBezTo>
                      <a:pt x="80" y="33"/>
                      <a:pt x="80" y="33"/>
                      <a:pt x="80" y="33"/>
                    </a:cubicBezTo>
                    <a:cubicBezTo>
                      <a:pt x="70" y="27"/>
                      <a:pt x="70" y="27"/>
                      <a:pt x="70" y="27"/>
                    </a:cubicBezTo>
                    <a:cubicBezTo>
                      <a:pt x="70" y="26"/>
                      <a:pt x="70" y="26"/>
                      <a:pt x="70" y="26"/>
                    </a:cubicBezTo>
                    <a:cubicBezTo>
                      <a:pt x="83" y="13"/>
                      <a:pt x="83" y="13"/>
                      <a:pt x="83" y="13"/>
                    </a:cubicBezTo>
                    <a:cubicBezTo>
                      <a:pt x="88" y="9"/>
                      <a:pt x="97" y="9"/>
                      <a:pt x="102" y="13"/>
                    </a:cubicBezTo>
                    <a:cubicBezTo>
                      <a:pt x="118" y="27"/>
                      <a:pt x="118" y="27"/>
                      <a:pt x="118" y="27"/>
                    </a:cubicBezTo>
                    <a:lnTo>
                      <a:pt x="104" y="33"/>
                    </a:lnTo>
                    <a:close/>
                  </a:path>
                </a:pathLst>
              </a:custGeom>
              <a:grpFill/>
              <a:ln>
                <a:noFill/>
              </a:ln>
            </p:spPr>
            <p:txBody>
              <a:bodyPr vert="horz" wrap="square" lIns="91440" tIns="45720" rIns="91440" bIns="45720" numCol="1" anchor="t" anchorCtr="0" compatLnSpc="1"/>
              <a:lstStyle/>
              <a:p>
                <a:endParaRPr lang="zh-CN" altLang="en-US">
                  <a:ea typeface="+mn-ea"/>
                  <a:cs typeface="+mn-ea"/>
                </a:endParaRPr>
              </a:p>
            </p:txBody>
          </p:sp>
        </p:grpSp>
        <p:sp>
          <p:nvSpPr>
            <p:cNvPr id="146" name="文本框 64"/>
            <p:cNvSpPr txBox="1"/>
            <p:nvPr/>
          </p:nvSpPr>
          <p:spPr>
            <a:xfrm rot="18900000">
              <a:off x="3008672" y="2156532"/>
              <a:ext cx="1074743" cy="623248"/>
            </a:xfrm>
            <a:prstGeom prst="rect">
              <a:avLst/>
            </a:prstGeom>
            <a:noFill/>
          </p:spPr>
          <p:txBody>
            <a:bodyPr wrap="square" lIns="68580" tIns="34290" rIns="68580" bIns="34290" rtlCol="0">
              <a:spAutoFit/>
            </a:bodyPr>
            <a:lstStyle/>
            <a:p>
              <a:pPr>
                <a:lnSpc>
                  <a:spcPct val="150000"/>
                </a:lnSpc>
              </a:pPr>
              <a:r>
                <a:rPr lang="zh-CN" altLang="en-US" sz="1100" dirty="0">
                  <a:solidFill>
                    <a:schemeClr val="bg1"/>
                  </a:solidFill>
                  <a:latin typeface="+mn-ea"/>
                  <a:ea typeface="+mn-ea"/>
                  <a:cs typeface="+mn-ea"/>
                </a:rPr>
                <a:t>简约商务风图表系列</a:t>
              </a:r>
              <a:endParaRPr lang="en-US" altLang="zh-CN" sz="1100" dirty="0">
                <a:solidFill>
                  <a:schemeClr val="bg1"/>
                </a:solidFill>
                <a:latin typeface="+mn-ea"/>
                <a:ea typeface="+mn-ea"/>
                <a:cs typeface="+mn-ea"/>
              </a:endParaRPr>
            </a:p>
            <a:p>
              <a:pPr>
                <a:lnSpc>
                  <a:spcPct val="150000"/>
                </a:lnSpc>
              </a:pPr>
              <a:r>
                <a:rPr lang="zh-CN" altLang="en-US" sz="1100" dirty="0">
                  <a:solidFill>
                    <a:schemeClr val="bg1"/>
                  </a:solidFill>
                  <a:latin typeface="+mn-ea"/>
                  <a:ea typeface="+mn-ea"/>
                  <a:cs typeface="+mn-ea"/>
                </a:rPr>
                <a:t>◆ 在此点击输入具体文本内容</a:t>
              </a:r>
              <a:endParaRPr lang="zh-CN" altLang="en-US" sz="1100" dirty="0">
                <a:solidFill>
                  <a:schemeClr val="bg1"/>
                </a:solidFill>
                <a:latin typeface="+mn-ea"/>
                <a:ea typeface="+mn-ea"/>
                <a:cs typeface="+mn-ea"/>
              </a:endParaRPr>
            </a:p>
          </p:txBody>
        </p:sp>
      </p:grpSp>
      <p:grpSp>
        <p:nvGrpSpPr>
          <p:cNvPr id="153" name="组合 152"/>
          <p:cNvGrpSpPr/>
          <p:nvPr/>
        </p:nvGrpSpPr>
        <p:grpSpPr>
          <a:xfrm>
            <a:off x="1490559" y="1762368"/>
            <a:ext cx="3158773" cy="4120982"/>
            <a:chOff x="1117919" y="1321776"/>
            <a:chExt cx="2369080" cy="3090736"/>
          </a:xfrm>
        </p:grpSpPr>
        <p:grpSp>
          <p:nvGrpSpPr>
            <p:cNvPr id="154" name="组合 153"/>
            <p:cNvGrpSpPr/>
            <p:nvPr/>
          </p:nvGrpSpPr>
          <p:grpSpPr>
            <a:xfrm>
              <a:off x="1117919" y="1322521"/>
              <a:ext cx="2369080" cy="3089991"/>
              <a:chOff x="1313863" y="1205784"/>
              <a:chExt cx="3158773" cy="4119987"/>
            </a:xfrm>
          </p:grpSpPr>
          <p:sp>
            <p:nvSpPr>
              <p:cNvPr id="161" name="任意多边形 160"/>
              <p:cNvSpPr/>
              <p:nvPr/>
            </p:nvSpPr>
            <p:spPr>
              <a:xfrm>
                <a:off x="1313863" y="1781540"/>
                <a:ext cx="3158773" cy="3544231"/>
              </a:xfrm>
              <a:custGeom>
                <a:avLst/>
                <a:gdLst>
                  <a:gd name="connsiteX0" fmla="*/ 1465943 w 2075543"/>
                  <a:gd name="connsiteY0" fmla="*/ 0 h 2162628"/>
                  <a:gd name="connsiteX1" fmla="*/ 2075543 w 2075543"/>
                  <a:gd name="connsiteY1" fmla="*/ 653143 h 2162628"/>
                  <a:gd name="connsiteX2" fmla="*/ 0 w 2075543"/>
                  <a:gd name="connsiteY2" fmla="*/ 2162628 h 2162628"/>
                  <a:gd name="connsiteX3" fmla="*/ 1465943 w 2075543"/>
                  <a:gd name="connsiteY3" fmla="*/ 0 h 2162628"/>
                </a:gdLst>
                <a:ahLst/>
                <a:cxnLst>
                  <a:cxn ang="0">
                    <a:pos x="connsiteX0" y="connsiteY0"/>
                  </a:cxn>
                  <a:cxn ang="0">
                    <a:pos x="connsiteX1" y="connsiteY1"/>
                  </a:cxn>
                  <a:cxn ang="0">
                    <a:pos x="connsiteX2" y="connsiteY2"/>
                  </a:cxn>
                  <a:cxn ang="0">
                    <a:pos x="connsiteX3" y="connsiteY3"/>
                  </a:cxn>
                </a:cxnLst>
                <a:rect l="l" t="t" r="r" b="b"/>
                <a:pathLst>
                  <a:path w="2075543" h="2162628">
                    <a:moveTo>
                      <a:pt x="1465943" y="0"/>
                    </a:moveTo>
                    <a:lnTo>
                      <a:pt x="2075543" y="653143"/>
                    </a:lnTo>
                    <a:lnTo>
                      <a:pt x="0" y="2162628"/>
                    </a:lnTo>
                    <a:lnTo>
                      <a:pt x="1465943" y="0"/>
                    </a:lnTo>
                    <a:close/>
                  </a:path>
                </a:pathLst>
              </a:custGeom>
              <a:solidFill>
                <a:schemeClr val="tx1">
                  <a:lumMod val="85000"/>
                  <a:lumOff val="15000"/>
                  <a:alpha val="35000"/>
                </a:schemeClr>
              </a:solidFill>
              <a:ln>
                <a:noFill/>
              </a:ln>
              <a:effectLst>
                <a:softEdge rad="266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62" name="圆角矩形 161"/>
              <p:cNvSpPr/>
              <p:nvPr/>
            </p:nvSpPr>
            <p:spPr>
              <a:xfrm rot="18900000">
                <a:off x="1404860" y="1875219"/>
                <a:ext cx="2836786" cy="1582057"/>
              </a:xfrm>
              <a:prstGeom prst="roundRect">
                <a:avLst>
                  <a:gd name="adj" fmla="val 10245"/>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163" name="任意多边形 162"/>
              <p:cNvSpPr/>
              <p:nvPr/>
            </p:nvSpPr>
            <p:spPr>
              <a:xfrm rot="18900000">
                <a:off x="3303181" y="1205784"/>
                <a:ext cx="551494" cy="1413715"/>
              </a:xfrm>
              <a:custGeom>
                <a:avLst/>
                <a:gdLst>
                  <a:gd name="connsiteX0" fmla="*/ 569692 w 617165"/>
                  <a:gd name="connsiteY0" fmla="*/ 47473 h 1582057"/>
                  <a:gd name="connsiteX1" fmla="*/ 617165 w 617165"/>
                  <a:gd name="connsiteY1" fmla="*/ 162082 h 1582057"/>
                  <a:gd name="connsiteX2" fmla="*/ 617165 w 617165"/>
                  <a:gd name="connsiteY2" fmla="*/ 1419975 h 1582057"/>
                  <a:gd name="connsiteX3" fmla="*/ 455083 w 617165"/>
                  <a:gd name="connsiteY3" fmla="*/ 1582057 h 1582057"/>
                  <a:gd name="connsiteX4" fmla="*/ 0 w 617165"/>
                  <a:gd name="connsiteY4" fmla="*/ 1582057 h 1582057"/>
                  <a:gd name="connsiteX5" fmla="*/ 0 w 617165"/>
                  <a:gd name="connsiteY5" fmla="*/ 0 h 1582057"/>
                  <a:gd name="connsiteX6" fmla="*/ 455083 w 617165"/>
                  <a:gd name="connsiteY6" fmla="*/ 0 h 1582057"/>
                  <a:gd name="connsiteX7" fmla="*/ 569692 w 617165"/>
                  <a:gd name="connsiteY7" fmla="*/ 47473 h 1582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165" h="1582057">
                    <a:moveTo>
                      <a:pt x="569692" y="47473"/>
                    </a:moveTo>
                    <a:cubicBezTo>
                      <a:pt x="599024" y="76804"/>
                      <a:pt x="617165" y="117325"/>
                      <a:pt x="617165" y="162082"/>
                    </a:cubicBezTo>
                    <a:lnTo>
                      <a:pt x="617165" y="1419975"/>
                    </a:lnTo>
                    <a:cubicBezTo>
                      <a:pt x="617165" y="1509490"/>
                      <a:pt x="544598" y="1582057"/>
                      <a:pt x="455083" y="1582057"/>
                    </a:cubicBezTo>
                    <a:lnTo>
                      <a:pt x="0" y="1582057"/>
                    </a:lnTo>
                    <a:lnTo>
                      <a:pt x="0" y="0"/>
                    </a:lnTo>
                    <a:lnTo>
                      <a:pt x="455083" y="0"/>
                    </a:lnTo>
                    <a:cubicBezTo>
                      <a:pt x="499841" y="0"/>
                      <a:pt x="540361" y="18141"/>
                      <a:pt x="569692" y="47473"/>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155" name="文本框 35"/>
            <p:cNvSpPr txBox="1"/>
            <p:nvPr/>
          </p:nvSpPr>
          <p:spPr>
            <a:xfrm rot="18900000">
              <a:off x="2358413" y="1321776"/>
              <a:ext cx="409247" cy="559768"/>
            </a:xfrm>
            <a:prstGeom prst="rect">
              <a:avLst/>
            </a:prstGeom>
            <a:noFill/>
          </p:spPr>
          <p:txBody>
            <a:bodyPr wrap="none" lIns="68580" tIns="34290" rIns="68580" bIns="34290" rtlCol="0">
              <a:spAutoFit/>
            </a:bodyPr>
            <a:lstStyle/>
            <a:p>
              <a:r>
                <a:rPr lang="en-US" altLang="zh-CN" sz="4400" b="1" dirty="0">
                  <a:solidFill>
                    <a:schemeClr val="tx1">
                      <a:lumMod val="75000"/>
                      <a:lumOff val="25000"/>
                    </a:schemeClr>
                  </a:solidFill>
                  <a:ea typeface="+mn-ea"/>
                  <a:cs typeface="+mn-ea"/>
                </a:rPr>
                <a:t>A</a:t>
              </a:r>
              <a:endParaRPr lang="zh-CN" altLang="en-US" sz="4400" b="1" dirty="0">
                <a:solidFill>
                  <a:schemeClr val="tx1">
                    <a:lumMod val="75000"/>
                    <a:lumOff val="25000"/>
                  </a:schemeClr>
                </a:solidFill>
                <a:ea typeface="+mn-ea"/>
                <a:cs typeface="+mn-ea"/>
              </a:endParaRPr>
            </a:p>
          </p:txBody>
        </p:sp>
        <p:grpSp>
          <p:nvGrpSpPr>
            <p:cNvPr id="156" name="组合 155"/>
            <p:cNvGrpSpPr/>
            <p:nvPr/>
          </p:nvGrpSpPr>
          <p:grpSpPr>
            <a:xfrm>
              <a:off x="1552228" y="2722191"/>
              <a:ext cx="311277" cy="311276"/>
              <a:chOff x="4549775" y="536575"/>
              <a:chExt cx="539751" cy="539750"/>
            </a:xfrm>
          </p:grpSpPr>
          <p:sp>
            <p:nvSpPr>
              <p:cNvPr id="158" name="Freeform 53"/>
              <p:cNvSpPr/>
              <p:nvPr/>
            </p:nvSpPr>
            <p:spPr bwMode="auto">
              <a:xfrm>
                <a:off x="4732338" y="536575"/>
                <a:ext cx="134938" cy="131763"/>
              </a:xfrm>
              <a:custGeom>
                <a:avLst/>
                <a:gdLst>
                  <a:gd name="T0" fmla="*/ 46 w 48"/>
                  <a:gd name="T1" fmla="*/ 29 h 47"/>
                  <a:gd name="T2" fmla="*/ 46 w 48"/>
                  <a:gd name="T3" fmla="*/ 24 h 47"/>
                  <a:gd name="T4" fmla="*/ 24 w 48"/>
                  <a:gd name="T5" fmla="*/ 1 h 47"/>
                  <a:gd name="T6" fmla="*/ 21 w 48"/>
                  <a:gd name="T7" fmla="*/ 0 h 47"/>
                  <a:gd name="T8" fmla="*/ 18 w 48"/>
                  <a:gd name="T9" fmla="*/ 1 h 47"/>
                  <a:gd name="T10" fmla="*/ 0 w 48"/>
                  <a:gd name="T11" fmla="*/ 19 h 47"/>
                  <a:gd name="T12" fmla="*/ 28 w 48"/>
                  <a:gd name="T13" fmla="*/ 47 h 47"/>
                  <a:gd name="T14" fmla="*/ 46 w 48"/>
                  <a:gd name="T15" fmla="*/ 29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47">
                    <a:moveTo>
                      <a:pt x="46" y="29"/>
                    </a:moveTo>
                    <a:cubicBezTo>
                      <a:pt x="48" y="28"/>
                      <a:pt x="48" y="25"/>
                      <a:pt x="46" y="24"/>
                    </a:cubicBezTo>
                    <a:cubicBezTo>
                      <a:pt x="24" y="1"/>
                      <a:pt x="24" y="1"/>
                      <a:pt x="24" y="1"/>
                    </a:cubicBezTo>
                    <a:cubicBezTo>
                      <a:pt x="23" y="0"/>
                      <a:pt x="22" y="0"/>
                      <a:pt x="21" y="0"/>
                    </a:cubicBezTo>
                    <a:cubicBezTo>
                      <a:pt x="20" y="0"/>
                      <a:pt x="19" y="0"/>
                      <a:pt x="18" y="1"/>
                    </a:cubicBezTo>
                    <a:cubicBezTo>
                      <a:pt x="0" y="19"/>
                      <a:pt x="0" y="19"/>
                      <a:pt x="0" y="19"/>
                    </a:cubicBezTo>
                    <a:cubicBezTo>
                      <a:pt x="28" y="47"/>
                      <a:pt x="28" y="47"/>
                      <a:pt x="28" y="47"/>
                    </a:cubicBezTo>
                    <a:lnTo>
                      <a:pt x="46"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mn-ea"/>
                  <a:cs typeface="+mn-ea"/>
                </a:endParaRPr>
              </a:p>
            </p:txBody>
          </p:sp>
          <p:sp>
            <p:nvSpPr>
              <p:cNvPr id="159" name="Freeform 54"/>
              <p:cNvSpPr/>
              <p:nvPr/>
            </p:nvSpPr>
            <p:spPr bwMode="auto">
              <a:xfrm>
                <a:off x="4549775" y="606425"/>
                <a:ext cx="469900" cy="469900"/>
              </a:xfrm>
              <a:custGeom>
                <a:avLst/>
                <a:gdLst>
                  <a:gd name="T0" fmla="*/ 100 w 167"/>
                  <a:gd name="T1" fmla="*/ 118 h 167"/>
                  <a:gd name="T2" fmla="*/ 76 w 167"/>
                  <a:gd name="T3" fmla="*/ 127 h 167"/>
                  <a:gd name="T4" fmla="*/ 51 w 167"/>
                  <a:gd name="T5" fmla="*/ 116 h 167"/>
                  <a:gd name="T6" fmla="*/ 40 w 167"/>
                  <a:gd name="T7" fmla="*/ 91 h 167"/>
                  <a:gd name="T8" fmla="*/ 51 w 167"/>
                  <a:gd name="T9" fmla="*/ 65 h 167"/>
                  <a:gd name="T10" fmla="*/ 88 w 167"/>
                  <a:gd name="T11" fmla="*/ 28 h 167"/>
                  <a:gd name="T12" fmla="*/ 60 w 167"/>
                  <a:gd name="T13" fmla="*/ 0 h 167"/>
                  <a:gd name="T14" fmla="*/ 22 w 167"/>
                  <a:gd name="T15" fmla="*/ 37 h 167"/>
                  <a:gd name="T16" fmla="*/ 22 w 167"/>
                  <a:gd name="T17" fmla="*/ 37 h 167"/>
                  <a:gd name="T18" fmla="*/ 0 w 167"/>
                  <a:gd name="T19" fmla="*/ 91 h 167"/>
                  <a:gd name="T20" fmla="*/ 22 w 167"/>
                  <a:gd name="T21" fmla="*/ 145 h 167"/>
                  <a:gd name="T22" fmla="*/ 76 w 167"/>
                  <a:gd name="T23" fmla="*/ 167 h 167"/>
                  <a:gd name="T24" fmla="*/ 130 w 167"/>
                  <a:gd name="T25" fmla="*/ 145 h 167"/>
                  <a:gd name="T26" fmla="*/ 130 w 167"/>
                  <a:gd name="T27" fmla="*/ 144 h 167"/>
                  <a:gd name="T28" fmla="*/ 167 w 167"/>
                  <a:gd name="T29" fmla="*/ 107 h 167"/>
                  <a:gd name="T30" fmla="*/ 139 w 167"/>
                  <a:gd name="T31" fmla="*/ 79 h 167"/>
                  <a:gd name="T32" fmla="*/ 100 w 167"/>
                  <a:gd name="T33" fmla="*/ 11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00" y="118"/>
                    </a:moveTo>
                    <a:cubicBezTo>
                      <a:pt x="94" y="124"/>
                      <a:pt x="85" y="127"/>
                      <a:pt x="76" y="127"/>
                    </a:cubicBezTo>
                    <a:cubicBezTo>
                      <a:pt x="67" y="127"/>
                      <a:pt x="57" y="123"/>
                      <a:pt x="51" y="116"/>
                    </a:cubicBezTo>
                    <a:cubicBezTo>
                      <a:pt x="44" y="110"/>
                      <a:pt x="40" y="100"/>
                      <a:pt x="40" y="91"/>
                    </a:cubicBezTo>
                    <a:cubicBezTo>
                      <a:pt x="40" y="81"/>
                      <a:pt x="44" y="72"/>
                      <a:pt x="51" y="65"/>
                    </a:cubicBezTo>
                    <a:cubicBezTo>
                      <a:pt x="88" y="28"/>
                      <a:pt x="88" y="28"/>
                      <a:pt x="88" y="28"/>
                    </a:cubicBezTo>
                    <a:cubicBezTo>
                      <a:pt x="60" y="0"/>
                      <a:pt x="60" y="0"/>
                      <a:pt x="60" y="0"/>
                    </a:cubicBezTo>
                    <a:cubicBezTo>
                      <a:pt x="22" y="37"/>
                      <a:pt x="22" y="37"/>
                      <a:pt x="22" y="37"/>
                    </a:cubicBezTo>
                    <a:cubicBezTo>
                      <a:pt x="22" y="37"/>
                      <a:pt x="22" y="37"/>
                      <a:pt x="22" y="37"/>
                    </a:cubicBezTo>
                    <a:cubicBezTo>
                      <a:pt x="8" y="52"/>
                      <a:pt x="0" y="71"/>
                      <a:pt x="0" y="91"/>
                    </a:cubicBezTo>
                    <a:cubicBezTo>
                      <a:pt x="0" y="111"/>
                      <a:pt x="8" y="130"/>
                      <a:pt x="22" y="145"/>
                    </a:cubicBezTo>
                    <a:cubicBezTo>
                      <a:pt x="37" y="159"/>
                      <a:pt x="56" y="167"/>
                      <a:pt x="76" y="167"/>
                    </a:cubicBezTo>
                    <a:cubicBezTo>
                      <a:pt x="96" y="167"/>
                      <a:pt x="116" y="159"/>
                      <a:pt x="130" y="145"/>
                    </a:cubicBezTo>
                    <a:cubicBezTo>
                      <a:pt x="130" y="144"/>
                      <a:pt x="130" y="144"/>
                      <a:pt x="130" y="144"/>
                    </a:cubicBezTo>
                    <a:cubicBezTo>
                      <a:pt x="167" y="107"/>
                      <a:pt x="167" y="107"/>
                      <a:pt x="167" y="107"/>
                    </a:cubicBezTo>
                    <a:cubicBezTo>
                      <a:pt x="139" y="79"/>
                      <a:pt x="139" y="79"/>
                      <a:pt x="139" y="79"/>
                    </a:cubicBezTo>
                    <a:lnTo>
                      <a:pt x="100" y="1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mn-ea"/>
                  <a:cs typeface="+mn-ea"/>
                </a:endParaRPr>
              </a:p>
            </p:txBody>
          </p:sp>
          <p:sp>
            <p:nvSpPr>
              <p:cNvPr id="160" name="Freeform 55"/>
              <p:cNvSpPr/>
              <p:nvPr/>
            </p:nvSpPr>
            <p:spPr bwMode="auto">
              <a:xfrm>
                <a:off x="4957763" y="758825"/>
                <a:ext cx="131763" cy="134938"/>
              </a:xfrm>
              <a:custGeom>
                <a:avLst/>
                <a:gdLst>
                  <a:gd name="T0" fmla="*/ 46 w 47"/>
                  <a:gd name="T1" fmla="*/ 24 h 48"/>
                  <a:gd name="T2" fmla="*/ 23 w 47"/>
                  <a:gd name="T3" fmla="*/ 2 h 48"/>
                  <a:gd name="T4" fmla="*/ 18 w 47"/>
                  <a:gd name="T5" fmla="*/ 2 h 48"/>
                  <a:gd name="T6" fmla="*/ 0 w 47"/>
                  <a:gd name="T7" fmla="*/ 20 h 48"/>
                  <a:gd name="T8" fmla="*/ 28 w 47"/>
                  <a:gd name="T9" fmla="*/ 48 h 48"/>
                  <a:gd name="T10" fmla="*/ 46 w 47"/>
                  <a:gd name="T11" fmla="*/ 29 h 48"/>
                  <a:gd name="T12" fmla="*/ 47 w 47"/>
                  <a:gd name="T13" fmla="*/ 27 h 48"/>
                  <a:gd name="T14" fmla="*/ 46 w 47"/>
                  <a:gd name="T15" fmla="*/ 24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 h="48">
                    <a:moveTo>
                      <a:pt x="46" y="24"/>
                    </a:moveTo>
                    <a:cubicBezTo>
                      <a:pt x="23" y="2"/>
                      <a:pt x="23" y="2"/>
                      <a:pt x="23" y="2"/>
                    </a:cubicBezTo>
                    <a:cubicBezTo>
                      <a:pt x="22" y="0"/>
                      <a:pt x="19" y="1"/>
                      <a:pt x="18" y="2"/>
                    </a:cubicBezTo>
                    <a:cubicBezTo>
                      <a:pt x="0" y="20"/>
                      <a:pt x="0" y="20"/>
                      <a:pt x="0" y="20"/>
                    </a:cubicBezTo>
                    <a:cubicBezTo>
                      <a:pt x="28" y="48"/>
                      <a:pt x="28" y="48"/>
                      <a:pt x="28" y="48"/>
                    </a:cubicBezTo>
                    <a:cubicBezTo>
                      <a:pt x="46" y="29"/>
                      <a:pt x="46" y="29"/>
                      <a:pt x="46" y="29"/>
                    </a:cubicBezTo>
                    <a:cubicBezTo>
                      <a:pt x="47" y="29"/>
                      <a:pt x="47" y="28"/>
                      <a:pt x="47" y="27"/>
                    </a:cubicBezTo>
                    <a:cubicBezTo>
                      <a:pt x="47" y="25"/>
                      <a:pt x="47" y="24"/>
                      <a:pt x="46"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mn-ea"/>
                  <a:cs typeface="+mn-ea"/>
                </a:endParaRPr>
              </a:p>
            </p:txBody>
          </p:sp>
        </p:grpSp>
        <p:sp>
          <p:nvSpPr>
            <p:cNvPr id="157" name="文本框 63"/>
            <p:cNvSpPr txBox="1"/>
            <p:nvPr/>
          </p:nvSpPr>
          <p:spPr>
            <a:xfrm rot="18900000">
              <a:off x="1655579" y="2168659"/>
              <a:ext cx="1074743" cy="501002"/>
            </a:xfrm>
            <a:prstGeom prst="rect">
              <a:avLst/>
            </a:prstGeom>
            <a:noFill/>
          </p:spPr>
          <p:txBody>
            <a:bodyPr wrap="square" lIns="68580" tIns="34290" rIns="68580" bIns="34290" rtlCol="0">
              <a:spAutoFit/>
            </a:bodyPr>
            <a:lstStyle/>
            <a:p>
              <a:pPr>
                <a:lnSpc>
                  <a:spcPct val="150000"/>
                </a:lnSpc>
              </a:pPr>
              <a:r>
                <a:rPr lang="zh-CN" altLang="en-US" sz="900" dirty="0">
                  <a:solidFill>
                    <a:schemeClr val="bg1"/>
                  </a:solidFill>
                  <a:latin typeface="+mn-ea"/>
                  <a:ea typeface="+mn-ea"/>
                  <a:cs typeface="+mn-ea"/>
                </a:rPr>
                <a:t>◆ 简约商务风图表系列</a:t>
              </a:r>
              <a:endParaRPr lang="en-US" altLang="zh-CN" sz="900" dirty="0">
                <a:solidFill>
                  <a:schemeClr val="bg1"/>
                </a:solidFill>
                <a:latin typeface="+mn-ea"/>
                <a:ea typeface="+mn-ea"/>
                <a:cs typeface="+mn-ea"/>
              </a:endParaRPr>
            </a:p>
            <a:p>
              <a:pPr>
                <a:lnSpc>
                  <a:spcPct val="150000"/>
                </a:lnSpc>
              </a:pPr>
              <a:r>
                <a:rPr lang="zh-CN" altLang="en-US" sz="900" dirty="0">
                  <a:solidFill>
                    <a:schemeClr val="bg1"/>
                  </a:solidFill>
                  <a:latin typeface="+mn-ea"/>
                  <a:ea typeface="+mn-ea"/>
                  <a:cs typeface="+mn-ea"/>
                </a:rPr>
                <a:t>◆ 在此点击输入具体文本内容</a:t>
              </a:r>
              <a:endParaRPr lang="zh-CN" altLang="en-US" sz="900" dirty="0">
                <a:solidFill>
                  <a:schemeClr val="bg1"/>
                </a:solidFill>
                <a:latin typeface="+mn-ea"/>
                <a:ea typeface="+mn-ea"/>
                <a:cs typeface="+mn-ea"/>
              </a:endParaRPr>
            </a:p>
          </p:txBody>
        </p:sp>
      </p:grpSp>
      <p:grpSp>
        <p:nvGrpSpPr>
          <p:cNvPr id="164" name="组合 163"/>
          <p:cNvGrpSpPr/>
          <p:nvPr/>
        </p:nvGrpSpPr>
        <p:grpSpPr>
          <a:xfrm>
            <a:off x="1345674" y="4862837"/>
            <a:ext cx="4674158" cy="495483"/>
            <a:chOff x="5182386" y="2772098"/>
            <a:chExt cx="3505619" cy="371612"/>
          </a:xfrm>
          <a:solidFill>
            <a:srgbClr val="004F96"/>
          </a:solidFill>
        </p:grpSpPr>
        <p:sp>
          <p:nvSpPr>
            <p:cNvPr id="165" name="Freeform 60"/>
            <p:cNvSpPr/>
            <p:nvPr/>
          </p:nvSpPr>
          <p:spPr bwMode="auto">
            <a:xfrm>
              <a:off x="5182386" y="2772098"/>
              <a:ext cx="345953" cy="371612"/>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chemeClr val="accent5"/>
            </a:solidFill>
            <a:ln>
              <a:noFill/>
            </a:ln>
          </p:spPr>
          <p:txBody>
            <a:bodyPr vert="horz" wrap="square" lIns="68580" tIns="34290" rIns="68580" bIns="34290" numCol="1" anchor="t" anchorCtr="0" compatLnSpc="1"/>
            <a:lstStyle/>
            <a:p>
              <a:endParaRPr lang="zh-CN" altLang="en-US">
                <a:ea typeface="+mn-ea"/>
                <a:cs typeface="+mn-ea"/>
              </a:endParaRPr>
            </a:p>
          </p:txBody>
        </p:sp>
        <p:sp>
          <p:nvSpPr>
            <p:cNvPr id="166" name="圆角矩形 165"/>
            <p:cNvSpPr/>
            <p:nvPr/>
          </p:nvSpPr>
          <p:spPr>
            <a:xfrm>
              <a:off x="5598626" y="2871397"/>
              <a:ext cx="3089379" cy="272313"/>
            </a:xfrm>
            <a:prstGeom prst="roundRect">
              <a:avLst>
                <a:gd name="adj" fmla="val 993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sz="1900" b="1" dirty="0">
                  <a:latin typeface="+mn-ea"/>
                  <a:cs typeface="+mn-ea"/>
                </a:rPr>
                <a:t>单击此处输入文本内容</a:t>
              </a:r>
              <a:endParaRPr lang="zh-CN" altLang="en-US" sz="1900" b="1" dirty="0">
                <a:latin typeface="+mn-ea"/>
                <a:cs typeface="+mn-ea"/>
              </a:endParaRPr>
            </a:p>
          </p:txBody>
        </p:sp>
      </p:grpSp>
      <p:sp>
        <p:nvSpPr>
          <p:cNvPr id="167" name="矩形 166"/>
          <p:cNvSpPr/>
          <p:nvPr/>
        </p:nvSpPr>
        <p:spPr>
          <a:xfrm>
            <a:off x="1360187" y="5493314"/>
            <a:ext cx="9920389" cy="457195"/>
          </a:xfrm>
          <a:prstGeom prst="rect">
            <a:avLst/>
          </a:prstGeom>
        </p:spPr>
        <p:txBody>
          <a:bodyPr wrap="square" lIns="87006" tIns="43502" rIns="87006" bIns="43502">
            <a:spAutoFit/>
          </a:bodyPr>
          <a:lstStyle/>
          <a:p>
            <a:pPr algn="just">
              <a:spcBef>
                <a:spcPts val="800"/>
              </a:spcBef>
              <a:spcAft>
                <a:spcPts val="800"/>
              </a:spcAft>
              <a:buClr>
                <a:srgbClr val="074AA1"/>
              </a:buClr>
              <a:defRPr/>
            </a:pPr>
            <a:r>
              <a:rPr lang="zh-CN" altLang="en-US" sz="1200" dirty="0">
                <a:solidFill>
                  <a:schemeClr val="bg1">
                    <a:lumMod val="50000"/>
                  </a:schemeClr>
                </a:solidFill>
                <a:latin typeface="+mn-ea"/>
                <a:ea typeface="+mn-ea"/>
                <a:cs typeface="+mn-ea"/>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endParaRPr lang="en-US" altLang="zh-CN" sz="1200" dirty="0">
              <a:solidFill>
                <a:schemeClr val="bg1">
                  <a:lumMod val="50000"/>
                </a:schemeClr>
              </a:solidFill>
              <a:latin typeface="+mn-ea"/>
              <a:ea typeface="+mn-ea"/>
              <a:cs typeface="+mn-ea"/>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53"/>
                                        </p:tgtEl>
                                        <p:attrNameLst>
                                          <p:attrName>style.visibility</p:attrName>
                                        </p:attrNameLst>
                                      </p:cBhvr>
                                      <p:to>
                                        <p:strVal val="visible"/>
                                      </p:to>
                                    </p:set>
                                    <p:animScale>
                                      <p:cBhvr>
                                        <p:cTn id="7" dur="1000" decel="50000" fill="hold">
                                          <p:stCondLst>
                                            <p:cond delay="0"/>
                                          </p:stCondLst>
                                        </p:cTn>
                                        <p:tgtEl>
                                          <p:spTgt spid="1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53"/>
                                        </p:tgtEl>
                                        <p:attrNameLst>
                                          <p:attrName>ppt_x</p:attrName>
                                          <p:attrName>ppt_y</p:attrName>
                                        </p:attrNameLst>
                                      </p:cBhvr>
                                    </p:animMotion>
                                    <p:animEffect transition="in" filter="fade">
                                      <p:cBhvr>
                                        <p:cTn id="9" dur="1000"/>
                                        <p:tgtEl>
                                          <p:spTgt spid="153"/>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142"/>
                                        </p:tgtEl>
                                        <p:attrNameLst>
                                          <p:attrName>style.visibility</p:attrName>
                                        </p:attrNameLst>
                                      </p:cBhvr>
                                      <p:to>
                                        <p:strVal val="visible"/>
                                      </p:to>
                                    </p:set>
                                    <p:animScale>
                                      <p:cBhvr>
                                        <p:cTn id="13" dur="1000" decel="50000" fill="hold">
                                          <p:stCondLst>
                                            <p:cond delay="0"/>
                                          </p:stCondLst>
                                        </p:cTn>
                                        <p:tgtEl>
                                          <p:spTgt spid="1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42"/>
                                        </p:tgtEl>
                                        <p:attrNameLst>
                                          <p:attrName>ppt_x</p:attrName>
                                          <p:attrName>ppt_y</p:attrName>
                                        </p:attrNameLst>
                                      </p:cBhvr>
                                    </p:animMotion>
                                    <p:animEffect transition="in" filter="fade">
                                      <p:cBhvr>
                                        <p:cTn id="15" dur="1000"/>
                                        <p:tgtEl>
                                          <p:spTgt spid="142"/>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131"/>
                                        </p:tgtEl>
                                        <p:attrNameLst>
                                          <p:attrName>style.visibility</p:attrName>
                                        </p:attrNameLst>
                                      </p:cBhvr>
                                      <p:to>
                                        <p:strVal val="visible"/>
                                      </p:to>
                                    </p:set>
                                    <p:animScale>
                                      <p:cBhvr>
                                        <p:cTn id="19" dur="1000" decel="50000" fill="hold">
                                          <p:stCondLst>
                                            <p:cond delay="0"/>
                                          </p:stCondLst>
                                        </p:cTn>
                                        <p:tgtEl>
                                          <p:spTgt spid="1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31"/>
                                        </p:tgtEl>
                                        <p:attrNameLst>
                                          <p:attrName>ppt_x</p:attrName>
                                          <p:attrName>ppt_y</p:attrName>
                                        </p:attrNameLst>
                                      </p:cBhvr>
                                    </p:animMotion>
                                    <p:animEffect transition="in" filter="fade">
                                      <p:cBhvr>
                                        <p:cTn id="21" dur="1000"/>
                                        <p:tgtEl>
                                          <p:spTgt spid="131"/>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120"/>
                                        </p:tgtEl>
                                        <p:attrNameLst>
                                          <p:attrName>style.visibility</p:attrName>
                                        </p:attrNameLst>
                                      </p:cBhvr>
                                      <p:to>
                                        <p:strVal val="visible"/>
                                      </p:to>
                                    </p:set>
                                    <p:animScale>
                                      <p:cBhvr>
                                        <p:cTn id="25" dur="1000" decel="50000" fill="hold">
                                          <p:stCondLst>
                                            <p:cond delay="0"/>
                                          </p:stCondLst>
                                        </p:cTn>
                                        <p:tgtEl>
                                          <p:spTgt spid="1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20"/>
                                        </p:tgtEl>
                                        <p:attrNameLst>
                                          <p:attrName>ppt_x</p:attrName>
                                          <p:attrName>ppt_y</p:attrName>
                                        </p:attrNameLst>
                                      </p:cBhvr>
                                    </p:animMotion>
                                    <p:animEffect transition="in" filter="fade">
                                      <p:cBhvr>
                                        <p:cTn id="27" dur="1000"/>
                                        <p:tgtEl>
                                          <p:spTgt spid="120"/>
                                        </p:tgtEl>
                                      </p:cBhvr>
                                    </p:animEffect>
                                  </p:childTnLst>
                                </p:cTn>
                              </p:par>
                            </p:childTnLst>
                          </p:cTn>
                        </p:par>
                        <p:par>
                          <p:cTn id="28" fill="hold">
                            <p:stCondLst>
                              <p:cond delay="4000"/>
                            </p:stCondLst>
                            <p:childTnLst>
                              <p:par>
                                <p:cTn id="29" presetID="52" presetClass="entr" presetSubtype="0" fill="hold" nodeType="afterEffect">
                                  <p:stCondLst>
                                    <p:cond delay="0"/>
                                  </p:stCondLst>
                                  <p:childTnLst>
                                    <p:set>
                                      <p:cBhvr>
                                        <p:cTn id="30" dur="1" fill="hold">
                                          <p:stCondLst>
                                            <p:cond delay="0"/>
                                          </p:stCondLst>
                                        </p:cTn>
                                        <p:tgtEl>
                                          <p:spTgt spid="69"/>
                                        </p:tgtEl>
                                        <p:attrNameLst>
                                          <p:attrName>style.visibility</p:attrName>
                                        </p:attrNameLst>
                                      </p:cBhvr>
                                      <p:to>
                                        <p:strVal val="visible"/>
                                      </p:to>
                                    </p:set>
                                    <p:animScale>
                                      <p:cBhvr>
                                        <p:cTn id="31" dur="1000" decel="50000" fill="hold">
                                          <p:stCondLst>
                                            <p:cond delay="0"/>
                                          </p:stCondLst>
                                        </p:cTn>
                                        <p:tgtEl>
                                          <p:spTgt spid="6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9"/>
                                        </p:tgtEl>
                                        <p:attrNameLst>
                                          <p:attrName>ppt_x</p:attrName>
                                          <p:attrName>ppt_y</p:attrName>
                                        </p:attrNameLst>
                                      </p:cBhvr>
                                    </p:animMotion>
                                    <p:animEffect transition="in" filter="fade">
                                      <p:cBhvr>
                                        <p:cTn id="33" dur="1000"/>
                                        <p:tgtEl>
                                          <p:spTgt spid="69"/>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164"/>
                                        </p:tgtEl>
                                        <p:attrNameLst>
                                          <p:attrName>style.visibility</p:attrName>
                                        </p:attrNameLst>
                                      </p:cBhvr>
                                      <p:to>
                                        <p:strVal val="visible"/>
                                      </p:to>
                                    </p:set>
                                    <p:animEffect transition="in" filter="wipe(left)">
                                      <p:cBhvr>
                                        <p:cTn id="37" dur="500"/>
                                        <p:tgtEl>
                                          <p:spTgt spid="164"/>
                                        </p:tgtEl>
                                      </p:cBhvr>
                                    </p:animEffect>
                                  </p:childTnLst>
                                </p:cTn>
                              </p:par>
                            </p:childTnLst>
                          </p:cTn>
                        </p:par>
                        <p:par>
                          <p:cTn id="38" fill="hold">
                            <p:stCondLst>
                              <p:cond delay="5500"/>
                            </p:stCondLst>
                            <p:childTnLst>
                              <p:par>
                                <p:cTn id="39" presetID="22" presetClass="entr" presetSubtype="8" fill="hold" grpId="0" nodeType="afterEffect">
                                  <p:stCondLst>
                                    <p:cond delay="0"/>
                                  </p:stCondLst>
                                  <p:childTnLst>
                                    <p:set>
                                      <p:cBhvr>
                                        <p:cTn id="40" dur="1" fill="hold">
                                          <p:stCondLst>
                                            <p:cond delay="0"/>
                                          </p:stCondLst>
                                        </p:cTn>
                                        <p:tgtEl>
                                          <p:spTgt spid="167"/>
                                        </p:tgtEl>
                                        <p:attrNameLst>
                                          <p:attrName>style.visibility</p:attrName>
                                        </p:attrNameLst>
                                      </p:cBhvr>
                                      <p:to>
                                        <p:strVal val="visible"/>
                                      </p:to>
                                    </p:set>
                                    <p:animEffect transition="in" filter="wipe(left)">
                                      <p:cBhvr>
                                        <p:cTn id="41" dur="1250"/>
                                        <p:tgtEl>
                                          <p:spTgt spid="1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9" name="Group 449"/>
          <p:cNvGrpSpPr/>
          <p:nvPr/>
        </p:nvGrpSpPr>
        <p:grpSpPr>
          <a:xfrm>
            <a:off x="8236499" y="3726318"/>
            <a:ext cx="675289" cy="1337614"/>
            <a:chOff x="0" y="0"/>
            <a:chExt cx="675288" cy="1337613"/>
          </a:xfrm>
          <a:solidFill>
            <a:schemeClr val="bg1">
              <a:lumMod val="60000"/>
              <a:lumOff val="40000"/>
            </a:schemeClr>
          </a:solidFill>
        </p:grpSpPr>
        <p:sp>
          <p:nvSpPr>
            <p:cNvPr id="447" name="Shape 447"/>
            <p:cNvSpPr/>
            <p:nvPr/>
          </p:nvSpPr>
          <p:spPr>
            <a:xfrm>
              <a:off x="0" y="1145293"/>
              <a:ext cx="192323"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mn-ea"/>
                <a:ea typeface="+mn-ea"/>
                <a:cs typeface="+mn-ea"/>
                <a:sym typeface="微软雅黑" panose="020B0503020204020204" pitchFamily="34" charset="-122"/>
              </a:endParaRPr>
            </a:p>
          </p:txBody>
        </p:sp>
        <p:sp>
          <p:nvSpPr>
            <p:cNvPr id="448" name="Shape 448"/>
            <p:cNvSpPr/>
            <p:nvPr/>
          </p:nvSpPr>
          <p:spPr>
            <a:xfrm rot="1476006">
              <a:off x="361566" y="-48290"/>
              <a:ext cx="48316" cy="1285663"/>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mn-ea"/>
                <a:ea typeface="+mn-ea"/>
                <a:cs typeface="+mn-ea"/>
                <a:sym typeface="微软雅黑" panose="020B0503020204020204" pitchFamily="34" charset="-122"/>
              </a:endParaRPr>
            </a:p>
          </p:txBody>
        </p:sp>
      </p:grpSp>
      <p:grpSp>
        <p:nvGrpSpPr>
          <p:cNvPr id="452" name="Group 452"/>
          <p:cNvGrpSpPr/>
          <p:nvPr/>
        </p:nvGrpSpPr>
        <p:grpSpPr>
          <a:xfrm>
            <a:off x="5152853" y="3726320"/>
            <a:ext cx="680187" cy="1337615"/>
            <a:chOff x="0" y="0"/>
            <a:chExt cx="680185" cy="1337614"/>
          </a:xfrm>
          <a:solidFill>
            <a:schemeClr val="bg1">
              <a:lumMod val="60000"/>
              <a:lumOff val="40000"/>
            </a:schemeClr>
          </a:solidFill>
        </p:grpSpPr>
        <p:sp>
          <p:nvSpPr>
            <p:cNvPr id="450" name="Shape 450"/>
            <p:cNvSpPr/>
            <p:nvPr/>
          </p:nvSpPr>
          <p:spPr>
            <a:xfrm>
              <a:off x="0" y="1145293"/>
              <a:ext cx="192323"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mn-ea"/>
                <a:ea typeface="+mn-ea"/>
                <a:cs typeface="+mn-ea"/>
                <a:sym typeface="微软雅黑" panose="020B0503020204020204" pitchFamily="34" charset="-122"/>
              </a:endParaRPr>
            </a:p>
          </p:txBody>
        </p:sp>
        <p:sp>
          <p:nvSpPr>
            <p:cNvPr id="451" name="Shape 451"/>
            <p:cNvSpPr/>
            <p:nvPr/>
          </p:nvSpPr>
          <p:spPr>
            <a:xfrm rot="1476006">
              <a:off x="366464" y="-48291"/>
              <a:ext cx="48316" cy="1285664"/>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mn-ea"/>
                <a:ea typeface="+mn-ea"/>
                <a:cs typeface="+mn-ea"/>
                <a:sym typeface="微软雅黑" panose="020B0503020204020204" pitchFamily="34" charset="-122"/>
              </a:endParaRPr>
            </a:p>
          </p:txBody>
        </p:sp>
      </p:grpSp>
      <p:grpSp>
        <p:nvGrpSpPr>
          <p:cNvPr id="479" name="Group 479"/>
          <p:cNvGrpSpPr/>
          <p:nvPr/>
        </p:nvGrpSpPr>
        <p:grpSpPr>
          <a:xfrm>
            <a:off x="1930941" y="3726320"/>
            <a:ext cx="686562" cy="1337615"/>
            <a:chOff x="0" y="0"/>
            <a:chExt cx="686561" cy="1337614"/>
          </a:xfrm>
          <a:solidFill>
            <a:schemeClr val="bg1">
              <a:lumMod val="60000"/>
              <a:lumOff val="40000"/>
            </a:schemeClr>
          </a:solidFill>
        </p:grpSpPr>
        <p:sp>
          <p:nvSpPr>
            <p:cNvPr id="477" name="Shape 477"/>
            <p:cNvSpPr/>
            <p:nvPr/>
          </p:nvSpPr>
          <p:spPr>
            <a:xfrm>
              <a:off x="0" y="1145294"/>
              <a:ext cx="192321" cy="1923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mn-ea"/>
                <a:ea typeface="+mn-ea"/>
                <a:cs typeface="+mn-ea"/>
                <a:sym typeface="微软雅黑" panose="020B0503020204020204" pitchFamily="34" charset="-122"/>
              </a:endParaRPr>
            </a:p>
          </p:txBody>
        </p:sp>
        <p:sp>
          <p:nvSpPr>
            <p:cNvPr id="478" name="Shape 478"/>
            <p:cNvSpPr/>
            <p:nvPr/>
          </p:nvSpPr>
          <p:spPr>
            <a:xfrm rot="1476006">
              <a:off x="372839" y="-48290"/>
              <a:ext cx="48316" cy="1285663"/>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mn-ea"/>
                <a:ea typeface="+mn-ea"/>
                <a:cs typeface="+mn-ea"/>
                <a:sym typeface="微软雅黑" panose="020B0503020204020204" pitchFamily="34" charset="-122"/>
              </a:endParaRPr>
            </a:p>
          </p:txBody>
        </p:sp>
      </p:grpSp>
      <p:grpSp>
        <p:nvGrpSpPr>
          <p:cNvPr id="2" name="组合 1"/>
          <p:cNvGrpSpPr/>
          <p:nvPr/>
        </p:nvGrpSpPr>
        <p:grpSpPr>
          <a:xfrm>
            <a:off x="1479128" y="2097382"/>
            <a:ext cx="8514216" cy="2416688"/>
            <a:chOff x="1478935" y="2097382"/>
            <a:chExt cx="8513108" cy="2416688"/>
          </a:xfrm>
        </p:grpSpPr>
        <p:grpSp>
          <p:nvGrpSpPr>
            <p:cNvPr id="455" name="Group 455"/>
            <p:cNvGrpSpPr/>
            <p:nvPr/>
          </p:nvGrpSpPr>
          <p:grpSpPr>
            <a:xfrm>
              <a:off x="6707468" y="2102438"/>
              <a:ext cx="765836" cy="1586373"/>
              <a:chOff x="0" y="0"/>
              <a:chExt cx="765934" cy="1586372"/>
            </a:xfrm>
            <a:solidFill>
              <a:schemeClr val="bg1">
                <a:lumMod val="60000"/>
                <a:lumOff val="40000"/>
              </a:schemeClr>
            </a:solidFill>
          </p:grpSpPr>
          <p:sp>
            <p:nvSpPr>
              <p:cNvPr id="453" name="Shape 453"/>
              <p:cNvSpPr/>
              <p:nvPr/>
            </p:nvSpPr>
            <p:spPr>
              <a:xfrm rot="20198661">
                <a:off x="413009" y="130314"/>
                <a:ext cx="56617" cy="1506560"/>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mn-ea"/>
                  <a:ea typeface="+mn-ea"/>
                  <a:cs typeface="+mn-ea"/>
                  <a:sym typeface="微软雅黑" panose="020B0503020204020204" pitchFamily="34" charset="-122"/>
                </a:endParaRPr>
              </a:p>
            </p:txBody>
          </p:sp>
          <p:sp>
            <p:nvSpPr>
              <p:cNvPr id="454" name="Shape 454"/>
              <p:cNvSpPr/>
              <p:nvPr/>
            </p:nvSpPr>
            <p:spPr>
              <a:xfrm>
                <a:off x="-1" y="-1"/>
                <a:ext cx="225366" cy="2253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mn-ea"/>
                  <a:ea typeface="+mn-ea"/>
                  <a:cs typeface="+mn-ea"/>
                  <a:sym typeface="微软雅黑" panose="020B0503020204020204" pitchFamily="34" charset="-122"/>
                </a:endParaRPr>
              </a:p>
            </p:txBody>
          </p:sp>
        </p:grpSp>
        <p:grpSp>
          <p:nvGrpSpPr>
            <p:cNvPr id="461" name="Group 461"/>
            <p:cNvGrpSpPr/>
            <p:nvPr/>
          </p:nvGrpSpPr>
          <p:grpSpPr>
            <a:xfrm>
              <a:off x="7679718" y="2598012"/>
              <a:ext cx="2312325" cy="1913354"/>
              <a:chOff x="0" y="-1"/>
              <a:chExt cx="2312625" cy="1913352"/>
            </a:xfrm>
          </p:grpSpPr>
          <p:grpSp>
            <p:nvGrpSpPr>
              <p:cNvPr id="458" name="Group 458"/>
              <p:cNvGrpSpPr/>
              <p:nvPr/>
            </p:nvGrpSpPr>
            <p:grpSpPr>
              <a:xfrm>
                <a:off x="0" y="-1"/>
                <a:ext cx="2312625" cy="1913352"/>
                <a:chOff x="0" y="0"/>
                <a:chExt cx="2312624" cy="1913350"/>
              </a:xfrm>
            </p:grpSpPr>
            <p:sp>
              <p:nvSpPr>
                <p:cNvPr id="456" name="Shape 456"/>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183" y="663"/>
                        <a:pt x="14183" y="663"/>
                        <a:pt x="14183" y="663"/>
                      </a:cubicBezTo>
                      <a:cubicBezTo>
                        <a:pt x="13207" y="-486"/>
                        <a:pt x="12427" y="-103"/>
                        <a:pt x="12427" y="1505"/>
                      </a:cubicBezTo>
                      <a:cubicBezTo>
                        <a:pt x="12427" y="1505"/>
                        <a:pt x="12427" y="1505"/>
                        <a:pt x="12427" y="1505"/>
                      </a:cubicBezTo>
                      <a:cubicBezTo>
                        <a:pt x="12427" y="3114"/>
                        <a:pt x="11320" y="4493"/>
                        <a:pt x="9954" y="4493"/>
                      </a:cubicBezTo>
                      <a:cubicBezTo>
                        <a:pt x="2472" y="4493"/>
                        <a:pt x="2472" y="4493"/>
                        <a:pt x="2472" y="4493"/>
                      </a:cubicBezTo>
                      <a:cubicBezTo>
                        <a:pt x="1106" y="4493"/>
                        <a:pt x="0" y="5795"/>
                        <a:pt x="0" y="7403"/>
                      </a:cubicBezTo>
                      <a:cubicBezTo>
                        <a:pt x="0" y="13225"/>
                        <a:pt x="0" y="13225"/>
                        <a:pt x="0" y="13225"/>
                      </a:cubicBezTo>
                      <a:cubicBezTo>
                        <a:pt x="0" y="14833"/>
                        <a:pt x="1106" y="16212"/>
                        <a:pt x="2472"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07" y="21114"/>
                        <a:pt x="14183" y="19965"/>
                      </a:cubicBezTo>
                      <a:lnTo>
                        <a:pt x="20624" y="12382"/>
                      </a:lnTo>
                      <a:close/>
                    </a:path>
                  </a:pathLst>
                </a:custGeom>
              </p:spPr>
              <p:style>
                <a:lnRef idx="3">
                  <a:schemeClr val="lt1"/>
                </a:lnRef>
                <a:fillRef idx="1">
                  <a:schemeClr val="accent5"/>
                </a:fillRef>
                <a:effectRef idx="1">
                  <a:schemeClr val="accent5"/>
                </a:effectRef>
                <a:fontRef idx="minor">
                  <a:schemeClr val="lt1"/>
                </a:fontRef>
              </p:style>
              <p:txBody>
                <a:bodyPr lIns="91437" tIns="45718" rIns="91437" bIns="45718" rtlCol="0" anchor="ctr"/>
                <a:lstStyle/>
                <a:p>
                  <a:pPr algn="ctr" rtl="0"/>
                  <a:endParaRPr kern="1200">
                    <a:solidFill>
                      <a:schemeClr val="bg1"/>
                    </a:solidFill>
                    <a:latin typeface="+mn-ea"/>
                    <a:cs typeface="+mn-ea"/>
                    <a:sym typeface="微软雅黑" panose="020B0503020204020204" pitchFamily="34" charset="-122"/>
                  </a:endParaRPr>
                </a:p>
              </p:txBody>
            </p:sp>
            <p:sp>
              <p:nvSpPr>
                <p:cNvPr id="457" name="Shape 457"/>
                <p:cNvSpPr/>
                <p:nvPr/>
              </p:nvSpPr>
              <p:spPr>
                <a:xfrm>
                  <a:off x="0" y="416297"/>
                  <a:ext cx="805510" cy="1087237"/>
                </a:xfrm>
                <a:custGeom>
                  <a:avLst/>
                  <a:gdLst/>
                  <a:ahLst/>
                  <a:cxnLst>
                    <a:cxn ang="0">
                      <a:pos x="wd2" y="hd2"/>
                    </a:cxn>
                    <a:cxn ang="5400000">
                      <a:pos x="wd2" y="hd2"/>
                    </a:cxn>
                    <a:cxn ang="10800000">
                      <a:pos x="wd2" y="hd2"/>
                    </a:cxn>
                    <a:cxn ang="16200000">
                      <a:pos x="wd2" y="hd2"/>
                    </a:cxn>
                  </a:cxnLst>
                  <a:rect l="0" t="0" r="r" b="b"/>
                  <a:pathLst>
                    <a:path w="20914" h="21600" extrusionOk="0">
                      <a:moveTo>
                        <a:pt x="0" y="5365"/>
                      </a:moveTo>
                      <a:cubicBezTo>
                        <a:pt x="0" y="16094"/>
                        <a:pt x="0" y="16094"/>
                        <a:pt x="0" y="16094"/>
                      </a:cubicBezTo>
                      <a:cubicBezTo>
                        <a:pt x="0" y="19059"/>
                        <a:pt x="3112" y="21600"/>
                        <a:pt x="6956" y="21600"/>
                      </a:cubicBezTo>
                      <a:cubicBezTo>
                        <a:pt x="9885" y="21600"/>
                        <a:pt x="9885" y="21600"/>
                        <a:pt x="9885" y="21600"/>
                      </a:cubicBezTo>
                      <a:cubicBezTo>
                        <a:pt x="18854" y="14541"/>
                        <a:pt x="18854" y="14541"/>
                        <a:pt x="18854" y="14541"/>
                      </a:cubicBezTo>
                      <a:cubicBezTo>
                        <a:pt x="21600" y="12424"/>
                        <a:pt x="21600" y="9035"/>
                        <a:pt x="18854" y="6918"/>
                      </a:cubicBezTo>
                      <a:cubicBezTo>
                        <a:pt x="9885" y="0"/>
                        <a:pt x="9885" y="0"/>
                        <a:pt x="9885" y="0"/>
                      </a:cubicBezTo>
                      <a:cubicBezTo>
                        <a:pt x="6956" y="0"/>
                        <a:pt x="6956" y="0"/>
                        <a:pt x="6956" y="0"/>
                      </a:cubicBezTo>
                      <a:cubicBezTo>
                        <a:pt x="3112"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endParaRPr>
                    <a:solidFill>
                      <a:schemeClr val="bg1"/>
                    </a:solidFill>
                    <a:latin typeface="+mn-ea"/>
                    <a:ea typeface="+mn-ea"/>
                    <a:cs typeface="+mn-ea"/>
                    <a:sym typeface="微软雅黑" panose="020B0503020204020204" pitchFamily="34" charset="-122"/>
                  </a:endParaRPr>
                </a:p>
              </p:txBody>
            </p:sp>
          </p:grpSp>
          <p:sp>
            <p:nvSpPr>
              <p:cNvPr id="459" name="Shape 459"/>
              <p:cNvSpPr/>
              <p:nvPr/>
            </p:nvSpPr>
            <p:spPr>
              <a:xfrm>
                <a:off x="937903" y="529982"/>
                <a:ext cx="575803" cy="707883"/>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a:defRPr>
                </a:lvl1pPr>
              </a:lstStyle>
              <a:p>
                <a:pPr lvl="0">
                  <a:defRPr sz="1800">
                    <a:solidFill>
                      <a:srgbClr val="000000"/>
                    </a:solidFill>
                  </a:defRPr>
                </a:pPr>
                <a:r>
                  <a:rPr sz="4000">
                    <a:solidFill>
                      <a:schemeClr val="bg1"/>
                    </a:solidFill>
                    <a:latin typeface="Impact" panose="020B0806030902050204" pitchFamily="34" charset="0"/>
                    <a:ea typeface="+mn-ea"/>
                    <a:cs typeface="+mn-ea"/>
                    <a:sym typeface="微软雅黑" panose="020B0503020204020204" pitchFamily="34" charset="-122"/>
                  </a:rPr>
                  <a:t>5</a:t>
                </a:r>
                <a:endParaRPr sz="4000">
                  <a:solidFill>
                    <a:schemeClr val="bg1"/>
                  </a:solidFill>
                  <a:latin typeface="Impact" panose="020B0806030902050204" pitchFamily="34" charset="0"/>
                  <a:ea typeface="+mn-ea"/>
                  <a:cs typeface="+mn-ea"/>
                  <a:sym typeface="微软雅黑" panose="020B0503020204020204" pitchFamily="34" charset="-122"/>
                </a:endParaRPr>
              </a:p>
            </p:txBody>
          </p:sp>
        </p:grpSp>
        <p:grpSp>
          <p:nvGrpSpPr>
            <p:cNvPr id="467" name="Group 467"/>
            <p:cNvGrpSpPr/>
            <p:nvPr/>
          </p:nvGrpSpPr>
          <p:grpSpPr>
            <a:xfrm>
              <a:off x="6060092" y="2598013"/>
              <a:ext cx="2312326" cy="1913355"/>
              <a:chOff x="0" y="-1"/>
              <a:chExt cx="2312626" cy="1913353"/>
            </a:xfrm>
          </p:grpSpPr>
          <p:grpSp>
            <p:nvGrpSpPr>
              <p:cNvPr id="464" name="Group 464"/>
              <p:cNvGrpSpPr/>
              <p:nvPr/>
            </p:nvGrpSpPr>
            <p:grpSpPr>
              <a:xfrm>
                <a:off x="0" y="-1"/>
                <a:ext cx="2312626" cy="1913353"/>
                <a:chOff x="0" y="0"/>
                <a:chExt cx="2312625" cy="1913351"/>
              </a:xfrm>
            </p:grpSpPr>
            <p:sp>
              <p:nvSpPr>
                <p:cNvPr id="462" name="Shape 462"/>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248" y="663"/>
                        <a:pt x="14248" y="663"/>
                        <a:pt x="14248" y="663"/>
                      </a:cubicBezTo>
                      <a:cubicBezTo>
                        <a:pt x="13272" y="-486"/>
                        <a:pt x="12427" y="-103"/>
                        <a:pt x="12427" y="1505"/>
                      </a:cubicBezTo>
                      <a:cubicBezTo>
                        <a:pt x="12427" y="1505"/>
                        <a:pt x="12427" y="1505"/>
                        <a:pt x="12427" y="1505"/>
                      </a:cubicBezTo>
                      <a:cubicBezTo>
                        <a:pt x="12427" y="3114"/>
                        <a:pt x="11320" y="4493"/>
                        <a:pt x="9954" y="4493"/>
                      </a:cubicBezTo>
                      <a:cubicBezTo>
                        <a:pt x="2537" y="4493"/>
                        <a:pt x="2537" y="4493"/>
                        <a:pt x="2537" y="4493"/>
                      </a:cubicBezTo>
                      <a:cubicBezTo>
                        <a:pt x="1171" y="4493"/>
                        <a:pt x="0" y="5795"/>
                        <a:pt x="0" y="7403"/>
                      </a:cubicBezTo>
                      <a:cubicBezTo>
                        <a:pt x="0" y="13225"/>
                        <a:pt x="0" y="13225"/>
                        <a:pt x="0" y="13225"/>
                      </a:cubicBezTo>
                      <a:cubicBezTo>
                        <a:pt x="0" y="14833"/>
                        <a:pt x="1171" y="16212"/>
                        <a:pt x="2537"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72" y="21114"/>
                        <a:pt x="14248" y="19965"/>
                      </a:cubicBezTo>
                      <a:lnTo>
                        <a:pt x="20624" y="12382"/>
                      </a:lnTo>
                      <a:close/>
                    </a:path>
                  </a:pathLst>
                </a:custGeom>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kern="1200">
                    <a:solidFill>
                      <a:schemeClr val="bg1"/>
                    </a:solidFill>
                    <a:latin typeface="+mn-ea"/>
                    <a:cs typeface="+mn-ea"/>
                    <a:sym typeface="微软雅黑" panose="020B0503020204020204" pitchFamily="34" charset="-122"/>
                  </a:endParaRPr>
                </a:p>
              </p:txBody>
            </p:sp>
            <p:sp>
              <p:nvSpPr>
                <p:cNvPr id="463" name="Shape 463"/>
                <p:cNvSpPr/>
                <p:nvPr/>
              </p:nvSpPr>
              <p:spPr>
                <a:xfrm>
                  <a:off x="0" y="416297"/>
                  <a:ext cx="812006" cy="1087237"/>
                </a:xfrm>
                <a:custGeom>
                  <a:avLst/>
                  <a:gdLst/>
                  <a:ahLst/>
                  <a:cxnLst>
                    <a:cxn ang="0">
                      <a:pos x="wd2" y="hd2"/>
                    </a:cxn>
                    <a:cxn ang="5400000">
                      <a:pos x="wd2" y="hd2"/>
                    </a:cxn>
                    <a:cxn ang="10800000">
                      <a:pos x="wd2" y="hd2"/>
                    </a:cxn>
                    <a:cxn ang="16200000">
                      <a:pos x="wd2" y="hd2"/>
                    </a:cxn>
                  </a:cxnLst>
                  <a:rect l="0" t="0" r="r" b="b"/>
                  <a:pathLst>
                    <a:path w="20919" h="21600" extrusionOk="0">
                      <a:moveTo>
                        <a:pt x="0" y="5365"/>
                      </a:moveTo>
                      <a:cubicBezTo>
                        <a:pt x="0" y="16094"/>
                        <a:pt x="0" y="16094"/>
                        <a:pt x="0" y="16094"/>
                      </a:cubicBezTo>
                      <a:cubicBezTo>
                        <a:pt x="0" y="19059"/>
                        <a:pt x="3267" y="21600"/>
                        <a:pt x="7079" y="21600"/>
                      </a:cubicBezTo>
                      <a:cubicBezTo>
                        <a:pt x="9802" y="21600"/>
                        <a:pt x="9802" y="21600"/>
                        <a:pt x="9802" y="21600"/>
                      </a:cubicBezTo>
                      <a:cubicBezTo>
                        <a:pt x="18877" y="14541"/>
                        <a:pt x="18877" y="14541"/>
                        <a:pt x="18877" y="14541"/>
                      </a:cubicBezTo>
                      <a:cubicBezTo>
                        <a:pt x="21600" y="12424"/>
                        <a:pt x="21600" y="9035"/>
                        <a:pt x="18877" y="6918"/>
                      </a:cubicBezTo>
                      <a:cubicBezTo>
                        <a:pt x="9802" y="0"/>
                        <a:pt x="9802" y="0"/>
                        <a:pt x="9802" y="0"/>
                      </a:cubicBezTo>
                      <a:cubicBezTo>
                        <a:pt x="7079" y="0"/>
                        <a:pt x="7079" y="0"/>
                        <a:pt x="7079" y="0"/>
                      </a:cubicBezTo>
                      <a:cubicBezTo>
                        <a:pt x="3267"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endParaRPr>
                    <a:solidFill>
                      <a:schemeClr val="bg1"/>
                    </a:solidFill>
                    <a:latin typeface="+mn-ea"/>
                    <a:ea typeface="+mn-ea"/>
                    <a:cs typeface="+mn-ea"/>
                    <a:sym typeface="微软雅黑" panose="020B0503020204020204" pitchFamily="34" charset="-122"/>
                  </a:endParaRPr>
                </a:p>
              </p:txBody>
            </p:sp>
          </p:grpSp>
          <p:sp>
            <p:nvSpPr>
              <p:cNvPr id="465" name="Shape 465"/>
              <p:cNvSpPr/>
              <p:nvPr/>
            </p:nvSpPr>
            <p:spPr>
              <a:xfrm>
                <a:off x="1072010" y="510253"/>
                <a:ext cx="575803" cy="707883"/>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a:defRPr>
                </a:lvl1pPr>
              </a:lstStyle>
              <a:p>
                <a:pPr lvl="0">
                  <a:defRPr sz="1800">
                    <a:solidFill>
                      <a:srgbClr val="000000"/>
                    </a:solidFill>
                  </a:defRPr>
                </a:pPr>
                <a:r>
                  <a:rPr sz="4000">
                    <a:solidFill>
                      <a:schemeClr val="bg1"/>
                    </a:solidFill>
                    <a:latin typeface="Impact" panose="020B0806030902050204" pitchFamily="34" charset="0"/>
                    <a:ea typeface="+mn-ea"/>
                    <a:cs typeface="+mn-ea"/>
                    <a:sym typeface="微软雅黑" panose="020B0503020204020204" pitchFamily="34" charset="-122"/>
                  </a:rPr>
                  <a:t>4</a:t>
                </a:r>
                <a:endParaRPr sz="4000">
                  <a:solidFill>
                    <a:schemeClr val="bg1"/>
                  </a:solidFill>
                  <a:latin typeface="Impact" panose="020B0806030902050204" pitchFamily="34" charset="0"/>
                  <a:ea typeface="+mn-ea"/>
                  <a:cs typeface="+mn-ea"/>
                  <a:sym typeface="微软雅黑" panose="020B0503020204020204" pitchFamily="34" charset="-122"/>
                </a:endParaRPr>
              </a:p>
            </p:txBody>
          </p:sp>
        </p:grpSp>
        <p:grpSp>
          <p:nvGrpSpPr>
            <p:cNvPr id="473" name="Group 473"/>
            <p:cNvGrpSpPr/>
            <p:nvPr/>
          </p:nvGrpSpPr>
          <p:grpSpPr>
            <a:xfrm>
              <a:off x="4446944" y="2598012"/>
              <a:ext cx="2312325" cy="1913354"/>
              <a:chOff x="0" y="-1"/>
              <a:chExt cx="2312625" cy="1913352"/>
            </a:xfrm>
          </p:grpSpPr>
          <p:grpSp>
            <p:nvGrpSpPr>
              <p:cNvPr id="470" name="Group 470"/>
              <p:cNvGrpSpPr/>
              <p:nvPr/>
            </p:nvGrpSpPr>
            <p:grpSpPr>
              <a:xfrm>
                <a:off x="0" y="-1"/>
                <a:ext cx="2312625" cy="1913352"/>
                <a:chOff x="0" y="0"/>
                <a:chExt cx="2312624" cy="1913350"/>
              </a:xfrm>
            </p:grpSpPr>
            <p:sp>
              <p:nvSpPr>
                <p:cNvPr id="468" name="Shape 468"/>
                <p:cNvSpPr/>
                <p:nvPr/>
              </p:nvSpPr>
              <p:spPr>
                <a:xfrm>
                  <a:off x="0" y="0"/>
                  <a:ext cx="2312625" cy="1913351"/>
                </a:xfrm>
                <a:custGeom>
                  <a:avLst/>
                  <a:gdLst/>
                  <a:ahLst/>
                  <a:cxnLst>
                    <a:cxn ang="0">
                      <a:pos x="wd2" y="hd2"/>
                    </a:cxn>
                    <a:cxn ang="5400000">
                      <a:pos x="wd2" y="hd2"/>
                    </a:cxn>
                    <a:cxn ang="10800000">
                      <a:pos x="wd2" y="hd2"/>
                    </a:cxn>
                    <a:cxn ang="16200000">
                      <a:pos x="wd2" y="hd2"/>
                    </a:cxn>
                  </a:cxnLst>
                  <a:rect l="0" t="0" r="r" b="b"/>
                  <a:pathLst>
                    <a:path w="21356" h="20629" extrusionOk="0">
                      <a:moveTo>
                        <a:pt x="20624" y="12382"/>
                      </a:moveTo>
                      <a:cubicBezTo>
                        <a:pt x="21600" y="11233"/>
                        <a:pt x="21600" y="9395"/>
                        <a:pt x="20624" y="8246"/>
                      </a:cubicBezTo>
                      <a:cubicBezTo>
                        <a:pt x="14183" y="663"/>
                        <a:pt x="14183" y="663"/>
                        <a:pt x="14183" y="663"/>
                      </a:cubicBezTo>
                      <a:cubicBezTo>
                        <a:pt x="13207" y="-486"/>
                        <a:pt x="12427" y="-103"/>
                        <a:pt x="12427" y="1505"/>
                      </a:cubicBezTo>
                      <a:cubicBezTo>
                        <a:pt x="12427" y="1505"/>
                        <a:pt x="12427" y="1505"/>
                        <a:pt x="12427" y="1505"/>
                      </a:cubicBezTo>
                      <a:cubicBezTo>
                        <a:pt x="12427" y="3114"/>
                        <a:pt x="11320" y="4493"/>
                        <a:pt x="9954" y="4493"/>
                      </a:cubicBezTo>
                      <a:cubicBezTo>
                        <a:pt x="2472" y="4493"/>
                        <a:pt x="2472" y="4493"/>
                        <a:pt x="2472" y="4493"/>
                      </a:cubicBezTo>
                      <a:cubicBezTo>
                        <a:pt x="1106" y="4493"/>
                        <a:pt x="0" y="5795"/>
                        <a:pt x="0" y="7403"/>
                      </a:cubicBezTo>
                      <a:cubicBezTo>
                        <a:pt x="0" y="13225"/>
                        <a:pt x="0" y="13225"/>
                        <a:pt x="0" y="13225"/>
                      </a:cubicBezTo>
                      <a:cubicBezTo>
                        <a:pt x="0" y="14833"/>
                        <a:pt x="1106" y="16212"/>
                        <a:pt x="2472" y="16212"/>
                      </a:cubicBezTo>
                      <a:cubicBezTo>
                        <a:pt x="9954" y="16212"/>
                        <a:pt x="9954" y="16212"/>
                        <a:pt x="9954" y="16212"/>
                      </a:cubicBezTo>
                      <a:cubicBezTo>
                        <a:pt x="11320" y="16212"/>
                        <a:pt x="12427" y="17514"/>
                        <a:pt x="12427" y="19123"/>
                      </a:cubicBezTo>
                      <a:cubicBezTo>
                        <a:pt x="12427" y="19123"/>
                        <a:pt x="12427" y="19123"/>
                        <a:pt x="12427" y="19123"/>
                      </a:cubicBezTo>
                      <a:cubicBezTo>
                        <a:pt x="12427" y="20731"/>
                        <a:pt x="13207" y="21114"/>
                        <a:pt x="14183" y="19965"/>
                      </a:cubicBezTo>
                      <a:lnTo>
                        <a:pt x="20624" y="12382"/>
                      </a:lnTo>
                      <a:close/>
                    </a:path>
                  </a:pathLst>
                </a:custGeom>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kern="1200">
                    <a:solidFill>
                      <a:schemeClr val="bg1"/>
                    </a:solidFill>
                    <a:latin typeface="+mn-ea"/>
                    <a:cs typeface="+mn-ea"/>
                    <a:sym typeface="微软雅黑" panose="020B0503020204020204" pitchFamily="34" charset="-122"/>
                  </a:endParaRPr>
                </a:p>
              </p:txBody>
            </p:sp>
            <p:sp>
              <p:nvSpPr>
                <p:cNvPr id="469" name="Shape 469"/>
                <p:cNvSpPr/>
                <p:nvPr/>
              </p:nvSpPr>
              <p:spPr>
                <a:xfrm>
                  <a:off x="0" y="416297"/>
                  <a:ext cx="804254" cy="1087237"/>
                </a:xfrm>
                <a:custGeom>
                  <a:avLst/>
                  <a:gdLst/>
                  <a:ahLst/>
                  <a:cxnLst>
                    <a:cxn ang="0">
                      <a:pos x="wd2" y="hd2"/>
                    </a:cxn>
                    <a:cxn ang="5400000">
                      <a:pos x="wd2" y="hd2"/>
                    </a:cxn>
                    <a:cxn ang="10800000">
                      <a:pos x="wd2" y="hd2"/>
                    </a:cxn>
                    <a:cxn ang="16200000">
                      <a:pos x="wd2" y="hd2"/>
                    </a:cxn>
                  </a:cxnLst>
                  <a:rect l="0" t="0" r="r" b="b"/>
                  <a:pathLst>
                    <a:path w="20914" h="21600" extrusionOk="0">
                      <a:moveTo>
                        <a:pt x="0" y="5365"/>
                      </a:moveTo>
                      <a:cubicBezTo>
                        <a:pt x="0" y="16094"/>
                        <a:pt x="0" y="16094"/>
                        <a:pt x="0" y="16094"/>
                      </a:cubicBezTo>
                      <a:cubicBezTo>
                        <a:pt x="0" y="19059"/>
                        <a:pt x="3112" y="21600"/>
                        <a:pt x="6956" y="21600"/>
                      </a:cubicBezTo>
                      <a:cubicBezTo>
                        <a:pt x="9885" y="21600"/>
                        <a:pt x="9885" y="21600"/>
                        <a:pt x="9885" y="21600"/>
                      </a:cubicBezTo>
                      <a:cubicBezTo>
                        <a:pt x="18854" y="14541"/>
                        <a:pt x="18854" y="14541"/>
                        <a:pt x="18854" y="14541"/>
                      </a:cubicBezTo>
                      <a:cubicBezTo>
                        <a:pt x="21600" y="12424"/>
                        <a:pt x="21600" y="9035"/>
                        <a:pt x="18854" y="6918"/>
                      </a:cubicBezTo>
                      <a:cubicBezTo>
                        <a:pt x="9885" y="0"/>
                        <a:pt x="9885" y="0"/>
                        <a:pt x="9885" y="0"/>
                      </a:cubicBezTo>
                      <a:cubicBezTo>
                        <a:pt x="6956" y="0"/>
                        <a:pt x="6956" y="0"/>
                        <a:pt x="6956" y="0"/>
                      </a:cubicBezTo>
                      <a:cubicBezTo>
                        <a:pt x="3112"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lvl="0" algn="just">
                    <a:defRPr b="1"/>
                  </a:pPr>
                  <a:endParaRPr>
                    <a:solidFill>
                      <a:schemeClr val="bg1"/>
                    </a:solidFill>
                    <a:latin typeface="+mn-ea"/>
                    <a:ea typeface="+mn-ea"/>
                    <a:cs typeface="+mn-ea"/>
                    <a:sym typeface="微软雅黑" panose="020B0503020204020204" pitchFamily="34" charset="-122"/>
                  </a:endParaRPr>
                </a:p>
              </p:txBody>
            </p:sp>
          </p:grpSp>
          <p:sp>
            <p:nvSpPr>
              <p:cNvPr id="471" name="Shape 471"/>
              <p:cNvSpPr/>
              <p:nvPr/>
            </p:nvSpPr>
            <p:spPr>
              <a:xfrm>
                <a:off x="1038370" y="535803"/>
                <a:ext cx="575803" cy="707883"/>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a:defRPr>
                </a:lvl1pPr>
              </a:lstStyle>
              <a:p>
                <a:pPr lvl="0">
                  <a:defRPr sz="1800">
                    <a:solidFill>
                      <a:srgbClr val="000000"/>
                    </a:solidFill>
                  </a:defRPr>
                </a:pPr>
                <a:r>
                  <a:rPr sz="4000">
                    <a:solidFill>
                      <a:schemeClr val="bg1"/>
                    </a:solidFill>
                    <a:latin typeface="Impact" panose="020B0806030902050204" pitchFamily="34" charset="0"/>
                    <a:ea typeface="+mn-ea"/>
                    <a:cs typeface="+mn-ea"/>
                    <a:sym typeface="微软雅黑" panose="020B0503020204020204" pitchFamily="34" charset="-122"/>
                  </a:rPr>
                  <a:t>3</a:t>
                </a:r>
                <a:endParaRPr sz="4000">
                  <a:solidFill>
                    <a:schemeClr val="bg1"/>
                  </a:solidFill>
                  <a:latin typeface="Impact" panose="020B0806030902050204" pitchFamily="34" charset="0"/>
                  <a:ea typeface="+mn-ea"/>
                  <a:cs typeface="+mn-ea"/>
                  <a:sym typeface="微软雅黑" panose="020B0503020204020204" pitchFamily="34" charset="-122"/>
                </a:endParaRPr>
              </a:p>
            </p:txBody>
          </p:sp>
        </p:grpSp>
        <p:grpSp>
          <p:nvGrpSpPr>
            <p:cNvPr id="476" name="Group 476"/>
            <p:cNvGrpSpPr/>
            <p:nvPr/>
          </p:nvGrpSpPr>
          <p:grpSpPr>
            <a:xfrm>
              <a:off x="3388104" y="2097382"/>
              <a:ext cx="772039" cy="1586374"/>
              <a:chOff x="0" y="0"/>
              <a:chExt cx="772138" cy="1586372"/>
            </a:xfrm>
            <a:solidFill>
              <a:schemeClr val="bg1">
                <a:lumMod val="60000"/>
                <a:lumOff val="40000"/>
              </a:schemeClr>
            </a:solidFill>
          </p:grpSpPr>
          <p:sp>
            <p:nvSpPr>
              <p:cNvPr id="474" name="Shape 474"/>
              <p:cNvSpPr/>
              <p:nvPr/>
            </p:nvSpPr>
            <p:spPr>
              <a:xfrm>
                <a:off x="-1" y="-1"/>
                <a:ext cx="225366" cy="22536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mn-ea"/>
                  <a:ea typeface="+mn-ea"/>
                  <a:cs typeface="+mn-ea"/>
                  <a:sym typeface="微软雅黑" panose="020B0503020204020204" pitchFamily="34" charset="-122"/>
                </a:endParaRPr>
              </a:p>
            </p:txBody>
          </p:sp>
          <p:sp>
            <p:nvSpPr>
              <p:cNvPr id="475" name="Shape 475"/>
              <p:cNvSpPr/>
              <p:nvPr/>
            </p:nvSpPr>
            <p:spPr>
              <a:xfrm rot="20198661">
                <a:off x="419213" y="130314"/>
                <a:ext cx="56617" cy="1506560"/>
              </a:xfrm>
              <a:prstGeom prst="rect">
                <a:avLst/>
              </a:prstGeom>
              <a:grpFill/>
              <a:ln w="12700" cap="flat">
                <a:noFill/>
                <a:miter lim="400000"/>
              </a:ln>
              <a:effectLst/>
            </p:spPr>
            <p:txBody>
              <a:bodyPr wrap="square" lIns="0" tIns="0" rIns="0" bIns="0" numCol="1" anchor="ctr">
                <a:noAutofit/>
              </a:bodyPr>
              <a:lstStyle/>
              <a:p>
                <a:pPr lvl="0" algn="just">
                  <a:defRPr>
                    <a:solidFill>
                      <a:srgbClr val="000000"/>
                    </a:solidFill>
                  </a:defRPr>
                </a:pPr>
                <a:endParaRPr>
                  <a:latin typeface="+mn-ea"/>
                  <a:ea typeface="+mn-ea"/>
                  <a:cs typeface="+mn-ea"/>
                  <a:sym typeface="微软雅黑" panose="020B0503020204020204" pitchFamily="34" charset="-122"/>
                </a:endParaRPr>
              </a:p>
            </p:txBody>
          </p:sp>
        </p:grpSp>
        <p:grpSp>
          <p:nvGrpSpPr>
            <p:cNvPr id="487" name="Group 487"/>
            <p:cNvGrpSpPr/>
            <p:nvPr/>
          </p:nvGrpSpPr>
          <p:grpSpPr>
            <a:xfrm>
              <a:off x="2826020" y="2600717"/>
              <a:ext cx="2314088" cy="1913353"/>
              <a:chOff x="0" y="-1"/>
              <a:chExt cx="2314387" cy="1913352"/>
            </a:xfrm>
          </p:grpSpPr>
          <p:grpSp>
            <p:nvGrpSpPr>
              <p:cNvPr id="484" name="Group 484"/>
              <p:cNvGrpSpPr/>
              <p:nvPr/>
            </p:nvGrpSpPr>
            <p:grpSpPr>
              <a:xfrm>
                <a:off x="0" y="-1"/>
                <a:ext cx="2314387" cy="1913352"/>
                <a:chOff x="0" y="-1"/>
                <a:chExt cx="2314386" cy="1913351"/>
              </a:xfrm>
            </p:grpSpPr>
            <p:sp>
              <p:nvSpPr>
                <p:cNvPr id="482" name="Shape 482"/>
                <p:cNvSpPr/>
                <p:nvPr/>
              </p:nvSpPr>
              <p:spPr>
                <a:xfrm>
                  <a:off x="0" y="-1"/>
                  <a:ext cx="2314386" cy="1913351"/>
                </a:xfrm>
                <a:custGeom>
                  <a:avLst/>
                  <a:gdLst/>
                  <a:ahLst/>
                  <a:cxnLst>
                    <a:cxn ang="0">
                      <a:pos x="wd2" y="hd2"/>
                    </a:cxn>
                    <a:cxn ang="5400000">
                      <a:pos x="wd2" y="hd2"/>
                    </a:cxn>
                    <a:cxn ang="10800000">
                      <a:pos x="wd2" y="hd2"/>
                    </a:cxn>
                    <a:cxn ang="16200000">
                      <a:pos x="wd2" y="hd2"/>
                    </a:cxn>
                  </a:cxnLst>
                  <a:rect l="0" t="0" r="r" b="b"/>
                  <a:pathLst>
                    <a:path w="21372" h="20629" extrusionOk="0">
                      <a:moveTo>
                        <a:pt x="20689" y="12382"/>
                      </a:moveTo>
                      <a:cubicBezTo>
                        <a:pt x="21600" y="11233"/>
                        <a:pt x="21600" y="9395"/>
                        <a:pt x="20689" y="8246"/>
                      </a:cubicBezTo>
                      <a:cubicBezTo>
                        <a:pt x="14248" y="663"/>
                        <a:pt x="14248" y="663"/>
                        <a:pt x="14248" y="663"/>
                      </a:cubicBezTo>
                      <a:cubicBezTo>
                        <a:pt x="13272" y="-486"/>
                        <a:pt x="12492" y="-103"/>
                        <a:pt x="12492" y="1505"/>
                      </a:cubicBezTo>
                      <a:cubicBezTo>
                        <a:pt x="12492" y="1505"/>
                        <a:pt x="12492" y="1505"/>
                        <a:pt x="12492" y="1505"/>
                      </a:cubicBezTo>
                      <a:cubicBezTo>
                        <a:pt x="12492" y="3114"/>
                        <a:pt x="11320" y="4493"/>
                        <a:pt x="9954" y="4493"/>
                      </a:cubicBezTo>
                      <a:cubicBezTo>
                        <a:pt x="2537" y="4493"/>
                        <a:pt x="2537" y="4493"/>
                        <a:pt x="2537" y="4493"/>
                      </a:cubicBezTo>
                      <a:cubicBezTo>
                        <a:pt x="1171" y="4493"/>
                        <a:pt x="0" y="5795"/>
                        <a:pt x="0" y="7403"/>
                      </a:cubicBezTo>
                      <a:cubicBezTo>
                        <a:pt x="0" y="13225"/>
                        <a:pt x="0" y="13225"/>
                        <a:pt x="0" y="13225"/>
                      </a:cubicBezTo>
                      <a:cubicBezTo>
                        <a:pt x="0" y="14833"/>
                        <a:pt x="1171" y="16212"/>
                        <a:pt x="2537" y="16212"/>
                      </a:cubicBezTo>
                      <a:cubicBezTo>
                        <a:pt x="9954" y="16212"/>
                        <a:pt x="9954" y="16212"/>
                        <a:pt x="9954" y="16212"/>
                      </a:cubicBezTo>
                      <a:cubicBezTo>
                        <a:pt x="11320" y="16212"/>
                        <a:pt x="12492" y="17514"/>
                        <a:pt x="12492" y="19123"/>
                      </a:cubicBezTo>
                      <a:cubicBezTo>
                        <a:pt x="12492" y="19123"/>
                        <a:pt x="12492" y="19123"/>
                        <a:pt x="12492" y="19123"/>
                      </a:cubicBezTo>
                      <a:cubicBezTo>
                        <a:pt x="12492" y="20731"/>
                        <a:pt x="13272" y="21114"/>
                        <a:pt x="14248" y="19965"/>
                      </a:cubicBezTo>
                      <a:lnTo>
                        <a:pt x="20689" y="12382"/>
                      </a:lnTo>
                      <a:close/>
                    </a:path>
                  </a:pathLst>
                </a:custGeom>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kern="1200">
                    <a:solidFill>
                      <a:schemeClr val="bg1"/>
                    </a:solidFill>
                    <a:latin typeface="+mn-ea"/>
                    <a:cs typeface="+mn-ea"/>
                    <a:sym typeface="微软雅黑" panose="020B0503020204020204" pitchFamily="34" charset="-122"/>
                  </a:endParaRPr>
                </a:p>
              </p:txBody>
            </p:sp>
            <p:sp>
              <p:nvSpPr>
                <p:cNvPr id="483" name="Shape 483"/>
                <p:cNvSpPr/>
                <p:nvPr/>
              </p:nvSpPr>
              <p:spPr>
                <a:xfrm>
                  <a:off x="0" y="416296"/>
                  <a:ext cx="812006" cy="1087236"/>
                </a:xfrm>
                <a:custGeom>
                  <a:avLst/>
                  <a:gdLst/>
                  <a:ahLst/>
                  <a:cxnLst>
                    <a:cxn ang="0">
                      <a:pos x="wd2" y="hd2"/>
                    </a:cxn>
                    <a:cxn ang="5400000">
                      <a:pos x="wd2" y="hd2"/>
                    </a:cxn>
                    <a:cxn ang="10800000">
                      <a:pos x="wd2" y="hd2"/>
                    </a:cxn>
                    <a:cxn ang="16200000">
                      <a:pos x="wd2" y="hd2"/>
                    </a:cxn>
                  </a:cxnLst>
                  <a:rect l="0" t="0" r="r" b="b"/>
                  <a:pathLst>
                    <a:path w="20919" h="21600" extrusionOk="0">
                      <a:moveTo>
                        <a:pt x="0" y="5365"/>
                      </a:moveTo>
                      <a:cubicBezTo>
                        <a:pt x="0" y="16094"/>
                        <a:pt x="0" y="16094"/>
                        <a:pt x="0" y="16094"/>
                      </a:cubicBezTo>
                      <a:cubicBezTo>
                        <a:pt x="0" y="19059"/>
                        <a:pt x="3267" y="21600"/>
                        <a:pt x="7079" y="21600"/>
                      </a:cubicBezTo>
                      <a:cubicBezTo>
                        <a:pt x="9983" y="21600"/>
                        <a:pt x="9983" y="21600"/>
                        <a:pt x="9983" y="21600"/>
                      </a:cubicBezTo>
                      <a:cubicBezTo>
                        <a:pt x="18877" y="14541"/>
                        <a:pt x="18877" y="14541"/>
                        <a:pt x="18877" y="14541"/>
                      </a:cubicBezTo>
                      <a:cubicBezTo>
                        <a:pt x="21600" y="12424"/>
                        <a:pt x="21600" y="9035"/>
                        <a:pt x="18877" y="6918"/>
                      </a:cubicBezTo>
                      <a:cubicBezTo>
                        <a:pt x="9983" y="0"/>
                        <a:pt x="9983" y="0"/>
                        <a:pt x="9983" y="0"/>
                      </a:cubicBezTo>
                      <a:cubicBezTo>
                        <a:pt x="7079" y="0"/>
                        <a:pt x="7079" y="0"/>
                        <a:pt x="7079" y="0"/>
                      </a:cubicBezTo>
                      <a:cubicBezTo>
                        <a:pt x="3267" y="0"/>
                        <a:pt x="0" y="2400"/>
                        <a:pt x="0" y="5365"/>
                      </a:cubicBezTo>
                      <a:close/>
                    </a:path>
                  </a:pathLst>
                </a:custGeom>
                <a:solidFill>
                  <a:schemeClr val="bg1">
                    <a:lumMod val="20000"/>
                    <a:lumOff val="80000"/>
                    <a:alpha val="50000"/>
                  </a:schemeClr>
                </a:solidFill>
                <a:ln w="12700" cap="flat">
                  <a:noFill/>
                  <a:miter lim="400000"/>
                </a:ln>
                <a:effectLst/>
              </p:spPr>
              <p:txBody>
                <a:bodyPr wrap="square" lIns="0" tIns="0" rIns="0" bIns="0" numCol="1" anchor="t">
                  <a:noAutofit/>
                </a:bodyPr>
                <a:lstStyle/>
                <a:p>
                  <a:pPr algn="just"/>
                  <a:endParaRPr>
                    <a:solidFill>
                      <a:schemeClr val="bg1"/>
                    </a:solidFill>
                    <a:latin typeface="+mn-ea"/>
                    <a:ea typeface="+mn-ea"/>
                    <a:cs typeface="+mn-ea"/>
                    <a:sym typeface="微软雅黑" panose="020B0503020204020204" pitchFamily="34" charset="-122"/>
                  </a:endParaRPr>
                </a:p>
              </p:txBody>
            </p:sp>
          </p:grpSp>
          <p:sp>
            <p:nvSpPr>
              <p:cNvPr id="485" name="Shape 485"/>
              <p:cNvSpPr/>
              <p:nvPr/>
            </p:nvSpPr>
            <p:spPr>
              <a:xfrm>
                <a:off x="999428" y="515971"/>
                <a:ext cx="575803" cy="707884"/>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a:defRPr>
                </a:lvl1pPr>
              </a:lstStyle>
              <a:p>
                <a:pPr>
                  <a:defRPr sz="1800">
                    <a:solidFill>
                      <a:srgbClr val="000000"/>
                    </a:solidFill>
                  </a:defRPr>
                </a:pPr>
                <a:r>
                  <a:rPr sz="4000">
                    <a:solidFill>
                      <a:schemeClr val="bg1"/>
                    </a:solidFill>
                    <a:latin typeface="Impact" panose="020B0806030902050204" pitchFamily="34" charset="0"/>
                    <a:ea typeface="+mn-ea"/>
                    <a:cs typeface="+mn-ea"/>
                    <a:sym typeface="微软雅黑" panose="020B0503020204020204" pitchFamily="34" charset="-122"/>
                  </a:rPr>
                  <a:t>2</a:t>
                </a:r>
                <a:endParaRPr sz="4000">
                  <a:solidFill>
                    <a:schemeClr val="bg1"/>
                  </a:solidFill>
                  <a:latin typeface="Impact" panose="020B0806030902050204" pitchFamily="34" charset="0"/>
                  <a:ea typeface="+mn-ea"/>
                  <a:cs typeface="+mn-ea"/>
                  <a:sym typeface="微软雅黑" panose="020B0503020204020204" pitchFamily="34" charset="-122"/>
                </a:endParaRPr>
              </a:p>
            </p:txBody>
          </p:sp>
        </p:grpSp>
        <p:grpSp>
          <p:nvGrpSpPr>
            <p:cNvPr id="491" name="Group 491"/>
            <p:cNvGrpSpPr/>
            <p:nvPr/>
          </p:nvGrpSpPr>
          <p:grpSpPr>
            <a:xfrm>
              <a:off x="1478935" y="2598014"/>
              <a:ext cx="2046264" cy="1913352"/>
              <a:chOff x="0" y="0"/>
              <a:chExt cx="2046529" cy="1913351"/>
            </a:xfrm>
          </p:grpSpPr>
          <p:sp>
            <p:nvSpPr>
              <p:cNvPr id="488" name="Shape 488"/>
              <p:cNvSpPr/>
              <p:nvPr/>
            </p:nvSpPr>
            <p:spPr>
              <a:xfrm>
                <a:off x="0" y="0"/>
                <a:ext cx="2046529" cy="1913351"/>
              </a:xfrm>
              <a:custGeom>
                <a:avLst/>
                <a:gdLst/>
                <a:ahLst/>
                <a:cxnLst>
                  <a:cxn ang="0">
                    <a:pos x="wd2" y="hd2"/>
                  </a:cxn>
                  <a:cxn ang="5400000">
                    <a:pos x="wd2" y="hd2"/>
                  </a:cxn>
                  <a:cxn ang="10800000">
                    <a:pos x="wd2" y="hd2"/>
                  </a:cxn>
                  <a:cxn ang="16200000">
                    <a:pos x="wd2" y="hd2"/>
                  </a:cxn>
                </a:cxnLst>
                <a:rect l="0" t="0" r="r" b="b"/>
                <a:pathLst>
                  <a:path w="21325" h="21077" extrusionOk="0">
                    <a:moveTo>
                      <a:pt x="12120" y="1"/>
                    </a:moveTo>
                    <a:cubicBezTo>
                      <a:pt x="12436" y="17"/>
                      <a:pt x="12818" y="237"/>
                      <a:pt x="13231" y="677"/>
                    </a:cubicBezTo>
                    <a:cubicBezTo>
                      <a:pt x="13231" y="677"/>
                      <a:pt x="13231" y="677"/>
                      <a:pt x="20499" y="8425"/>
                    </a:cubicBezTo>
                    <a:cubicBezTo>
                      <a:pt x="21600" y="9599"/>
                      <a:pt x="21600" y="11477"/>
                      <a:pt x="20499" y="12651"/>
                    </a:cubicBezTo>
                    <a:lnTo>
                      <a:pt x="13231" y="20399"/>
                    </a:lnTo>
                    <a:cubicBezTo>
                      <a:pt x="12130" y="21573"/>
                      <a:pt x="11249" y="21182"/>
                      <a:pt x="11249" y="19538"/>
                    </a:cubicBezTo>
                    <a:cubicBezTo>
                      <a:pt x="11249" y="17895"/>
                      <a:pt x="10001" y="16564"/>
                      <a:pt x="8459" y="16564"/>
                    </a:cubicBezTo>
                    <a:cubicBezTo>
                      <a:pt x="8459" y="16564"/>
                      <a:pt x="8459" y="16564"/>
                      <a:pt x="17" y="16564"/>
                    </a:cubicBezTo>
                    <a:lnTo>
                      <a:pt x="0" y="16562"/>
                    </a:lnTo>
                    <a:lnTo>
                      <a:pt x="73" y="16562"/>
                    </a:lnTo>
                    <a:cubicBezTo>
                      <a:pt x="569" y="16562"/>
                      <a:pt x="569" y="16562"/>
                      <a:pt x="569" y="16562"/>
                    </a:cubicBezTo>
                    <a:cubicBezTo>
                      <a:pt x="4166" y="12648"/>
                      <a:pt x="4166" y="12648"/>
                      <a:pt x="4166" y="12648"/>
                    </a:cubicBezTo>
                    <a:cubicBezTo>
                      <a:pt x="5267" y="11474"/>
                      <a:pt x="5267" y="9595"/>
                      <a:pt x="4166" y="8421"/>
                    </a:cubicBezTo>
                    <a:cubicBezTo>
                      <a:pt x="1018" y="5065"/>
                      <a:pt x="625" y="4645"/>
                      <a:pt x="576" y="4593"/>
                    </a:cubicBezTo>
                    <a:lnTo>
                      <a:pt x="573" y="4590"/>
                    </a:lnTo>
                    <a:lnTo>
                      <a:pt x="724" y="4590"/>
                    </a:lnTo>
                    <a:cubicBezTo>
                      <a:pt x="1633" y="4590"/>
                      <a:pt x="3710" y="4590"/>
                      <a:pt x="8459" y="4590"/>
                    </a:cubicBezTo>
                    <a:cubicBezTo>
                      <a:pt x="10001" y="4590"/>
                      <a:pt x="11249" y="3182"/>
                      <a:pt x="11249" y="1538"/>
                    </a:cubicBezTo>
                    <a:cubicBezTo>
                      <a:pt x="11249" y="511"/>
                      <a:pt x="11593" y="-27"/>
                      <a:pt x="12120" y="1"/>
                    </a:cubicBezTo>
                    <a:close/>
                  </a:path>
                </a:pathLst>
              </a:custGeom>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kern="1200">
                  <a:solidFill>
                    <a:schemeClr val="bg1"/>
                  </a:solidFill>
                  <a:latin typeface="+mn-ea"/>
                  <a:cs typeface="+mn-ea"/>
                  <a:sym typeface="微软雅黑" panose="020B0503020204020204" pitchFamily="34" charset="-122"/>
                </a:endParaRPr>
              </a:p>
            </p:txBody>
          </p:sp>
          <p:sp>
            <p:nvSpPr>
              <p:cNvPr id="489" name="Shape 489"/>
              <p:cNvSpPr/>
              <p:nvPr/>
            </p:nvSpPr>
            <p:spPr>
              <a:xfrm>
                <a:off x="808979" y="518674"/>
                <a:ext cx="575803" cy="707884"/>
              </a:xfrm>
              <a:prstGeom prst="rect">
                <a:avLst/>
              </a:prstGeom>
              <a:noFill/>
              <a:ln w="12700" cap="flat">
                <a:noFill/>
                <a:miter lim="400000"/>
              </a:ln>
              <a:effectLst/>
            </p:spPr>
            <p:txBody>
              <a:bodyPr wrap="square" lIns="45719" tIns="45719" rIns="45719" bIns="45719" numCol="1" anchor="t">
                <a:spAutoFit/>
              </a:bodyPr>
              <a:lstStyle>
                <a:lvl1pPr algn="ctr">
                  <a:defRPr sz="3200">
                    <a:latin typeface="+mj-lt"/>
                    <a:ea typeface="+mj-ea"/>
                    <a:cs typeface="+mj-cs"/>
                    <a:sym typeface="Source Sans Pro"/>
                  </a:defRPr>
                </a:lvl1pPr>
              </a:lstStyle>
              <a:p>
                <a:pPr lvl="0">
                  <a:defRPr sz="1800">
                    <a:solidFill>
                      <a:srgbClr val="000000"/>
                    </a:solidFill>
                  </a:defRPr>
                </a:pPr>
                <a:r>
                  <a:rPr sz="4000">
                    <a:solidFill>
                      <a:schemeClr val="bg1"/>
                    </a:solidFill>
                    <a:latin typeface="Impact" panose="020B0806030902050204" pitchFamily="34" charset="0"/>
                    <a:ea typeface="+mn-ea"/>
                    <a:cs typeface="+mn-ea"/>
                    <a:sym typeface="微软雅黑" panose="020B0503020204020204" pitchFamily="34" charset="-122"/>
                  </a:rPr>
                  <a:t>1</a:t>
                </a:r>
                <a:endParaRPr sz="4000">
                  <a:solidFill>
                    <a:schemeClr val="bg1"/>
                  </a:solidFill>
                  <a:latin typeface="Impact" panose="020B0806030902050204" pitchFamily="34" charset="0"/>
                  <a:ea typeface="+mn-ea"/>
                  <a:cs typeface="+mn-ea"/>
                  <a:sym typeface="微软雅黑" panose="020B0503020204020204" pitchFamily="34" charset="-122"/>
                </a:endParaRPr>
              </a:p>
            </p:txBody>
          </p:sp>
        </p:grpSp>
      </p:grpSp>
      <p:grpSp>
        <p:nvGrpSpPr>
          <p:cNvPr id="5" name="组合 4"/>
          <p:cNvGrpSpPr/>
          <p:nvPr/>
        </p:nvGrpSpPr>
        <p:grpSpPr>
          <a:xfrm>
            <a:off x="1815653" y="4766043"/>
            <a:ext cx="2859899" cy="790333"/>
            <a:chOff x="1815416" y="4766042"/>
            <a:chExt cx="2859527" cy="790333"/>
          </a:xfrm>
        </p:grpSpPr>
        <p:sp>
          <p:nvSpPr>
            <p:cNvPr id="492" name="Shape 492"/>
            <p:cNvSpPr/>
            <p:nvPr/>
          </p:nvSpPr>
          <p:spPr>
            <a:xfrm>
              <a:off x="2173395" y="4766042"/>
              <a:ext cx="1477133" cy="369332"/>
            </a:xfrm>
            <a:prstGeom prst="rect">
              <a:avLst/>
            </a:prstGeom>
            <a:ln w="12700">
              <a:miter lim="400000"/>
            </a:ln>
          </p:spPr>
          <p:txBody>
            <a:bodyPr wrap="none" lIns="45719" rIns="45719">
              <a:spAutoFit/>
            </a:bodyPr>
            <a:lstStyle>
              <a:lvl1pPr>
                <a:defRPr>
                  <a:solidFill>
                    <a:srgbClr val="F79A00"/>
                  </a:solidFill>
                  <a:latin typeface="+mj-lt"/>
                  <a:ea typeface="+mj-ea"/>
                  <a:cs typeface="+mj-cs"/>
                  <a:sym typeface="Source Sans Pro"/>
                </a:defRPr>
              </a:lvl1pPr>
            </a:lstStyle>
            <a:p>
              <a:pPr lvl="0">
                <a:defRPr>
                  <a:solidFill>
                    <a:srgbClr val="000000"/>
                  </a:solidFill>
                </a:defRPr>
              </a:pPr>
              <a:r>
                <a:rPr lang="zh-CN" altLang="en-US" b="1" dirty="0" smtClean="0">
                  <a:solidFill>
                    <a:schemeClr val="tx1">
                      <a:lumMod val="50000"/>
                      <a:lumOff val="50000"/>
                    </a:schemeClr>
                  </a:solidFill>
                  <a:latin typeface="+mn-ea"/>
                  <a:ea typeface="+mn-ea"/>
                  <a:cs typeface="+mn-ea"/>
                  <a:sym typeface="微软雅黑" panose="020B0503020204020204" pitchFamily="34" charset="-122"/>
                </a:rPr>
                <a:t>此处添加标题</a:t>
              </a:r>
              <a:endParaRPr b="1" dirty="0">
                <a:solidFill>
                  <a:schemeClr val="tx1">
                    <a:lumMod val="50000"/>
                    <a:lumOff val="50000"/>
                  </a:schemeClr>
                </a:solidFill>
                <a:latin typeface="+mn-ea"/>
                <a:ea typeface="+mn-ea"/>
                <a:cs typeface="+mn-ea"/>
                <a:sym typeface="微软雅黑" panose="020B0503020204020204" pitchFamily="34" charset="-122"/>
              </a:endParaRPr>
            </a:p>
          </p:txBody>
        </p:sp>
        <p:sp>
          <p:nvSpPr>
            <p:cNvPr id="493" name="Shape 493"/>
            <p:cNvSpPr/>
            <p:nvPr/>
          </p:nvSpPr>
          <p:spPr>
            <a:xfrm>
              <a:off x="1815416" y="5063932"/>
              <a:ext cx="2859527" cy="492443"/>
            </a:xfrm>
            <a:prstGeom prst="rect">
              <a:avLst/>
            </a:prstGeom>
            <a:ln w="12700">
              <a:miter lim="400000"/>
            </a:ln>
          </p:spPr>
          <p:txBody>
            <a:bodyPr lIns="45719" rIns="45719">
              <a:spAutoFit/>
            </a:bodyPr>
            <a:lstStyle>
              <a:lvl1pPr>
                <a:defRPr sz="1300">
                  <a:solidFill>
                    <a:srgbClr val="595C54"/>
                  </a:solidFill>
                </a:defRPr>
              </a:lvl1pPr>
            </a:lstStyle>
            <a:p>
              <a:pPr lvl="0">
                <a:defRPr sz="1800">
                  <a:solidFill>
                    <a:srgbClr val="000000"/>
                  </a:solidFill>
                </a:defRPr>
              </a:pPr>
              <a:r>
                <a:rPr lang="zh-CN" altLang="en-US" sz="1300" dirty="0" smtClean="0">
                  <a:solidFill>
                    <a:schemeClr val="tx1">
                      <a:lumMod val="50000"/>
                      <a:lumOff val="50000"/>
                    </a:schemeClr>
                  </a:solidFill>
                  <a:latin typeface="+mn-ea"/>
                  <a:ea typeface="+mn-ea"/>
                  <a:cs typeface="+mn-ea"/>
                  <a:sym typeface="微软雅黑" panose="020B0503020204020204" pitchFamily="34" charset="-122"/>
                </a:rPr>
                <a:t>您的内容打在这里，或复制文本在此框中粘贴</a:t>
              </a:r>
              <a:r>
                <a:rPr lang="en-US" altLang="zh-CN" sz="1300" dirty="0" smtClean="0">
                  <a:solidFill>
                    <a:schemeClr val="tx1">
                      <a:lumMod val="50000"/>
                      <a:lumOff val="50000"/>
                    </a:schemeClr>
                  </a:solidFill>
                  <a:latin typeface="+mn-ea"/>
                  <a:ea typeface="+mn-ea"/>
                  <a:cs typeface="+mn-ea"/>
                  <a:sym typeface="微软雅黑" panose="020B0503020204020204" pitchFamily="34" charset="-122"/>
                </a:rPr>
                <a:t>.</a:t>
              </a:r>
              <a:endParaRPr sz="1300" dirty="0">
                <a:solidFill>
                  <a:schemeClr val="tx1">
                    <a:lumMod val="50000"/>
                    <a:lumOff val="50000"/>
                  </a:schemeClr>
                </a:solidFill>
                <a:latin typeface="+mn-ea"/>
                <a:ea typeface="+mn-ea"/>
                <a:cs typeface="+mn-ea"/>
                <a:sym typeface="微软雅黑" panose="020B0503020204020204" pitchFamily="34" charset="-122"/>
              </a:endParaRPr>
            </a:p>
          </p:txBody>
        </p:sp>
      </p:grpSp>
      <p:grpSp>
        <p:nvGrpSpPr>
          <p:cNvPr id="6" name="组合 5"/>
          <p:cNvGrpSpPr/>
          <p:nvPr/>
        </p:nvGrpSpPr>
        <p:grpSpPr>
          <a:xfrm>
            <a:off x="5092175" y="4766043"/>
            <a:ext cx="2859900" cy="790333"/>
            <a:chOff x="5091512" y="4766042"/>
            <a:chExt cx="2859528" cy="790333"/>
          </a:xfrm>
        </p:grpSpPr>
        <p:sp>
          <p:nvSpPr>
            <p:cNvPr id="494" name="Shape 494"/>
            <p:cNvSpPr/>
            <p:nvPr/>
          </p:nvSpPr>
          <p:spPr>
            <a:xfrm>
              <a:off x="5449492" y="4766042"/>
              <a:ext cx="1477133" cy="369332"/>
            </a:xfrm>
            <a:prstGeom prst="rect">
              <a:avLst/>
            </a:prstGeom>
            <a:ln w="12700">
              <a:miter lim="400000"/>
            </a:ln>
          </p:spPr>
          <p:txBody>
            <a:bodyPr wrap="none" lIns="45719" rIns="45719">
              <a:spAutoFit/>
            </a:bodyPr>
            <a:lstStyle>
              <a:lvl1pPr>
                <a:defRPr>
                  <a:solidFill>
                    <a:srgbClr val="619405"/>
                  </a:solidFill>
                  <a:latin typeface="+mj-lt"/>
                  <a:ea typeface="+mj-ea"/>
                  <a:cs typeface="+mj-cs"/>
                  <a:sym typeface="Source Sans Pro"/>
                </a:defRPr>
              </a:lvl1pPr>
            </a:lstStyle>
            <a:p>
              <a:pPr lvl="0">
                <a:defRPr>
                  <a:solidFill>
                    <a:srgbClr val="000000"/>
                  </a:solidFill>
                </a:defRPr>
              </a:pPr>
              <a:r>
                <a:rPr lang="zh-CN" altLang="en-US" b="1" smtClean="0">
                  <a:solidFill>
                    <a:schemeClr val="tx1">
                      <a:lumMod val="50000"/>
                      <a:lumOff val="50000"/>
                    </a:schemeClr>
                  </a:solidFill>
                  <a:latin typeface="+mn-ea"/>
                  <a:ea typeface="+mn-ea"/>
                  <a:cs typeface="+mn-ea"/>
                  <a:sym typeface="微软雅黑" panose="020B0503020204020204" pitchFamily="34" charset="-122"/>
                </a:rPr>
                <a:t>此处添加标题</a:t>
              </a:r>
              <a:endParaRPr b="1">
                <a:solidFill>
                  <a:schemeClr val="tx1">
                    <a:lumMod val="50000"/>
                    <a:lumOff val="50000"/>
                  </a:schemeClr>
                </a:solidFill>
                <a:latin typeface="+mn-ea"/>
                <a:ea typeface="+mn-ea"/>
                <a:cs typeface="+mn-ea"/>
                <a:sym typeface="微软雅黑" panose="020B0503020204020204" pitchFamily="34" charset="-122"/>
              </a:endParaRPr>
            </a:p>
          </p:txBody>
        </p:sp>
        <p:sp>
          <p:nvSpPr>
            <p:cNvPr id="495" name="Shape 495"/>
            <p:cNvSpPr/>
            <p:nvPr/>
          </p:nvSpPr>
          <p:spPr>
            <a:xfrm>
              <a:off x="5091512" y="5063932"/>
              <a:ext cx="2859528" cy="492443"/>
            </a:xfrm>
            <a:prstGeom prst="rect">
              <a:avLst/>
            </a:prstGeom>
            <a:ln w="12700">
              <a:miter lim="400000"/>
            </a:ln>
          </p:spPr>
          <p:txBody>
            <a:bodyPr lIns="45719" rIns="45719">
              <a:spAutoFit/>
            </a:bodyPr>
            <a:lstStyle>
              <a:lvl1pPr>
                <a:defRPr sz="1300">
                  <a:solidFill>
                    <a:srgbClr val="595C54"/>
                  </a:solidFill>
                </a:defRPr>
              </a:lvl1pPr>
            </a:lstStyle>
            <a:p>
              <a:pPr lvl="0">
                <a:defRPr sz="1800">
                  <a:solidFill>
                    <a:srgbClr val="000000"/>
                  </a:solidFill>
                </a:defRPr>
              </a:pPr>
              <a:r>
                <a:rPr lang="zh-CN" altLang="en-US" sz="1300" smtClean="0">
                  <a:solidFill>
                    <a:schemeClr val="tx1">
                      <a:lumMod val="50000"/>
                      <a:lumOff val="50000"/>
                    </a:schemeClr>
                  </a:solidFill>
                  <a:latin typeface="+mn-ea"/>
                  <a:ea typeface="+mn-ea"/>
                  <a:cs typeface="+mn-ea"/>
                  <a:sym typeface="微软雅黑" panose="020B0503020204020204" pitchFamily="34" charset="-122"/>
                </a:rPr>
                <a:t>您的内容打在这里，或复制文本在此框中粘贴</a:t>
              </a:r>
              <a:r>
                <a:rPr lang="en-US" altLang="zh-CN" sz="1300" smtClean="0">
                  <a:solidFill>
                    <a:schemeClr val="tx1">
                      <a:lumMod val="50000"/>
                      <a:lumOff val="50000"/>
                    </a:schemeClr>
                  </a:solidFill>
                  <a:latin typeface="+mn-ea"/>
                  <a:ea typeface="+mn-ea"/>
                  <a:cs typeface="+mn-ea"/>
                  <a:sym typeface="微软雅黑" panose="020B0503020204020204" pitchFamily="34" charset="-122"/>
                </a:rPr>
                <a:t>.</a:t>
              </a:r>
              <a:endParaRPr sz="1300">
                <a:solidFill>
                  <a:schemeClr val="tx1">
                    <a:lumMod val="50000"/>
                    <a:lumOff val="50000"/>
                  </a:schemeClr>
                </a:solidFill>
                <a:latin typeface="+mn-ea"/>
                <a:ea typeface="+mn-ea"/>
                <a:cs typeface="+mn-ea"/>
                <a:sym typeface="微软雅黑" panose="020B0503020204020204" pitchFamily="34" charset="-122"/>
              </a:endParaRPr>
            </a:p>
          </p:txBody>
        </p:sp>
      </p:grpSp>
      <p:grpSp>
        <p:nvGrpSpPr>
          <p:cNvPr id="7" name="组合 6"/>
          <p:cNvGrpSpPr/>
          <p:nvPr/>
        </p:nvGrpSpPr>
        <p:grpSpPr>
          <a:xfrm>
            <a:off x="8236497" y="4766043"/>
            <a:ext cx="2859900" cy="790333"/>
            <a:chOff x="8235425" y="4766042"/>
            <a:chExt cx="2859528" cy="790333"/>
          </a:xfrm>
        </p:grpSpPr>
        <p:sp>
          <p:nvSpPr>
            <p:cNvPr id="496" name="Shape 496"/>
            <p:cNvSpPr/>
            <p:nvPr/>
          </p:nvSpPr>
          <p:spPr>
            <a:xfrm>
              <a:off x="8593406" y="4766042"/>
              <a:ext cx="1477133" cy="369332"/>
            </a:xfrm>
            <a:prstGeom prst="rect">
              <a:avLst/>
            </a:prstGeom>
            <a:ln w="12700">
              <a:miter lim="400000"/>
            </a:ln>
          </p:spPr>
          <p:txBody>
            <a:bodyPr wrap="none" lIns="45719" rIns="45719">
              <a:spAutoFit/>
            </a:bodyPr>
            <a:lstStyle>
              <a:lvl1pPr>
                <a:defRPr>
                  <a:solidFill>
                    <a:srgbClr val="D05126"/>
                  </a:solidFill>
                  <a:latin typeface="+mj-lt"/>
                  <a:ea typeface="+mj-ea"/>
                  <a:cs typeface="+mj-cs"/>
                  <a:sym typeface="Source Sans Pro"/>
                </a:defRPr>
              </a:lvl1pPr>
            </a:lstStyle>
            <a:p>
              <a:pPr lvl="0">
                <a:defRPr>
                  <a:solidFill>
                    <a:srgbClr val="000000"/>
                  </a:solidFill>
                </a:defRPr>
              </a:pPr>
              <a:r>
                <a:rPr lang="zh-CN" altLang="en-US" b="1" smtClean="0">
                  <a:solidFill>
                    <a:schemeClr val="tx1">
                      <a:lumMod val="50000"/>
                      <a:lumOff val="50000"/>
                    </a:schemeClr>
                  </a:solidFill>
                  <a:latin typeface="+mn-ea"/>
                  <a:ea typeface="+mn-ea"/>
                  <a:cs typeface="+mn-ea"/>
                  <a:sym typeface="微软雅黑" panose="020B0503020204020204" pitchFamily="34" charset="-122"/>
                </a:rPr>
                <a:t>此处添加标题</a:t>
              </a:r>
              <a:endParaRPr b="1">
                <a:solidFill>
                  <a:schemeClr val="tx1">
                    <a:lumMod val="50000"/>
                    <a:lumOff val="50000"/>
                  </a:schemeClr>
                </a:solidFill>
                <a:latin typeface="+mn-ea"/>
                <a:ea typeface="+mn-ea"/>
                <a:cs typeface="+mn-ea"/>
                <a:sym typeface="微软雅黑" panose="020B0503020204020204" pitchFamily="34" charset="-122"/>
              </a:endParaRPr>
            </a:p>
          </p:txBody>
        </p:sp>
        <p:sp>
          <p:nvSpPr>
            <p:cNvPr id="497" name="Shape 497"/>
            <p:cNvSpPr/>
            <p:nvPr/>
          </p:nvSpPr>
          <p:spPr>
            <a:xfrm>
              <a:off x="8235425" y="5063932"/>
              <a:ext cx="2859528" cy="492443"/>
            </a:xfrm>
            <a:prstGeom prst="rect">
              <a:avLst/>
            </a:prstGeom>
            <a:ln w="12700">
              <a:miter lim="400000"/>
            </a:ln>
          </p:spPr>
          <p:txBody>
            <a:bodyPr lIns="45719" rIns="45719">
              <a:spAutoFit/>
            </a:bodyPr>
            <a:lstStyle>
              <a:lvl1pPr>
                <a:defRPr sz="1300">
                  <a:solidFill>
                    <a:srgbClr val="595C54"/>
                  </a:solidFill>
                </a:defRPr>
              </a:lvl1pPr>
            </a:lstStyle>
            <a:p>
              <a:pPr lvl="0">
                <a:defRPr sz="1800">
                  <a:solidFill>
                    <a:srgbClr val="000000"/>
                  </a:solidFill>
                </a:defRPr>
              </a:pPr>
              <a:r>
                <a:rPr lang="zh-CN" altLang="en-US" sz="1300" smtClean="0">
                  <a:solidFill>
                    <a:schemeClr val="tx1">
                      <a:lumMod val="50000"/>
                      <a:lumOff val="50000"/>
                    </a:schemeClr>
                  </a:solidFill>
                  <a:latin typeface="+mn-ea"/>
                  <a:ea typeface="+mn-ea"/>
                  <a:cs typeface="+mn-ea"/>
                  <a:sym typeface="微软雅黑" panose="020B0503020204020204" pitchFamily="34" charset="-122"/>
                </a:rPr>
                <a:t>您的内容打在这里，或复制文本在此框中粘贴</a:t>
              </a:r>
              <a:r>
                <a:rPr lang="en-US" altLang="zh-CN" sz="1300" smtClean="0">
                  <a:solidFill>
                    <a:schemeClr val="tx1">
                      <a:lumMod val="50000"/>
                      <a:lumOff val="50000"/>
                    </a:schemeClr>
                  </a:solidFill>
                  <a:latin typeface="+mn-ea"/>
                  <a:ea typeface="+mn-ea"/>
                  <a:cs typeface="+mn-ea"/>
                  <a:sym typeface="微软雅黑" panose="020B0503020204020204" pitchFamily="34" charset="-122"/>
                </a:rPr>
                <a:t>.</a:t>
              </a:r>
              <a:endParaRPr sz="1300">
                <a:solidFill>
                  <a:schemeClr val="tx1">
                    <a:lumMod val="50000"/>
                    <a:lumOff val="50000"/>
                  </a:schemeClr>
                </a:solidFill>
                <a:latin typeface="+mn-ea"/>
                <a:ea typeface="+mn-ea"/>
                <a:cs typeface="+mn-ea"/>
                <a:sym typeface="微软雅黑" panose="020B0503020204020204" pitchFamily="34" charset="-122"/>
              </a:endParaRPr>
            </a:p>
          </p:txBody>
        </p:sp>
      </p:grpSp>
      <p:grpSp>
        <p:nvGrpSpPr>
          <p:cNvPr id="4" name="组合 3"/>
          <p:cNvGrpSpPr/>
          <p:nvPr/>
        </p:nvGrpSpPr>
        <p:grpSpPr>
          <a:xfrm>
            <a:off x="3143287" y="1622942"/>
            <a:ext cx="2402027" cy="601471"/>
            <a:chOff x="3142878" y="1675401"/>
            <a:chExt cx="2401714" cy="601471"/>
          </a:xfrm>
        </p:grpSpPr>
        <p:sp>
          <p:nvSpPr>
            <p:cNvPr id="498" name="Shape 498"/>
            <p:cNvSpPr/>
            <p:nvPr/>
          </p:nvSpPr>
          <p:spPr>
            <a:xfrm>
              <a:off x="3605169" y="1675401"/>
              <a:ext cx="1477133" cy="369332"/>
            </a:xfrm>
            <a:prstGeom prst="rect">
              <a:avLst/>
            </a:prstGeom>
            <a:ln w="12700">
              <a:miter lim="400000"/>
            </a:ln>
          </p:spPr>
          <p:txBody>
            <a:bodyPr wrap="none" lIns="45719" rIns="45719">
              <a:spAutoFit/>
            </a:bodyPr>
            <a:lstStyle>
              <a:lvl1pPr algn="r">
                <a:defRPr>
                  <a:solidFill>
                    <a:srgbClr val="595C54"/>
                  </a:solidFill>
                  <a:latin typeface="+mj-lt"/>
                  <a:ea typeface="+mj-ea"/>
                  <a:cs typeface="+mj-cs"/>
                  <a:sym typeface="Source Sans Pro"/>
                </a:defRPr>
              </a:lvl1pPr>
            </a:lstStyle>
            <a:p>
              <a:pPr lvl="0" algn="ctr">
                <a:defRPr>
                  <a:solidFill>
                    <a:srgbClr val="000000"/>
                  </a:solidFill>
                </a:defRPr>
              </a:pPr>
              <a:r>
                <a:rPr lang="zh-CN" altLang="en-US" b="1" dirty="0" smtClean="0">
                  <a:solidFill>
                    <a:schemeClr val="tx1">
                      <a:lumMod val="50000"/>
                      <a:lumOff val="50000"/>
                    </a:schemeClr>
                  </a:solidFill>
                  <a:latin typeface="+mn-ea"/>
                  <a:ea typeface="+mn-ea"/>
                  <a:cs typeface="+mn-ea"/>
                  <a:sym typeface="微软雅黑" panose="020B0503020204020204" pitchFamily="34" charset="-122"/>
                </a:rPr>
                <a:t>此处添加标题</a:t>
              </a:r>
              <a:endParaRPr b="1" dirty="0">
                <a:solidFill>
                  <a:schemeClr val="tx1">
                    <a:lumMod val="50000"/>
                    <a:lumOff val="50000"/>
                  </a:schemeClr>
                </a:solidFill>
                <a:latin typeface="+mn-ea"/>
                <a:ea typeface="+mn-ea"/>
                <a:cs typeface="+mn-ea"/>
                <a:sym typeface="微软雅黑" panose="020B0503020204020204" pitchFamily="34" charset="-122"/>
              </a:endParaRPr>
            </a:p>
          </p:txBody>
        </p:sp>
        <p:sp>
          <p:nvSpPr>
            <p:cNvPr id="499" name="Shape 499"/>
            <p:cNvSpPr/>
            <p:nvPr/>
          </p:nvSpPr>
          <p:spPr>
            <a:xfrm>
              <a:off x="3142878" y="1984484"/>
              <a:ext cx="2401714" cy="292388"/>
            </a:xfrm>
            <a:prstGeom prst="rect">
              <a:avLst/>
            </a:prstGeom>
            <a:ln w="12700">
              <a:miter lim="400000"/>
            </a:ln>
          </p:spPr>
          <p:txBody>
            <a:bodyPr lIns="45719" rIns="45719">
              <a:spAutoFit/>
            </a:bodyPr>
            <a:lstStyle>
              <a:lvl1pPr>
                <a:defRPr sz="1300">
                  <a:solidFill>
                    <a:srgbClr val="595C54"/>
                  </a:solidFill>
                </a:defRPr>
              </a:lvl1pPr>
            </a:lstStyle>
            <a:p>
              <a:pPr lvl="0" algn="ctr">
                <a:defRPr sz="1800">
                  <a:solidFill>
                    <a:srgbClr val="000000"/>
                  </a:solidFill>
                </a:defRPr>
              </a:pPr>
              <a:r>
                <a:rPr lang="zh-CN" altLang="en-US" sz="1300" dirty="0" smtClean="0">
                  <a:solidFill>
                    <a:schemeClr val="tx1">
                      <a:lumMod val="50000"/>
                      <a:lumOff val="50000"/>
                    </a:schemeClr>
                  </a:solidFill>
                  <a:latin typeface="+mn-ea"/>
                  <a:ea typeface="+mn-ea"/>
                  <a:cs typeface="+mn-ea"/>
                  <a:sym typeface="微软雅黑" panose="020B0503020204020204" pitchFamily="34" charset="-122"/>
                </a:rPr>
                <a:t>点击此处添加段落文本</a:t>
              </a:r>
              <a:endParaRPr sz="1300" dirty="0">
                <a:solidFill>
                  <a:schemeClr val="tx1">
                    <a:lumMod val="50000"/>
                    <a:lumOff val="50000"/>
                  </a:schemeClr>
                </a:solidFill>
                <a:latin typeface="+mn-ea"/>
                <a:ea typeface="+mn-ea"/>
                <a:cs typeface="+mn-ea"/>
                <a:sym typeface="微软雅黑" panose="020B0503020204020204" pitchFamily="34" charset="-122"/>
              </a:endParaRPr>
            </a:p>
          </p:txBody>
        </p:sp>
      </p:grpSp>
      <p:grpSp>
        <p:nvGrpSpPr>
          <p:cNvPr id="3" name="组合 2"/>
          <p:cNvGrpSpPr/>
          <p:nvPr/>
        </p:nvGrpSpPr>
        <p:grpSpPr>
          <a:xfrm>
            <a:off x="6220195" y="1622942"/>
            <a:ext cx="2402027" cy="601471"/>
            <a:chOff x="7725940" y="1570483"/>
            <a:chExt cx="2401714" cy="601471"/>
          </a:xfrm>
        </p:grpSpPr>
        <p:sp>
          <p:nvSpPr>
            <p:cNvPr id="500" name="Shape 500"/>
            <p:cNvSpPr/>
            <p:nvPr/>
          </p:nvSpPr>
          <p:spPr>
            <a:xfrm>
              <a:off x="8188231" y="1570483"/>
              <a:ext cx="1477133" cy="369332"/>
            </a:xfrm>
            <a:prstGeom prst="rect">
              <a:avLst/>
            </a:prstGeom>
            <a:ln w="12700">
              <a:miter lim="400000"/>
            </a:ln>
          </p:spPr>
          <p:txBody>
            <a:bodyPr wrap="none" lIns="45719" rIns="45719">
              <a:spAutoFit/>
            </a:bodyPr>
            <a:lstStyle>
              <a:lvl1pPr algn="r">
                <a:defRPr>
                  <a:solidFill>
                    <a:srgbClr val="1C789F"/>
                  </a:solidFill>
                  <a:latin typeface="+mj-lt"/>
                  <a:ea typeface="+mj-ea"/>
                  <a:cs typeface="+mj-cs"/>
                  <a:sym typeface="Source Sans Pro"/>
                </a:defRPr>
              </a:lvl1pPr>
            </a:lstStyle>
            <a:p>
              <a:pPr lvl="0" algn="ctr">
                <a:defRPr>
                  <a:solidFill>
                    <a:srgbClr val="000000"/>
                  </a:solidFill>
                </a:defRPr>
              </a:pPr>
              <a:r>
                <a:rPr lang="zh-CN" altLang="en-US" b="1" smtClean="0">
                  <a:solidFill>
                    <a:schemeClr val="tx1">
                      <a:lumMod val="50000"/>
                      <a:lumOff val="50000"/>
                    </a:schemeClr>
                  </a:solidFill>
                  <a:latin typeface="+mn-ea"/>
                  <a:ea typeface="+mn-ea"/>
                  <a:cs typeface="+mn-ea"/>
                  <a:sym typeface="微软雅黑" panose="020B0503020204020204" pitchFamily="34" charset="-122"/>
                </a:rPr>
                <a:t>此处添加标题</a:t>
              </a:r>
              <a:endParaRPr b="1">
                <a:solidFill>
                  <a:schemeClr val="tx1">
                    <a:lumMod val="50000"/>
                    <a:lumOff val="50000"/>
                  </a:schemeClr>
                </a:solidFill>
                <a:latin typeface="+mn-ea"/>
                <a:ea typeface="+mn-ea"/>
                <a:cs typeface="+mn-ea"/>
                <a:sym typeface="微软雅黑" panose="020B0503020204020204" pitchFamily="34" charset="-122"/>
              </a:endParaRPr>
            </a:p>
          </p:txBody>
        </p:sp>
        <p:sp>
          <p:nvSpPr>
            <p:cNvPr id="501" name="Shape 501"/>
            <p:cNvSpPr/>
            <p:nvPr/>
          </p:nvSpPr>
          <p:spPr>
            <a:xfrm>
              <a:off x="7725940" y="1879566"/>
              <a:ext cx="2401714" cy="292388"/>
            </a:xfrm>
            <a:prstGeom prst="rect">
              <a:avLst/>
            </a:prstGeom>
            <a:ln w="12700">
              <a:miter lim="400000"/>
            </a:ln>
          </p:spPr>
          <p:txBody>
            <a:bodyPr lIns="45719" rIns="45719">
              <a:spAutoFit/>
            </a:bodyPr>
            <a:lstStyle>
              <a:lvl1pPr>
                <a:defRPr sz="1300">
                  <a:solidFill>
                    <a:srgbClr val="595C54"/>
                  </a:solidFill>
                </a:defRPr>
              </a:lvl1pPr>
            </a:lstStyle>
            <a:p>
              <a:pPr lvl="0" algn="ctr">
                <a:defRPr sz="1800">
                  <a:solidFill>
                    <a:srgbClr val="000000"/>
                  </a:solidFill>
                </a:defRPr>
              </a:pPr>
              <a:r>
                <a:rPr lang="zh-CN" altLang="en-US" sz="1300" smtClean="0">
                  <a:solidFill>
                    <a:schemeClr val="tx1">
                      <a:lumMod val="50000"/>
                      <a:lumOff val="50000"/>
                    </a:schemeClr>
                  </a:solidFill>
                  <a:latin typeface="+mn-ea"/>
                  <a:ea typeface="+mn-ea"/>
                  <a:cs typeface="+mn-ea"/>
                  <a:sym typeface="微软雅黑" panose="020B0503020204020204" pitchFamily="34" charset="-122"/>
                </a:rPr>
                <a:t>点击此处添加段落文本</a:t>
              </a:r>
              <a:endParaRPr sz="1300">
                <a:solidFill>
                  <a:schemeClr val="tx1">
                    <a:lumMod val="50000"/>
                    <a:lumOff val="50000"/>
                  </a:schemeClr>
                </a:solidFill>
                <a:latin typeface="+mn-ea"/>
                <a:ea typeface="+mn-ea"/>
                <a:cs typeface="+mn-ea"/>
                <a:sym typeface="微软雅黑" panose="020B0503020204020204" pitchFamily="34" charset="-122"/>
              </a:endParaRPr>
            </a:p>
          </p:txBody>
        </p:sp>
      </p:grpSp>
      <p:sp>
        <p:nvSpPr>
          <p:cNvPr id="8" name="标题 7"/>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47"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4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60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8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椭圆 4"/>
          <p:cNvSpPr/>
          <p:nvPr/>
        </p:nvSpPr>
        <p:spPr>
          <a:xfrm>
            <a:off x="6320016" y="1644554"/>
            <a:ext cx="1976460" cy="1976460"/>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2" name="椭圆 4"/>
          <p:cNvSpPr/>
          <p:nvPr/>
        </p:nvSpPr>
        <p:spPr>
          <a:xfrm>
            <a:off x="8880195" y="1644554"/>
            <a:ext cx="1976460" cy="1976460"/>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5" name="椭圆 4"/>
          <p:cNvSpPr/>
          <p:nvPr/>
        </p:nvSpPr>
        <p:spPr>
          <a:xfrm>
            <a:off x="3759838" y="1644554"/>
            <a:ext cx="1976460" cy="1976460"/>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8" name="椭圆 4"/>
          <p:cNvSpPr/>
          <p:nvPr/>
        </p:nvSpPr>
        <p:spPr>
          <a:xfrm>
            <a:off x="1199661" y="1644554"/>
            <a:ext cx="1976460" cy="1976460"/>
          </a:xfrm>
          <a:custGeom>
            <a:avLst/>
            <a:gdLst/>
            <a:ahLst/>
            <a:cxnLst/>
            <a:rect l="l" t="t" r="r" b="b"/>
            <a:pathLst>
              <a:path w="1152128" h="1152128">
                <a:moveTo>
                  <a:pt x="576064" y="0"/>
                </a:moveTo>
                <a:lnTo>
                  <a:pt x="1152128" y="0"/>
                </a:lnTo>
                <a:lnTo>
                  <a:pt x="1152128" y="576064"/>
                </a:lnTo>
                <a:cubicBezTo>
                  <a:pt x="1152128" y="894215"/>
                  <a:pt x="894215" y="1152128"/>
                  <a:pt x="576064" y="1152128"/>
                </a:cubicBezTo>
                <a:cubicBezTo>
                  <a:pt x="257913" y="1152128"/>
                  <a:pt x="0" y="894215"/>
                  <a:pt x="0" y="576064"/>
                </a:cubicBezTo>
                <a:cubicBezTo>
                  <a:pt x="0" y="257913"/>
                  <a:pt x="257913" y="0"/>
                  <a:pt x="57606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1" name="矩形 49"/>
          <p:cNvSpPr>
            <a:spLocks noChangeArrowheads="1"/>
          </p:cNvSpPr>
          <p:nvPr/>
        </p:nvSpPr>
        <p:spPr bwMode="auto">
          <a:xfrm>
            <a:off x="1310552" y="4197054"/>
            <a:ext cx="1905248"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rgbClr val="131313"/>
                </a:solidFill>
                <a:ea typeface="+mn-ea"/>
                <a:cs typeface="+mn-ea"/>
                <a:sym typeface="微软雅黑" panose="020B0503020204020204" pitchFamily="34" charset="-122"/>
              </a:rPr>
              <a:t>添加主题</a:t>
            </a:r>
            <a:endParaRPr lang="zh-CN" altLang="en-US" sz="2700" dirty="0">
              <a:latin typeface="Arial" panose="020B0604020202020204" pitchFamily="34" charset="0"/>
              <a:ea typeface="+mn-ea"/>
              <a:cs typeface="+mn-ea"/>
            </a:endParaRPr>
          </a:p>
        </p:txBody>
      </p:sp>
      <p:sp>
        <p:nvSpPr>
          <p:cNvPr id="36" name="矩形 50"/>
          <p:cNvSpPr>
            <a:spLocks noChangeArrowheads="1"/>
          </p:cNvSpPr>
          <p:nvPr/>
        </p:nvSpPr>
        <p:spPr bwMode="auto">
          <a:xfrm>
            <a:off x="1310552" y="4584082"/>
            <a:ext cx="2097263"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ea typeface="+mn-ea"/>
                <a:cs typeface="+mn-ea"/>
                <a:sym typeface="微软雅黑" panose="020B0503020204020204" pitchFamily="34" charset="-122"/>
              </a:rPr>
              <a:t>在此录入上述图表的综合分析说明，在此录入上述图表的综合分析说明。</a:t>
            </a:r>
            <a:endParaRPr lang="zh-CN" altLang="en-US" sz="1500" dirty="0">
              <a:solidFill>
                <a:schemeClr val="tx1">
                  <a:lumMod val="65000"/>
                  <a:lumOff val="35000"/>
                </a:schemeClr>
              </a:solidFill>
              <a:ea typeface="+mn-ea"/>
              <a:cs typeface="+mn-ea"/>
              <a:sym typeface="微软雅黑" panose="020B0503020204020204" pitchFamily="34" charset="-122"/>
            </a:endParaRPr>
          </a:p>
        </p:txBody>
      </p:sp>
      <p:sp>
        <p:nvSpPr>
          <p:cNvPr id="37" name="矩形 49"/>
          <p:cNvSpPr>
            <a:spLocks noChangeArrowheads="1"/>
          </p:cNvSpPr>
          <p:nvPr/>
        </p:nvSpPr>
        <p:spPr bwMode="auto">
          <a:xfrm>
            <a:off x="3865768" y="4197054"/>
            <a:ext cx="1905248"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rgbClr val="131313"/>
                </a:solidFill>
                <a:ea typeface="+mn-ea"/>
                <a:cs typeface="+mn-ea"/>
                <a:sym typeface="微软雅黑" panose="020B0503020204020204" pitchFamily="34" charset="-122"/>
              </a:rPr>
              <a:t>添加主题</a:t>
            </a:r>
            <a:endParaRPr lang="zh-CN" altLang="en-US" sz="2700" dirty="0">
              <a:latin typeface="Arial" panose="020B0604020202020204" pitchFamily="34" charset="0"/>
              <a:ea typeface="+mn-ea"/>
              <a:cs typeface="+mn-ea"/>
            </a:endParaRPr>
          </a:p>
        </p:txBody>
      </p:sp>
      <p:sp>
        <p:nvSpPr>
          <p:cNvPr id="38" name="矩形 50"/>
          <p:cNvSpPr>
            <a:spLocks noChangeArrowheads="1"/>
          </p:cNvSpPr>
          <p:nvPr/>
        </p:nvSpPr>
        <p:spPr bwMode="auto">
          <a:xfrm>
            <a:off x="3865767" y="4584082"/>
            <a:ext cx="2097263"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ea typeface="+mn-ea"/>
                <a:cs typeface="+mn-ea"/>
                <a:sym typeface="微软雅黑" panose="020B0503020204020204" pitchFamily="34" charset="-122"/>
              </a:rPr>
              <a:t>在此录入上述图表的综合分析说明，在此录入上述图表的综合分析说明。</a:t>
            </a:r>
            <a:endParaRPr lang="zh-CN" altLang="en-US" sz="1500" dirty="0">
              <a:solidFill>
                <a:schemeClr val="tx1">
                  <a:lumMod val="65000"/>
                  <a:lumOff val="35000"/>
                </a:schemeClr>
              </a:solidFill>
              <a:ea typeface="+mn-ea"/>
              <a:cs typeface="+mn-ea"/>
              <a:sym typeface="微软雅黑" panose="020B0503020204020204" pitchFamily="34" charset="-122"/>
            </a:endParaRPr>
          </a:p>
        </p:txBody>
      </p:sp>
      <p:sp>
        <p:nvSpPr>
          <p:cNvPr id="39" name="矩形 49"/>
          <p:cNvSpPr>
            <a:spLocks noChangeArrowheads="1"/>
          </p:cNvSpPr>
          <p:nvPr/>
        </p:nvSpPr>
        <p:spPr bwMode="auto">
          <a:xfrm>
            <a:off x="6420984" y="4197054"/>
            <a:ext cx="1905248"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rgbClr val="131313"/>
                </a:solidFill>
                <a:ea typeface="+mn-ea"/>
                <a:cs typeface="+mn-ea"/>
                <a:sym typeface="微软雅黑" panose="020B0503020204020204" pitchFamily="34" charset="-122"/>
              </a:rPr>
              <a:t>添加主题</a:t>
            </a:r>
            <a:endParaRPr lang="zh-CN" altLang="en-US" sz="2700" dirty="0">
              <a:latin typeface="Arial" panose="020B0604020202020204" pitchFamily="34" charset="0"/>
              <a:ea typeface="+mn-ea"/>
              <a:cs typeface="+mn-ea"/>
            </a:endParaRPr>
          </a:p>
        </p:txBody>
      </p:sp>
      <p:sp>
        <p:nvSpPr>
          <p:cNvPr id="40" name="矩形 50"/>
          <p:cNvSpPr>
            <a:spLocks noChangeArrowheads="1"/>
          </p:cNvSpPr>
          <p:nvPr/>
        </p:nvSpPr>
        <p:spPr bwMode="auto">
          <a:xfrm>
            <a:off x="6420983" y="4584082"/>
            <a:ext cx="2097263"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ea typeface="+mn-ea"/>
                <a:cs typeface="+mn-ea"/>
                <a:sym typeface="微软雅黑" panose="020B0503020204020204" pitchFamily="34" charset="-122"/>
              </a:rPr>
              <a:t>在此录入上述图表的综合分析说明，在此录入上述图表的综合分析说明。</a:t>
            </a:r>
            <a:endParaRPr lang="zh-CN" altLang="en-US" sz="1500" dirty="0">
              <a:solidFill>
                <a:schemeClr val="tx1">
                  <a:lumMod val="65000"/>
                  <a:lumOff val="35000"/>
                </a:schemeClr>
              </a:solidFill>
              <a:ea typeface="+mn-ea"/>
              <a:cs typeface="+mn-ea"/>
              <a:sym typeface="微软雅黑" panose="020B0503020204020204" pitchFamily="34" charset="-122"/>
            </a:endParaRPr>
          </a:p>
        </p:txBody>
      </p:sp>
      <p:sp>
        <p:nvSpPr>
          <p:cNvPr id="41" name="矩形 49"/>
          <p:cNvSpPr>
            <a:spLocks noChangeArrowheads="1"/>
          </p:cNvSpPr>
          <p:nvPr/>
        </p:nvSpPr>
        <p:spPr bwMode="auto">
          <a:xfrm>
            <a:off x="8976201" y="4197054"/>
            <a:ext cx="1905248" cy="415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1" dirty="0">
                <a:solidFill>
                  <a:srgbClr val="131313"/>
                </a:solidFill>
                <a:ea typeface="+mn-ea"/>
                <a:cs typeface="+mn-ea"/>
                <a:sym typeface="微软雅黑" panose="020B0503020204020204" pitchFamily="34" charset="-122"/>
              </a:rPr>
              <a:t>添加主题</a:t>
            </a:r>
            <a:endParaRPr lang="zh-CN" altLang="en-US" sz="2700" dirty="0">
              <a:latin typeface="Arial" panose="020B0604020202020204" pitchFamily="34" charset="0"/>
              <a:ea typeface="+mn-ea"/>
              <a:cs typeface="+mn-ea"/>
            </a:endParaRPr>
          </a:p>
        </p:txBody>
      </p:sp>
      <p:sp>
        <p:nvSpPr>
          <p:cNvPr id="42" name="矩形 50"/>
          <p:cNvSpPr>
            <a:spLocks noChangeArrowheads="1"/>
          </p:cNvSpPr>
          <p:nvPr/>
        </p:nvSpPr>
        <p:spPr bwMode="auto">
          <a:xfrm>
            <a:off x="8976200" y="4584082"/>
            <a:ext cx="2097263" cy="123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500" dirty="0">
                <a:solidFill>
                  <a:schemeClr val="tx1">
                    <a:lumMod val="65000"/>
                    <a:lumOff val="35000"/>
                  </a:schemeClr>
                </a:solidFill>
                <a:ea typeface="+mn-ea"/>
                <a:cs typeface="+mn-ea"/>
                <a:sym typeface="微软雅黑" panose="020B0503020204020204" pitchFamily="34" charset="-122"/>
              </a:rPr>
              <a:t>在此录入上述图表的综合分析说明，在此录入上述图表的综合分析说明。</a:t>
            </a:r>
            <a:endParaRPr lang="zh-CN" altLang="en-US" sz="1500" dirty="0">
              <a:solidFill>
                <a:schemeClr val="tx1">
                  <a:lumMod val="65000"/>
                  <a:lumOff val="35000"/>
                </a:schemeClr>
              </a:solidFill>
              <a:ea typeface="+mn-ea"/>
              <a:cs typeface="+mn-ea"/>
              <a:sym typeface="微软雅黑" panose="020B0503020204020204" pitchFamily="34" charset="-122"/>
            </a:endParaRPr>
          </a:p>
        </p:txBody>
      </p:sp>
      <p:pic>
        <p:nvPicPr>
          <p:cNvPr id="43" name="图片 8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459418" y="2236928"/>
            <a:ext cx="818010" cy="818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8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0739" y="2128054"/>
            <a:ext cx="969433" cy="96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Freeform 27"/>
          <p:cNvSpPr>
            <a:spLocks noEditPoints="1" noChangeArrowheads="1"/>
          </p:cNvSpPr>
          <p:nvPr/>
        </p:nvSpPr>
        <p:spPr bwMode="auto">
          <a:xfrm>
            <a:off x="1720371" y="2128054"/>
            <a:ext cx="935038" cy="1035761"/>
          </a:xfrm>
          <a:custGeom>
            <a:avLst/>
            <a:gdLst>
              <a:gd name="T0" fmla="*/ 380 w 540"/>
              <a:gd name="T1" fmla="*/ 584 h 656"/>
              <a:gd name="T2" fmla="*/ 302 w 540"/>
              <a:gd name="T3" fmla="*/ 458 h 656"/>
              <a:gd name="T4" fmla="*/ 188 w 540"/>
              <a:gd name="T5" fmla="*/ 364 h 656"/>
              <a:gd name="T6" fmla="*/ 168 w 540"/>
              <a:gd name="T7" fmla="*/ 216 h 656"/>
              <a:gd name="T8" fmla="*/ 104 w 540"/>
              <a:gd name="T9" fmla="*/ 84 h 656"/>
              <a:gd name="T10" fmla="*/ 44 w 540"/>
              <a:gd name="T11" fmla="*/ 60 h 656"/>
              <a:gd name="T12" fmla="*/ 6 w 540"/>
              <a:gd name="T13" fmla="*/ 106 h 656"/>
              <a:gd name="T14" fmla="*/ 2 w 540"/>
              <a:gd name="T15" fmla="*/ 150 h 656"/>
              <a:gd name="T16" fmla="*/ 8 w 540"/>
              <a:gd name="T17" fmla="*/ 178 h 656"/>
              <a:gd name="T18" fmla="*/ 48 w 540"/>
              <a:gd name="T19" fmla="*/ 298 h 656"/>
              <a:gd name="T20" fmla="*/ 168 w 540"/>
              <a:gd name="T21" fmla="*/ 512 h 656"/>
              <a:gd name="T22" fmla="*/ 248 w 540"/>
              <a:gd name="T23" fmla="*/ 614 h 656"/>
              <a:gd name="T24" fmla="*/ 282 w 540"/>
              <a:gd name="T25" fmla="*/ 644 h 656"/>
              <a:gd name="T26" fmla="*/ 334 w 540"/>
              <a:gd name="T27" fmla="*/ 656 h 656"/>
              <a:gd name="T28" fmla="*/ 384 w 540"/>
              <a:gd name="T29" fmla="*/ 638 h 656"/>
              <a:gd name="T30" fmla="*/ 450 w 540"/>
              <a:gd name="T31" fmla="*/ 0 h 656"/>
              <a:gd name="T32" fmla="*/ 422 w 540"/>
              <a:gd name="T33" fmla="*/ 16 h 656"/>
              <a:gd name="T34" fmla="*/ 428 w 540"/>
              <a:gd name="T35" fmla="*/ 46 h 656"/>
              <a:gd name="T36" fmla="*/ 470 w 540"/>
              <a:gd name="T37" fmla="*/ 120 h 656"/>
              <a:gd name="T38" fmla="*/ 482 w 540"/>
              <a:gd name="T39" fmla="*/ 208 h 656"/>
              <a:gd name="T40" fmla="*/ 474 w 540"/>
              <a:gd name="T41" fmla="*/ 276 h 656"/>
              <a:gd name="T42" fmla="*/ 438 w 540"/>
              <a:gd name="T43" fmla="*/ 354 h 656"/>
              <a:gd name="T44" fmla="*/ 418 w 540"/>
              <a:gd name="T45" fmla="*/ 390 h 656"/>
              <a:gd name="T46" fmla="*/ 436 w 540"/>
              <a:gd name="T47" fmla="*/ 416 h 656"/>
              <a:gd name="T48" fmla="*/ 466 w 540"/>
              <a:gd name="T49" fmla="*/ 410 h 656"/>
              <a:gd name="T50" fmla="*/ 520 w 540"/>
              <a:gd name="T51" fmla="*/ 320 h 656"/>
              <a:gd name="T52" fmla="*/ 540 w 540"/>
              <a:gd name="T53" fmla="*/ 208 h 656"/>
              <a:gd name="T54" fmla="*/ 530 w 540"/>
              <a:gd name="T55" fmla="*/ 128 h 656"/>
              <a:gd name="T56" fmla="*/ 486 w 540"/>
              <a:gd name="T57" fmla="*/ 30 h 656"/>
              <a:gd name="T58" fmla="*/ 400 w 540"/>
              <a:gd name="T59" fmla="*/ 120 h 656"/>
              <a:gd name="T60" fmla="*/ 422 w 540"/>
              <a:gd name="T61" fmla="*/ 216 h 656"/>
              <a:gd name="T62" fmla="*/ 404 w 540"/>
              <a:gd name="T63" fmla="*/ 288 h 656"/>
              <a:gd name="T64" fmla="*/ 376 w 540"/>
              <a:gd name="T65" fmla="*/ 322 h 656"/>
              <a:gd name="T66" fmla="*/ 346 w 540"/>
              <a:gd name="T67" fmla="*/ 310 h 656"/>
              <a:gd name="T68" fmla="*/ 344 w 540"/>
              <a:gd name="T69" fmla="*/ 280 h 656"/>
              <a:gd name="T70" fmla="*/ 366 w 540"/>
              <a:gd name="T71" fmla="*/ 214 h 656"/>
              <a:gd name="T72" fmla="*/ 358 w 540"/>
              <a:gd name="T73" fmla="*/ 162 h 656"/>
              <a:gd name="T74" fmla="*/ 348 w 540"/>
              <a:gd name="T75" fmla="*/ 124 h 656"/>
              <a:gd name="T76" fmla="*/ 372 w 540"/>
              <a:gd name="T77" fmla="*/ 104 h 656"/>
              <a:gd name="T78" fmla="*/ 400 w 540"/>
              <a:gd name="T79" fmla="*/ 120 h 656"/>
              <a:gd name="T80" fmla="*/ 374 w 540"/>
              <a:gd name="T81" fmla="*/ 528 h 656"/>
              <a:gd name="T82" fmla="*/ 354 w 540"/>
              <a:gd name="T83" fmla="*/ 428 h 656"/>
              <a:gd name="T84" fmla="*/ 390 w 540"/>
              <a:gd name="T85" fmla="*/ 462 h 656"/>
              <a:gd name="T86" fmla="*/ 454 w 540"/>
              <a:gd name="T87" fmla="*/ 566 h 656"/>
              <a:gd name="T88" fmla="*/ 190 w 540"/>
              <a:gd name="T89" fmla="*/ 204 h 656"/>
              <a:gd name="T90" fmla="*/ 148 w 540"/>
              <a:gd name="T91" fmla="*/ 120 h 656"/>
              <a:gd name="T92" fmla="*/ 136 w 540"/>
              <a:gd name="T93" fmla="*/ 8 h 656"/>
              <a:gd name="T94" fmla="*/ 178 w 540"/>
              <a:gd name="T95" fmla="*/ 70 h 656"/>
              <a:gd name="T96" fmla="*/ 216 w 540"/>
              <a:gd name="T97" fmla="*/ 174 h 6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40"/>
              <a:gd name="T148" fmla="*/ 0 h 656"/>
              <a:gd name="T149" fmla="*/ 540 w 540"/>
              <a:gd name="T150" fmla="*/ 656 h 65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40" h="656">
                <a:moveTo>
                  <a:pt x="384" y="638"/>
                </a:moveTo>
                <a:lnTo>
                  <a:pt x="412" y="624"/>
                </a:lnTo>
                <a:lnTo>
                  <a:pt x="412" y="624"/>
                </a:lnTo>
                <a:lnTo>
                  <a:pt x="380" y="584"/>
                </a:lnTo>
                <a:lnTo>
                  <a:pt x="352" y="542"/>
                </a:lnTo>
                <a:lnTo>
                  <a:pt x="352" y="542"/>
                </a:lnTo>
                <a:lnTo>
                  <a:pt x="326" y="500"/>
                </a:lnTo>
                <a:lnTo>
                  <a:pt x="302" y="458"/>
                </a:lnTo>
                <a:lnTo>
                  <a:pt x="262" y="480"/>
                </a:lnTo>
                <a:lnTo>
                  <a:pt x="262" y="480"/>
                </a:lnTo>
                <a:lnTo>
                  <a:pt x="222" y="424"/>
                </a:lnTo>
                <a:lnTo>
                  <a:pt x="188" y="364"/>
                </a:lnTo>
                <a:lnTo>
                  <a:pt x="156" y="302"/>
                </a:lnTo>
                <a:lnTo>
                  <a:pt x="128" y="238"/>
                </a:lnTo>
                <a:lnTo>
                  <a:pt x="168" y="216"/>
                </a:lnTo>
                <a:lnTo>
                  <a:pt x="168" y="216"/>
                </a:lnTo>
                <a:lnTo>
                  <a:pt x="146" y="174"/>
                </a:lnTo>
                <a:lnTo>
                  <a:pt x="124" y="130"/>
                </a:lnTo>
                <a:lnTo>
                  <a:pt x="124" y="130"/>
                </a:lnTo>
                <a:lnTo>
                  <a:pt x="104" y="84"/>
                </a:lnTo>
                <a:lnTo>
                  <a:pt x="88" y="34"/>
                </a:lnTo>
                <a:lnTo>
                  <a:pt x="60" y="50"/>
                </a:lnTo>
                <a:lnTo>
                  <a:pt x="60" y="50"/>
                </a:lnTo>
                <a:lnTo>
                  <a:pt x="44" y="60"/>
                </a:lnTo>
                <a:lnTo>
                  <a:pt x="30" y="70"/>
                </a:lnTo>
                <a:lnTo>
                  <a:pt x="20" y="82"/>
                </a:lnTo>
                <a:lnTo>
                  <a:pt x="12" y="94"/>
                </a:lnTo>
                <a:lnTo>
                  <a:pt x="6" y="106"/>
                </a:lnTo>
                <a:lnTo>
                  <a:pt x="2" y="120"/>
                </a:lnTo>
                <a:lnTo>
                  <a:pt x="0" y="134"/>
                </a:lnTo>
                <a:lnTo>
                  <a:pt x="2" y="148"/>
                </a:lnTo>
                <a:lnTo>
                  <a:pt x="2" y="150"/>
                </a:lnTo>
                <a:lnTo>
                  <a:pt x="2" y="150"/>
                </a:lnTo>
                <a:lnTo>
                  <a:pt x="2" y="150"/>
                </a:lnTo>
                <a:lnTo>
                  <a:pt x="8" y="178"/>
                </a:lnTo>
                <a:lnTo>
                  <a:pt x="8" y="178"/>
                </a:lnTo>
                <a:lnTo>
                  <a:pt x="8" y="178"/>
                </a:lnTo>
                <a:lnTo>
                  <a:pt x="8" y="178"/>
                </a:lnTo>
                <a:lnTo>
                  <a:pt x="26" y="240"/>
                </a:lnTo>
                <a:lnTo>
                  <a:pt x="48" y="298"/>
                </a:lnTo>
                <a:lnTo>
                  <a:pt x="74" y="354"/>
                </a:lnTo>
                <a:lnTo>
                  <a:pt x="102" y="408"/>
                </a:lnTo>
                <a:lnTo>
                  <a:pt x="134" y="462"/>
                </a:lnTo>
                <a:lnTo>
                  <a:pt x="168" y="512"/>
                </a:lnTo>
                <a:lnTo>
                  <a:pt x="206" y="562"/>
                </a:lnTo>
                <a:lnTo>
                  <a:pt x="246" y="610"/>
                </a:lnTo>
                <a:lnTo>
                  <a:pt x="246" y="610"/>
                </a:lnTo>
                <a:lnTo>
                  <a:pt x="248" y="614"/>
                </a:lnTo>
                <a:lnTo>
                  <a:pt x="248" y="614"/>
                </a:lnTo>
                <a:lnTo>
                  <a:pt x="270" y="636"/>
                </a:lnTo>
                <a:lnTo>
                  <a:pt x="270" y="636"/>
                </a:lnTo>
                <a:lnTo>
                  <a:pt x="282" y="644"/>
                </a:lnTo>
                <a:lnTo>
                  <a:pt x="294" y="650"/>
                </a:lnTo>
                <a:lnTo>
                  <a:pt x="306" y="654"/>
                </a:lnTo>
                <a:lnTo>
                  <a:pt x="320" y="656"/>
                </a:lnTo>
                <a:lnTo>
                  <a:pt x="334" y="656"/>
                </a:lnTo>
                <a:lnTo>
                  <a:pt x="350" y="652"/>
                </a:lnTo>
                <a:lnTo>
                  <a:pt x="366" y="646"/>
                </a:lnTo>
                <a:lnTo>
                  <a:pt x="384" y="638"/>
                </a:lnTo>
                <a:lnTo>
                  <a:pt x="384" y="638"/>
                </a:lnTo>
                <a:close/>
                <a:moveTo>
                  <a:pt x="470" y="8"/>
                </a:moveTo>
                <a:lnTo>
                  <a:pt x="470" y="8"/>
                </a:lnTo>
                <a:lnTo>
                  <a:pt x="460" y="2"/>
                </a:lnTo>
                <a:lnTo>
                  <a:pt x="450" y="0"/>
                </a:lnTo>
                <a:lnTo>
                  <a:pt x="438" y="0"/>
                </a:lnTo>
                <a:lnTo>
                  <a:pt x="430" y="6"/>
                </a:lnTo>
                <a:lnTo>
                  <a:pt x="430" y="6"/>
                </a:lnTo>
                <a:lnTo>
                  <a:pt x="422" y="16"/>
                </a:lnTo>
                <a:lnTo>
                  <a:pt x="420" y="26"/>
                </a:lnTo>
                <a:lnTo>
                  <a:pt x="422" y="38"/>
                </a:lnTo>
                <a:lnTo>
                  <a:pt x="428" y="46"/>
                </a:lnTo>
                <a:lnTo>
                  <a:pt x="428" y="46"/>
                </a:lnTo>
                <a:lnTo>
                  <a:pt x="440" y="64"/>
                </a:lnTo>
                <a:lnTo>
                  <a:pt x="452" y="82"/>
                </a:lnTo>
                <a:lnTo>
                  <a:pt x="462" y="100"/>
                </a:lnTo>
                <a:lnTo>
                  <a:pt x="470" y="120"/>
                </a:lnTo>
                <a:lnTo>
                  <a:pt x="476" y="142"/>
                </a:lnTo>
                <a:lnTo>
                  <a:pt x="480" y="164"/>
                </a:lnTo>
                <a:lnTo>
                  <a:pt x="482" y="186"/>
                </a:lnTo>
                <a:lnTo>
                  <a:pt x="482" y="208"/>
                </a:lnTo>
                <a:lnTo>
                  <a:pt x="482" y="208"/>
                </a:lnTo>
                <a:lnTo>
                  <a:pt x="482" y="230"/>
                </a:lnTo>
                <a:lnTo>
                  <a:pt x="478" y="254"/>
                </a:lnTo>
                <a:lnTo>
                  <a:pt x="474" y="276"/>
                </a:lnTo>
                <a:lnTo>
                  <a:pt x="468" y="298"/>
                </a:lnTo>
                <a:lnTo>
                  <a:pt x="460" y="318"/>
                </a:lnTo>
                <a:lnTo>
                  <a:pt x="450" y="338"/>
                </a:lnTo>
                <a:lnTo>
                  <a:pt x="438" y="354"/>
                </a:lnTo>
                <a:lnTo>
                  <a:pt x="426" y="370"/>
                </a:lnTo>
                <a:lnTo>
                  <a:pt x="426" y="370"/>
                </a:lnTo>
                <a:lnTo>
                  <a:pt x="420" y="380"/>
                </a:lnTo>
                <a:lnTo>
                  <a:pt x="418" y="390"/>
                </a:lnTo>
                <a:lnTo>
                  <a:pt x="420" y="400"/>
                </a:lnTo>
                <a:lnTo>
                  <a:pt x="426" y="410"/>
                </a:lnTo>
                <a:lnTo>
                  <a:pt x="426" y="410"/>
                </a:lnTo>
                <a:lnTo>
                  <a:pt x="436" y="416"/>
                </a:lnTo>
                <a:lnTo>
                  <a:pt x="446" y="418"/>
                </a:lnTo>
                <a:lnTo>
                  <a:pt x="456" y="416"/>
                </a:lnTo>
                <a:lnTo>
                  <a:pt x="466" y="410"/>
                </a:lnTo>
                <a:lnTo>
                  <a:pt x="466" y="410"/>
                </a:lnTo>
                <a:lnTo>
                  <a:pt x="482" y="390"/>
                </a:lnTo>
                <a:lnTo>
                  <a:pt x="496" y="368"/>
                </a:lnTo>
                <a:lnTo>
                  <a:pt x="510" y="344"/>
                </a:lnTo>
                <a:lnTo>
                  <a:pt x="520" y="320"/>
                </a:lnTo>
                <a:lnTo>
                  <a:pt x="528" y="292"/>
                </a:lnTo>
                <a:lnTo>
                  <a:pt x="534" y="264"/>
                </a:lnTo>
                <a:lnTo>
                  <a:pt x="538" y="236"/>
                </a:lnTo>
                <a:lnTo>
                  <a:pt x="540" y="208"/>
                </a:lnTo>
                <a:lnTo>
                  <a:pt x="540" y="208"/>
                </a:lnTo>
                <a:lnTo>
                  <a:pt x="538" y="180"/>
                </a:lnTo>
                <a:lnTo>
                  <a:pt x="536" y="154"/>
                </a:lnTo>
                <a:lnTo>
                  <a:pt x="530" y="128"/>
                </a:lnTo>
                <a:lnTo>
                  <a:pt x="522" y="102"/>
                </a:lnTo>
                <a:lnTo>
                  <a:pt x="514" y="76"/>
                </a:lnTo>
                <a:lnTo>
                  <a:pt x="500" y="52"/>
                </a:lnTo>
                <a:lnTo>
                  <a:pt x="486" y="30"/>
                </a:lnTo>
                <a:lnTo>
                  <a:pt x="470" y="8"/>
                </a:lnTo>
                <a:lnTo>
                  <a:pt x="470" y="8"/>
                </a:lnTo>
                <a:close/>
                <a:moveTo>
                  <a:pt x="400" y="120"/>
                </a:moveTo>
                <a:lnTo>
                  <a:pt x="400" y="120"/>
                </a:lnTo>
                <a:lnTo>
                  <a:pt x="410" y="144"/>
                </a:lnTo>
                <a:lnTo>
                  <a:pt x="418" y="168"/>
                </a:lnTo>
                <a:lnTo>
                  <a:pt x="422" y="192"/>
                </a:lnTo>
                <a:lnTo>
                  <a:pt x="422" y="216"/>
                </a:lnTo>
                <a:lnTo>
                  <a:pt x="422" y="216"/>
                </a:lnTo>
                <a:lnTo>
                  <a:pt x="420" y="240"/>
                </a:lnTo>
                <a:lnTo>
                  <a:pt x="414" y="264"/>
                </a:lnTo>
                <a:lnTo>
                  <a:pt x="404" y="288"/>
                </a:lnTo>
                <a:lnTo>
                  <a:pt x="392" y="310"/>
                </a:lnTo>
                <a:lnTo>
                  <a:pt x="392" y="310"/>
                </a:lnTo>
                <a:lnTo>
                  <a:pt x="384" y="318"/>
                </a:lnTo>
                <a:lnTo>
                  <a:pt x="376" y="322"/>
                </a:lnTo>
                <a:lnTo>
                  <a:pt x="364" y="322"/>
                </a:lnTo>
                <a:lnTo>
                  <a:pt x="354" y="318"/>
                </a:lnTo>
                <a:lnTo>
                  <a:pt x="354" y="318"/>
                </a:lnTo>
                <a:lnTo>
                  <a:pt x="346" y="310"/>
                </a:lnTo>
                <a:lnTo>
                  <a:pt x="342" y="302"/>
                </a:lnTo>
                <a:lnTo>
                  <a:pt x="340" y="290"/>
                </a:lnTo>
                <a:lnTo>
                  <a:pt x="344" y="280"/>
                </a:lnTo>
                <a:lnTo>
                  <a:pt x="344" y="280"/>
                </a:lnTo>
                <a:lnTo>
                  <a:pt x="354" y="264"/>
                </a:lnTo>
                <a:lnTo>
                  <a:pt x="360" y="248"/>
                </a:lnTo>
                <a:lnTo>
                  <a:pt x="364" y="230"/>
                </a:lnTo>
                <a:lnTo>
                  <a:pt x="366" y="214"/>
                </a:lnTo>
                <a:lnTo>
                  <a:pt x="366" y="214"/>
                </a:lnTo>
                <a:lnTo>
                  <a:pt x="366" y="198"/>
                </a:lnTo>
                <a:lnTo>
                  <a:pt x="362" y="180"/>
                </a:lnTo>
                <a:lnTo>
                  <a:pt x="358" y="162"/>
                </a:lnTo>
                <a:lnTo>
                  <a:pt x="350" y="144"/>
                </a:lnTo>
                <a:lnTo>
                  <a:pt x="350" y="144"/>
                </a:lnTo>
                <a:lnTo>
                  <a:pt x="346" y="134"/>
                </a:lnTo>
                <a:lnTo>
                  <a:pt x="348" y="124"/>
                </a:lnTo>
                <a:lnTo>
                  <a:pt x="352" y="114"/>
                </a:lnTo>
                <a:lnTo>
                  <a:pt x="362" y="106"/>
                </a:lnTo>
                <a:lnTo>
                  <a:pt x="362" y="106"/>
                </a:lnTo>
                <a:lnTo>
                  <a:pt x="372" y="104"/>
                </a:lnTo>
                <a:lnTo>
                  <a:pt x="384" y="106"/>
                </a:lnTo>
                <a:lnTo>
                  <a:pt x="392" y="110"/>
                </a:lnTo>
                <a:lnTo>
                  <a:pt x="400" y="120"/>
                </a:lnTo>
                <a:lnTo>
                  <a:pt x="400" y="120"/>
                </a:lnTo>
                <a:close/>
                <a:moveTo>
                  <a:pt x="434" y="610"/>
                </a:moveTo>
                <a:lnTo>
                  <a:pt x="434" y="610"/>
                </a:lnTo>
                <a:lnTo>
                  <a:pt x="402" y="570"/>
                </a:lnTo>
                <a:lnTo>
                  <a:pt x="374" y="528"/>
                </a:lnTo>
                <a:lnTo>
                  <a:pt x="374" y="528"/>
                </a:lnTo>
                <a:lnTo>
                  <a:pt x="348" y="488"/>
                </a:lnTo>
                <a:lnTo>
                  <a:pt x="324" y="446"/>
                </a:lnTo>
                <a:lnTo>
                  <a:pt x="354" y="428"/>
                </a:lnTo>
                <a:lnTo>
                  <a:pt x="354" y="428"/>
                </a:lnTo>
                <a:lnTo>
                  <a:pt x="362" y="434"/>
                </a:lnTo>
                <a:lnTo>
                  <a:pt x="376" y="446"/>
                </a:lnTo>
                <a:lnTo>
                  <a:pt x="390" y="462"/>
                </a:lnTo>
                <a:lnTo>
                  <a:pt x="408" y="484"/>
                </a:lnTo>
                <a:lnTo>
                  <a:pt x="424" y="510"/>
                </a:lnTo>
                <a:lnTo>
                  <a:pt x="440" y="538"/>
                </a:lnTo>
                <a:lnTo>
                  <a:pt x="454" y="566"/>
                </a:lnTo>
                <a:lnTo>
                  <a:pt x="464" y="594"/>
                </a:lnTo>
                <a:lnTo>
                  <a:pt x="434" y="610"/>
                </a:lnTo>
                <a:lnTo>
                  <a:pt x="434" y="610"/>
                </a:lnTo>
                <a:close/>
                <a:moveTo>
                  <a:pt x="190" y="204"/>
                </a:moveTo>
                <a:lnTo>
                  <a:pt x="190" y="204"/>
                </a:lnTo>
                <a:lnTo>
                  <a:pt x="168" y="162"/>
                </a:lnTo>
                <a:lnTo>
                  <a:pt x="148" y="120"/>
                </a:lnTo>
                <a:lnTo>
                  <a:pt x="148" y="120"/>
                </a:lnTo>
                <a:lnTo>
                  <a:pt x="128" y="72"/>
                </a:lnTo>
                <a:lnTo>
                  <a:pt x="110" y="22"/>
                </a:lnTo>
                <a:lnTo>
                  <a:pt x="136" y="8"/>
                </a:lnTo>
                <a:lnTo>
                  <a:pt x="136" y="8"/>
                </a:lnTo>
                <a:lnTo>
                  <a:pt x="144" y="14"/>
                </a:lnTo>
                <a:lnTo>
                  <a:pt x="150" y="22"/>
                </a:lnTo>
                <a:lnTo>
                  <a:pt x="164" y="44"/>
                </a:lnTo>
                <a:lnTo>
                  <a:pt x="178" y="70"/>
                </a:lnTo>
                <a:lnTo>
                  <a:pt x="192" y="98"/>
                </a:lnTo>
                <a:lnTo>
                  <a:pt x="204" y="128"/>
                </a:lnTo>
                <a:lnTo>
                  <a:pt x="212" y="154"/>
                </a:lnTo>
                <a:lnTo>
                  <a:pt x="216" y="174"/>
                </a:lnTo>
                <a:lnTo>
                  <a:pt x="218" y="190"/>
                </a:lnTo>
                <a:lnTo>
                  <a:pt x="190" y="20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lstStyle/>
          <a:p>
            <a:endParaRPr lang="zh-CN" altLang="zh-CN">
              <a:solidFill>
                <a:srgbClr val="000000"/>
              </a:solidFill>
              <a:latin typeface="Impact" panose="020B0806030902050204" pitchFamily="34" charset="0"/>
              <a:ea typeface="+mn-ea"/>
              <a:cs typeface="+mn-ea"/>
              <a:sym typeface="Impact" panose="020B0806030902050204" pitchFamily="34" charset="0"/>
            </a:endParaRPr>
          </a:p>
        </p:txBody>
      </p:sp>
      <p:sp>
        <p:nvSpPr>
          <p:cNvPr id="46" name="Freeform 30"/>
          <p:cNvSpPr>
            <a:spLocks noEditPoints="1" noChangeArrowheads="1"/>
          </p:cNvSpPr>
          <p:nvPr/>
        </p:nvSpPr>
        <p:spPr bwMode="auto">
          <a:xfrm>
            <a:off x="4238174" y="2128053"/>
            <a:ext cx="997973" cy="997973"/>
          </a:xfrm>
          <a:custGeom>
            <a:avLst/>
            <a:gdLst>
              <a:gd name="T0" fmla="*/ 396 w 658"/>
              <a:gd name="T1" fmla="*/ 6 h 660"/>
              <a:gd name="T2" fmla="*/ 514 w 658"/>
              <a:gd name="T3" fmla="*/ 56 h 660"/>
              <a:gd name="T4" fmla="*/ 602 w 658"/>
              <a:gd name="T5" fmla="*/ 146 h 660"/>
              <a:gd name="T6" fmla="*/ 652 w 658"/>
              <a:gd name="T7" fmla="*/ 264 h 660"/>
              <a:gd name="T8" fmla="*/ 658 w 658"/>
              <a:gd name="T9" fmla="*/ 364 h 660"/>
              <a:gd name="T10" fmla="*/ 620 w 658"/>
              <a:gd name="T11" fmla="*/ 488 h 660"/>
              <a:gd name="T12" fmla="*/ 538 w 658"/>
              <a:gd name="T13" fmla="*/ 584 h 660"/>
              <a:gd name="T14" fmla="*/ 428 w 658"/>
              <a:gd name="T15" fmla="*/ 644 h 660"/>
              <a:gd name="T16" fmla="*/ 330 w 658"/>
              <a:gd name="T17" fmla="*/ 660 h 660"/>
              <a:gd name="T18" fmla="*/ 200 w 658"/>
              <a:gd name="T19" fmla="*/ 634 h 660"/>
              <a:gd name="T20" fmla="*/ 96 w 658"/>
              <a:gd name="T21" fmla="*/ 564 h 660"/>
              <a:gd name="T22" fmla="*/ 26 w 658"/>
              <a:gd name="T23" fmla="*/ 458 h 660"/>
              <a:gd name="T24" fmla="*/ 0 w 658"/>
              <a:gd name="T25" fmla="*/ 330 h 660"/>
              <a:gd name="T26" fmla="*/ 14 w 658"/>
              <a:gd name="T27" fmla="*/ 232 h 660"/>
              <a:gd name="T28" fmla="*/ 74 w 658"/>
              <a:gd name="T29" fmla="*/ 120 h 660"/>
              <a:gd name="T30" fmla="*/ 172 w 658"/>
              <a:gd name="T31" fmla="*/ 40 h 660"/>
              <a:gd name="T32" fmla="*/ 296 w 658"/>
              <a:gd name="T33" fmla="*/ 2 h 660"/>
              <a:gd name="T34" fmla="*/ 412 w 658"/>
              <a:gd name="T35" fmla="*/ 202 h 660"/>
              <a:gd name="T36" fmla="*/ 438 w 658"/>
              <a:gd name="T37" fmla="*/ 222 h 660"/>
              <a:gd name="T38" fmla="*/ 470 w 658"/>
              <a:gd name="T39" fmla="*/ 270 h 660"/>
              <a:gd name="T40" fmla="*/ 482 w 658"/>
              <a:gd name="T41" fmla="*/ 330 h 660"/>
              <a:gd name="T42" fmla="*/ 476 w 658"/>
              <a:gd name="T43" fmla="*/ 374 h 660"/>
              <a:gd name="T44" fmla="*/ 448 w 658"/>
              <a:gd name="T45" fmla="*/ 426 h 660"/>
              <a:gd name="T46" fmla="*/ 416 w 658"/>
              <a:gd name="T47" fmla="*/ 454 h 660"/>
              <a:gd name="T48" fmla="*/ 360 w 658"/>
              <a:gd name="T49" fmla="*/ 478 h 660"/>
              <a:gd name="T50" fmla="*/ 316 w 658"/>
              <a:gd name="T51" fmla="*/ 480 h 660"/>
              <a:gd name="T52" fmla="*/ 258 w 658"/>
              <a:gd name="T53" fmla="*/ 462 h 660"/>
              <a:gd name="T54" fmla="*/ 224 w 658"/>
              <a:gd name="T55" fmla="*/ 436 h 660"/>
              <a:gd name="T56" fmla="*/ 192 w 658"/>
              <a:gd name="T57" fmla="*/ 388 h 660"/>
              <a:gd name="T58" fmla="*/ 180 w 658"/>
              <a:gd name="T59" fmla="*/ 330 h 660"/>
              <a:gd name="T60" fmla="*/ 186 w 658"/>
              <a:gd name="T61" fmla="*/ 284 h 660"/>
              <a:gd name="T62" fmla="*/ 214 w 658"/>
              <a:gd name="T63" fmla="*/ 232 h 660"/>
              <a:gd name="T64" fmla="*/ 218 w 658"/>
              <a:gd name="T65" fmla="*/ 160 h 660"/>
              <a:gd name="T66" fmla="*/ 186 w 658"/>
              <a:gd name="T67" fmla="*/ 186 h 660"/>
              <a:gd name="T68" fmla="*/ 144 w 658"/>
              <a:gd name="T69" fmla="*/ 250 h 660"/>
              <a:gd name="T70" fmla="*/ 128 w 658"/>
              <a:gd name="T71" fmla="*/ 330 h 660"/>
              <a:gd name="T72" fmla="*/ 136 w 658"/>
              <a:gd name="T73" fmla="*/ 390 h 660"/>
              <a:gd name="T74" fmla="*/ 174 w 658"/>
              <a:gd name="T75" fmla="*/ 458 h 660"/>
              <a:gd name="T76" fmla="*/ 216 w 658"/>
              <a:gd name="T77" fmla="*/ 498 h 660"/>
              <a:gd name="T78" fmla="*/ 290 w 658"/>
              <a:gd name="T79" fmla="*/ 528 h 660"/>
              <a:gd name="T80" fmla="*/ 352 w 658"/>
              <a:gd name="T81" fmla="*/ 532 h 660"/>
              <a:gd name="T82" fmla="*/ 428 w 658"/>
              <a:gd name="T83" fmla="*/ 508 h 660"/>
              <a:gd name="T84" fmla="*/ 474 w 658"/>
              <a:gd name="T85" fmla="*/ 472 h 660"/>
              <a:gd name="T86" fmla="*/ 518 w 658"/>
              <a:gd name="T87" fmla="*/ 408 h 660"/>
              <a:gd name="T88" fmla="*/ 534 w 658"/>
              <a:gd name="T89" fmla="*/ 330 h 660"/>
              <a:gd name="T90" fmla="*/ 524 w 658"/>
              <a:gd name="T91" fmla="*/ 268 h 660"/>
              <a:gd name="T92" fmla="*/ 488 w 658"/>
              <a:gd name="T93" fmla="*/ 200 h 660"/>
              <a:gd name="T94" fmla="*/ 438 w 658"/>
              <a:gd name="T95" fmla="*/ 156 h 660"/>
              <a:gd name="T96" fmla="*/ 356 w 658"/>
              <a:gd name="T97" fmla="*/ 296 h 66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658"/>
              <a:gd name="T148" fmla="*/ 0 h 660"/>
              <a:gd name="T149" fmla="*/ 658 w 658"/>
              <a:gd name="T150" fmla="*/ 660 h 660"/>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658" h="660">
                <a:moveTo>
                  <a:pt x="330" y="0"/>
                </a:moveTo>
                <a:lnTo>
                  <a:pt x="330" y="0"/>
                </a:lnTo>
                <a:lnTo>
                  <a:pt x="362" y="2"/>
                </a:lnTo>
                <a:lnTo>
                  <a:pt x="396" y="6"/>
                </a:lnTo>
                <a:lnTo>
                  <a:pt x="428" y="16"/>
                </a:lnTo>
                <a:lnTo>
                  <a:pt x="458" y="26"/>
                </a:lnTo>
                <a:lnTo>
                  <a:pt x="486" y="40"/>
                </a:lnTo>
                <a:lnTo>
                  <a:pt x="514" y="56"/>
                </a:lnTo>
                <a:lnTo>
                  <a:pt x="538" y="76"/>
                </a:lnTo>
                <a:lnTo>
                  <a:pt x="562" y="96"/>
                </a:lnTo>
                <a:lnTo>
                  <a:pt x="584" y="120"/>
                </a:lnTo>
                <a:lnTo>
                  <a:pt x="602" y="146"/>
                </a:lnTo>
                <a:lnTo>
                  <a:pt x="620" y="172"/>
                </a:lnTo>
                <a:lnTo>
                  <a:pt x="634" y="202"/>
                </a:lnTo>
                <a:lnTo>
                  <a:pt x="644" y="232"/>
                </a:lnTo>
                <a:lnTo>
                  <a:pt x="652" y="264"/>
                </a:lnTo>
                <a:lnTo>
                  <a:pt x="658" y="296"/>
                </a:lnTo>
                <a:lnTo>
                  <a:pt x="658" y="330"/>
                </a:lnTo>
                <a:lnTo>
                  <a:pt x="658" y="330"/>
                </a:lnTo>
                <a:lnTo>
                  <a:pt x="658" y="364"/>
                </a:lnTo>
                <a:lnTo>
                  <a:pt x="652" y="396"/>
                </a:lnTo>
                <a:lnTo>
                  <a:pt x="644" y="428"/>
                </a:lnTo>
                <a:lnTo>
                  <a:pt x="634" y="458"/>
                </a:lnTo>
                <a:lnTo>
                  <a:pt x="620" y="488"/>
                </a:lnTo>
                <a:lnTo>
                  <a:pt x="602" y="514"/>
                </a:lnTo>
                <a:lnTo>
                  <a:pt x="584" y="540"/>
                </a:lnTo>
                <a:lnTo>
                  <a:pt x="562" y="564"/>
                </a:lnTo>
                <a:lnTo>
                  <a:pt x="538" y="584"/>
                </a:lnTo>
                <a:lnTo>
                  <a:pt x="514" y="604"/>
                </a:lnTo>
                <a:lnTo>
                  <a:pt x="486" y="620"/>
                </a:lnTo>
                <a:lnTo>
                  <a:pt x="458" y="634"/>
                </a:lnTo>
                <a:lnTo>
                  <a:pt x="428" y="644"/>
                </a:lnTo>
                <a:lnTo>
                  <a:pt x="396" y="652"/>
                </a:lnTo>
                <a:lnTo>
                  <a:pt x="362" y="658"/>
                </a:lnTo>
                <a:lnTo>
                  <a:pt x="330" y="660"/>
                </a:lnTo>
                <a:lnTo>
                  <a:pt x="330" y="660"/>
                </a:lnTo>
                <a:lnTo>
                  <a:pt x="296" y="658"/>
                </a:lnTo>
                <a:lnTo>
                  <a:pt x="262" y="652"/>
                </a:lnTo>
                <a:lnTo>
                  <a:pt x="232" y="644"/>
                </a:lnTo>
                <a:lnTo>
                  <a:pt x="200" y="634"/>
                </a:lnTo>
                <a:lnTo>
                  <a:pt x="172" y="620"/>
                </a:lnTo>
                <a:lnTo>
                  <a:pt x="144" y="604"/>
                </a:lnTo>
                <a:lnTo>
                  <a:pt x="120" y="584"/>
                </a:lnTo>
                <a:lnTo>
                  <a:pt x="96" y="564"/>
                </a:lnTo>
                <a:lnTo>
                  <a:pt x="74" y="540"/>
                </a:lnTo>
                <a:lnTo>
                  <a:pt x="56" y="514"/>
                </a:lnTo>
                <a:lnTo>
                  <a:pt x="40" y="488"/>
                </a:lnTo>
                <a:lnTo>
                  <a:pt x="26" y="458"/>
                </a:lnTo>
                <a:lnTo>
                  <a:pt x="14" y="428"/>
                </a:lnTo>
                <a:lnTo>
                  <a:pt x="6" y="396"/>
                </a:lnTo>
                <a:lnTo>
                  <a:pt x="2" y="364"/>
                </a:lnTo>
                <a:lnTo>
                  <a:pt x="0" y="330"/>
                </a:lnTo>
                <a:lnTo>
                  <a:pt x="0" y="330"/>
                </a:lnTo>
                <a:lnTo>
                  <a:pt x="2" y="296"/>
                </a:lnTo>
                <a:lnTo>
                  <a:pt x="6" y="264"/>
                </a:lnTo>
                <a:lnTo>
                  <a:pt x="14" y="232"/>
                </a:lnTo>
                <a:lnTo>
                  <a:pt x="26" y="202"/>
                </a:lnTo>
                <a:lnTo>
                  <a:pt x="40" y="172"/>
                </a:lnTo>
                <a:lnTo>
                  <a:pt x="56" y="146"/>
                </a:lnTo>
                <a:lnTo>
                  <a:pt x="74" y="120"/>
                </a:lnTo>
                <a:lnTo>
                  <a:pt x="96" y="96"/>
                </a:lnTo>
                <a:lnTo>
                  <a:pt x="120" y="76"/>
                </a:lnTo>
                <a:lnTo>
                  <a:pt x="144" y="56"/>
                </a:lnTo>
                <a:lnTo>
                  <a:pt x="172" y="40"/>
                </a:lnTo>
                <a:lnTo>
                  <a:pt x="200" y="26"/>
                </a:lnTo>
                <a:lnTo>
                  <a:pt x="232" y="16"/>
                </a:lnTo>
                <a:lnTo>
                  <a:pt x="262" y="6"/>
                </a:lnTo>
                <a:lnTo>
                  <a:pt x="296" y="2"/>
                </a:lnTo>
                <a:lnTo>
                  <a:pt x="330" y="0"/>
                </a:lnTo>
                <a:lnTo>
                  <a:pt x="330" y="0"/>
                </a:lnTo>
                <a:close/>
                <a:moveTo>
                  <a:pt x="438" y="156"/>
                </a:moveTo>
                <a:lnTo>
                  <a:pt x="412" y="202"/>
                </a:lnTo>
                <a:lnTo>
                  <a:pt x="412" y="202"/>
                </a:lnTo>
                <a:lnTo>
                  <a:pt x="426" y="212"/>
                </a:lnTo>
                <a:lnTo>
                  <a:pt x="438" y="222"/>
                </a:lnTo>
                <a:lnTo>
                  <a:pt x="438" y="222"/>
                </a:lnTo>
                <a:lnTo>
                  <a:pt x="448" y="232"/>
                </a:lnTo>
                <a:lnTo>
                  <a:pt x="456" y="244"/>
                </a:lnTo>
                <a:lnTo>
                  <a:pt x="464" y="256"/>
                </a:lnTo>
                <a:lnTo>
                  <a:pt x="470" y="270"/>
                </a:lnTo>
                <a:lnTo>
                  <a:pt x="476" y="284"/>
                </a:lnTo>
                <a:lnTo>
                  <a:pt x="478" y="298"/>
                </a:lnTo>
                <a:lnTo>
                  <a:pt x="482" y="314"/>
                </a:lnTo>
                <a:lnTo>
                  <a:pt x="482" y="330"/>
                </a:lnTo>
                <a:lnTo>
                  <a:pt x="482" y="330"/>
                </a:lnTo>
                <a:lnTo>
                  <a:pt x="482" y="344"/>
                </a:lnTo>
                <a:lnTo>
                  <a:pt x="478" y="360"/>
                </a:lnTo>
                <a:lnTo>
                  <a:pt x="476" y="374"/>
                </a:lnTo>
                <a:lnTo>
                  <a:pt x="470" y="388"/>
                </a:lnTo>
                <a:lnTo>
                  <a:pt x="464" y="402"/>
                </a:lnTo>
                <a:lnTo>
                  <a:pt x="456" y="414"/>
                </a:lnTo>
                <a:lnTo>
                  <a:pt x="448" y="426"/>
                </a:lnTo>
                <a:lnTo>
                  <a:pt x="438" y="436"/>
                </a:lnTo>
                <a:lnTo>
                  <a:pt x="438" y="436"/>
                </a:lnTo>
                <a:lnTo>
                  <a:pt x="426" y="446"/>
                </a:lnTo>
                <a:lnTo>
                  <a:pt x="416" y="454"/>
                </a:lnTo>
                <a:lnTo>
                  <a:pt x="402" y="462"/>
                </a:lnTo>
                <a:lnTo>
                  <a:pt x="390" y="468"/>
                </a:lnTo>
                <a:lnTo>
                  <a:pt x="376" y="474"/>
                </a:lnTo>
                <a:lnTo>
                  <a:pt x="360" y="478"/>
                </a:lnTo>
                <a:lnTo>
                  <a:pt x="346" y="480"/>
                </a:lnTo>
                <a:lnTo>
                  <a:pt x="330" y="480"/>
                </a:lnTo>
                <a:lnTo>
                  <a:pt x="330" y="480"/>
                </a:lnTo>
                <a:lnTo>
                  <a:pt x="316" y="480"/>
                </a:lnTo>
                <a:lnTo>
                  <a:pt x="300" y="478"/>
                </a:lnTo>
                <a:lnTo>
                  <a:pt x="286" y="474"/>
                </a:lnTo>
                <a:lnTo>
                  <a:pt x="272" y="468"/>
                </a:lnTo>
                <a:lnTo>
                  <a:pt x="258" y="462"/>
                </a:lnTo>
                <a:lnTo>
                  <a:pt x="246" y="454"/>
                </a:lnTo>
                <a:lnTo>
                  <a:pt x="234" y="446"/>
                </a:lnTo>
                <a:lnTo>
                  <a:pt x="224" y="436"/>
                </a:lnTo>
                <a:lnTo>
                  <a:pt x="224" y="436"/>
                </a:lnTo>
                <a:lnTo>
                  <a:pt x="214" y="426"/>
                </a:lnTo>
                <a:lnTo>
                  <a:pt x="204" y="414"/>
                </a:lnTo>
                <a:lnTo>
                  <a:pt x="198" y="402"/>
                </a:lnTo>
                <a:lnTo>
                  <a:pt x="192" y="388"/>
                </a:lnTo>
                <a:lnTo>
                  <a:pt x="186" y="374"/>
                </a:lnTo>
                <a:lnTo>
                  <a:pt x="182" y="360"/>
                </a:lnTo>
                <a:lnTo>
                  <a:pt x="180" y="344"/>
                </a:lnTo>
                <a:lnTo>
                  <a:pt x="180" y="330"/>
                </a:lnTo>
                <a:lnTo>
                  <a:pt x="180" y="330"/>
                </a:lnTo>
                <a:lnTo>
                  <a:pt x="180" y="314"/>
                </a:lnTo>
                <a:lnTo>
                  <a:pt x="182" y="298"/>
                </a:lnTo>
                <a:lnTo>
                  <a:pt x="186" y="284"/>
                </a:lnTo>
                <a:lnTo>
                  <a:pt x="192" y="270"/>
                </a:lnTo>
                <a:lnTo>
                  <a:pt x="198" y="256"/>
                </a:lnTo>
                <a:lnTo>
                  <a:pt x="204" y="244"/>
                </a:lnTo>
                <a:lnTo>
                  <a:pt x="214" y="232"/>
                </a:lnTo>
                <a:lnTo>
                  <a:pt x="224" y="222"/>
                </a:lnTo>
                <a:lnTo>
                  <a:pt x="224" y="222"/>
                </a:lnTo>
                <a:lnTo>
                  <a:pt x="244" y="206"/>
                </a:lnTo>
                <a:lnTo>
                  <a:pt x="218" y="160"/>
                </a:lnTo>
                <a:lnTo>
                  <a:pt x="218" y="160"/>
                </a:lnTo>
                <a:lnTo>
                  <a:pt x="202" y="172"/>
                </a:lnTo>
                <a:lnTo>
                  <a:pt x="186" y="186"/>
                </a:lnTo>
                <a:lnTo>
                  <a:pt x="186" y="186"/>
                </a:lnTo>
                <a:lnTo>
                  <a:pt x="174" y="200"/>
                </a:lnTo>
                <a:lnTo>
                  <a:pt x="162" y="216"/>
                </a:lnTo>
                <a:lnTo>
                  <a:pt x="152" y="232"/>
                </a:lnTo>
                <a:lnTo>
                  <a:pt x="144" y="250"/>
                </a:lnTo>
                <a:lnTo>
                  <a:pt x="136" y="268"/>
                </a:lnTo>
                <a:lnTo>
                  <a:pt x="132" y="288"/>
                </a:lnTo>
                <a:lnTo>
                  <a:pt x="128" y="308"/>
                </a:lnTo>
                <a:lnTo>
                  <a:pt x="128" y="330"/>
                </a:lnTo>
                <a:lnTo>
                  <a:pt x="128" y="330"/>
                </a:lnTo>
                <a:lnTo>
                  <a:pt x="128" y="350"/>
                </a:lnTo>
                <a:lnTo>
                  <a:pt x="132" y="370"/>
                </a:lnTo>
                <a:lnTo>
                  <a:pt x="136" y="390"/>
                </a:lnTo>
                <a:lnTo>
                  <a:pt x="144" y="408"/>
                </a:lnTo>
                <a:lnTo>
                  <a:pt x="152" y="426"/>
                </a:lnTo>
                <a:lnTo>
                  <a:pt x="162" y="442"/>
                </a:lnTo>
                <a:lnTo>
                  <a:pt x="174" y="458"/>
                </a:lnTo>
                <a:lnTo>
                  <a:pt x="186" y="472"/>
                </a:lnTo>
                <a:lnTo>
                  <a:pt x="186" y="472"/>
                </a:lnTo>
                <a:lnTo>
                  <a:pt x="202" y="486"/>
                </a:lnTo>
                <a:lnTo>
                  <a:pt x="216" y="498"/>
                </a:lnTo>
                <a:lnTo>
                  <a:pt x="234" y="508"/>
                </a:lnTo>
                <a:lnTo>
                  <a:pt x="252" y="516"/>
                </a:lnTo>
                <a:lnTo>
                  <a:pt x="270" y="524"/>
                </a:lnTo>
                <a:lnTo>
                  <a:pt x="290" y="528"/>
                </a:lnTo>
                <a:lnTo>
                  <a:pt x="310" y="532"/>
                </a:lnTo>
                <a:lnTo>
                  <a:pt x="330" y="532"/>
                </a:lnTo>
                <a:lnTo>
                  <a:pt x="330" y="532"/>
                </a:lnTo>
                <a:lnTo>
                  <a:pt x="352" y="532"/>
                </a:lnTo>
                <a:lnTo>
                  <a:pt x="372" y="528"/>
                </a:lnTo>
                <a:lnTo>
                  <a:pt x="390" y="524"/>
                </a:lnTo>
                <a:lnTo>
                  <a:pt x="410" y="516"/>
                </a:lnTo>
                <a:lnTo>
                  <a:pt x="428" y="508"/>
                </a:lnTo>
                <a:lnTo>
                  <a:pt x="444" y="498"/>
                </a:lnTo>
                <a:lnTo>
                  <a:pt x="460" y="486"/>
                </a:lnTo>
                <a:lnTo>
                  <a:pt x="474" y="472"/>
                </a:lnTo>
                <a:lnTo>
                  <a:pt x="474" y="472"/>
                </a:lnTo>
                <a:lnTo>
                  <a:pt x="488" y="458"/>
                </a:lnTo>
                <a:lnTo>
                  <a:pt x="498" y="442"/>
                </a:lnTo>
                <a:lnTo>
                  <a:pt x="510" y="426"/>
                </a:lnTo>
                <a:lnTo>
                  <a:pt x="518" y="408"/>
                </a:lnTo>
                <a:lnTo>
                  <a:pt x="524" y="390"/>
                </a:lnTo>
                <a:lnTo>
                  <a:pt x="530" y="370"/>
                </a:lnTo>
                <a:lnTo>
                  <a:pt x="532" y="350"/>
                </a:lnTo>
                <a:lnTo>
                  <a:pt x="534" y="330"/>
                </a:lnTo>
                <a:lnTo>
                  <a:pt x="534" y="330"/>
                </a:lnTo>
                <a:lnTo>
                  <a:pt x="532" y="308"/>
                </a:lnTo>
                <a:lnTo>
                  <a:pt x="530" y="288"/>
                </a:lnTo>
                <a:lnTo>
                  <a:pt x="524" y="268"/>
                </a:lnTo>
                <a:lnTo>
                  <a:pt x="518" y="250"/>
                </a:lnTo>
                <a:lnTo>
                  <a:pt x="510" y="232"/>
                </a:lnTo>
                <a:lnTo>
                  <a:pt x="498" y="216"/>
                </a:lnTo>
                <a:lnTo>
                  <a:pt x="488" y="200"/>
                </a:lnTo>
                <a:lnTo>
                  <a:pt x="474" y="186"/>
                </a:lnTo>
                <a:lnTo>
                  <a:pt x="474" y="186"/>
                </a:lnTo>
                <a:lnTo>
                  <a:pt x="458" y="170"/>
                </a:lnTo>
                <a:lnTo>
                  <a:pt x="438" y="156"/>
                </a:lnTo>
                <a:lnTo>
                  <a:pt x="438" y="156"/>
                </a:lnTo>
                <a:close/>
                <a:moveTo>
                  <a:pt x="300" y="48"/>
                </a:moveTo>
                <a:lnTo>
                  <a:pt x="300" y="296"/>
                </a:lnTo>
                <a:lnTo>
                  <a:pt x="356" y="296"/>
                </a:lnTo>
                <a:lnTo>
                  <a:pt x="356" y="48"/>
                </a:lnTo>
                <a:lnTo>
                  <a:pt x="300" y="4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lstStyle/>
          <a:p>
            <a:endParaRPr lang="zh-CN" altLang="zh-CN">
              <a:solidFill>
                <a:srgbClr val="000000"/>
              </a:solidFill>
              <a:latin typeface="Impact" panose="020B0806030902050204" pitchFamily="34" charset="0"/>
              <a:ea typeface="+mn-ea"/>
              <a:cs typeface="+mn-ea"/>
              <a:sym typeface="Impact" panose="020B0806030902050204" pitchFamily="34" charset="0"/>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down)">
                                      <p:cBhvr>
                                        <p:cTn id="7" dur="750"/>
                                        <p:tgtEl>
                                          <p:spTgt spid="28"/>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fade">
                                      <p:cBhvr>
                                        <p:cTn id="11" dur="500"/>
                                        <p:tgtEl>
                                          <p:spTgt spid="45"/>
                                        </p:tgtEl>
                                      </p:cBhvr>
                                    </p:animEffect>
                                  </p:childTnLst>
                                </p:cTn>
                              </p:par>
                            </p:childTnLst>
                          </p:cTn>
                        </p:par>
                        <p:par>
                          <p:cTn id="12" fill="hold">
                            <p:stCondLst>
                              <p:cond delay="1500"/>
                            </p:stCondLst>
                            <p:childTnLst>
                              <p:par>
                                <p:cTn id="13" presetID="8" presetClass="emph" presetSubtype="0" fill="hold" grpId="1" nodeType="afterEffect">
                                  <p:stCondLst>
                                    <p:cond delay="0"/>
                                  </p:stCondLst>
                                  <p:childTnLst>
                                    <p:animRot by="21600000">
                                      <p:cBhvr>
                                        <p:cTn id="14" dur="2000" fill="hold"/>
                                        <p:tgtEl>
                                          <p:spTgt spid="28"/>
                                        </p:tgtEl>
                                        <p:attrNameLst>
                                          <p:attrName>r</p:attrName>
                                        </p:attrNameLst>
                                      </p:cBhvr>
                                    </p:animRot>
                                  </p:childTnLst>
                                </p:cTn>
                              </p:par>
                              <p:par>
                                <p:cTn id="15" presetID="22" presetClass="entr" presetSubtype="1" fill="hold" grpId="0" nodeType="withEffect">
                                  <p:stCondLst>
                                    <p:cond delay="500"/>
                                  </p:stCondLst>
                                  <p:childTnLst>
                                    <p:set>
                                      <p:cBhvr>
                                        <p:cTn id="16" dur="1" fill="hold">
                                          <p:stCondLst>
                                            <p:cond delay="0"/>
                                          </p:stCondLst>
                                        </p:cTn>
                                        <p:tgtEl>
                                          <p:spTgt spid="31"/>
                                        </p:tgtEl>
                                        <p:attrNameLst>
                                          <p:attrName>style.visibility</p:attrName>
                                        </p:attrNameLst>
                                      </p:cBhvr>
                                      <p:to>
                                        <p:strVal val="visible"/>
                                      </p:to>
                                    </p:set>
                                    <p:animEffect transition="in" filter="wipe(up)">
                                      <p:cBhvr>
                                        <p:cTn id="17" dur="500"/>
                                        <p:tgtEl>
                                          <p:spTgt spid="31"/>
                                        </p:tgtEl>
                                      </p:cBhvr>
                                    </p:animEffect>
                                  </p:childTnLst>
                                </p:cTn>
                              </p:par>
                              <p:par>
                                <p:cTn id="18" presetID="22" presetClass="entr" presetSubtype="1" fill="hold" grpId="0" nodeType="withEffect">
                                  <p:stCondLst>
                                    <p:cond delay="100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3500"/>
                            </p:stCondLst>
                            <p:childTnLst>
                              <p:par>
                                <p:cTn id="22" presetID="22" presetClass="entr" presetSubtype="4"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down)">
                                      <p:cBhvr>
                                        <p:cTn id="24" dur="750"/>
                                        <p:tgtEl>
                                          <p:spTgt spid="25"/>
                                        </p:tgtEl>
                                      </p:cBhvr>
                                    </p:animEffect>
                                  </p:childTnLst>
                                </p:cTn>
                              </p:par>
                            </p:childTnLst>
                          </p:cTn>
                        </p:par>
                        <p:par>
                          <p:cTn id="25" fill="hold">
                            <p:stCondLst>
                              <p:cond delay="4500"/>
                            </p:stCondLst>
                            <p:childTnLst>
                              <p:par>
                                <p:cTn id="26" presetID="10" presetClass="entr" presetSubtype="0"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fade">
                                      <p:cBhvr>
                                        <p:cTn id="28" dur="500"/>
                                        <p:tgtEl>
                                          <p:spTgt spid="46"/>
                                        </p:tgtEl>
                                      </p:cBhvr>
                                    </p:animEffect>
                                  </p:childTnLst>
                                </p:cTn>
                              </p:par>
                            </p:childTnLst>
                          </p:cTn>
                        </p:par>
                        <p:par>
                          <p:cTn id="29" fill="hold">
                            <p:stCondLst>
                              <p:cond delay="5000"/>
                            </p:stCondLst>
                            <p:childTnLst>
                              <p:par>
                                <p:cTn id="30" presetID="8" presetClass="emph" presetSubtype="0" fill="hold" grpId="1" nodeType="afterEffect">
                                  <p:stCondLst>
                                    <p:cond delay="0"/>
                                  </p:stCondLst>
                                  <p:childTnLst>
                                    <p:animRot by="21600000">
                                      <p:cBhvr>
                                        <p:cTn id="31" dur="2000" fill="hold"/>
                                        <p:tgtEl>
                                          <p:spTgt spid="25"/>
                                        </p:tgtEl>
                                        <p:attrNameLst>
                                          <p:attrName>r</p:attrName>
                                        </p:attrNameLst>
                                      </p:cBhvr>
                                    </p:animRot>
                                  </p:childTnLst>
                                </p:cTn>
                              </p:par>
                              <p:par>
                                <p:cTn id="32" presetID="22" presetClass="entr" presetSubtype="1" fill="hold" grpId="0" nodeType="withEffect">
                                  <p:stCondLst>
                                    <p:cond delay="500"/>
                                  </p:stCondLst>
                                  <p:childTnLst>
                                    <p:set>
                                      <p:cBhvr>
                                        <p:cTn id="33" dur="1" fill="hold">
                                          <p:stCondLst>
                                            <p:cond delay="0"/>
                                          </p:stCondLst>
                                        </p:cTn>
                                        <p:tgtEl>
                                          <p:spTgt spid="37"/>
                                        </p:tgtEl>
                                        <p:attrNameLst>
                                          <p:attrName>style.visibility</p:attrName>
                                        </p:attrNameLst>
                                      </p:cBhvr>
                                      <p:to>
                                        <p:strVal val="visible"/>
                                      </p:to>
                                    </p:set>
                                    <p:animEffect transition="in" filter="wipe(up)">
                                      <p:cBhvr>
                                        <p:cTn id="34" dur="500"/>
                                        <p:tgtEl>
                                          <p:spTgt spid="37"/>
                                        </p:tgtEl>
                                      </p:cBhvr>
                                    </p:animEffect>
                                  </p:childTnLst>
                                </p:cTn>
                              </p:par>
                              <p:par>
                                <p:cTn id="35" presetID="22" presetClass="entr" presetSubtype="1" fill="hold" grpId="0" nodeType="withEffect">
                                  <p:stCondLst>
                                    <p:cond delay="100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7000"/>
                            </p:stCondLst>
                            <p:childTnLst>
                              <p:par>
                                <p:cTn id="39" presetID="22" presetClass="entr" presetSubtype="4"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down)">
                                      <p:cBhvr>
                                        <p:cTn id="41" dur="750"/>
                                        <p:tgtEl>
                                          <p:spTgt spid="19"/>
                                        </p:tgtEl>
                                      </p:cBhvr>
                                    </p:animEffect>
                                  </p:childTnLst>
                                </p:cTn>
                              </p:par>
                            </p:childTnLst>
                          </p:cTn>
                        </p:par>
                        <p:par>
                          <p:cTn id="42" fill="hold">
                            <p:stCondLst>
                              <p:cond delay="8000"/>
                            </p:stCondLst>
                            <p:childTnLst>
                              <p:par>
                                <p:cTn id="43" presetID="10" presetClass="entr" presetSubtype="0" fill="hold" nodeType="after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fade">
                                      <p:cBhvr>
                                        <p:cTn id="45" dur="500"/>
                                        <p:tgtEl>
                                          <p:spTgt spid="44"/>
                                        </p:tgtEl>
                                      </p:cBhvr>
                                    </p:animEffect>
                                  </p:childTnLst>
                                </p:cTn>
                              </p:par>
                            </p:childTnLst>
                          </p:cTn>
                        </p:par>
                        <p:par>
                          <p:cTn id="46" fill="hold">
                            <p:stCondLst>
                              <p:cond delay="8500"/>
                            </p:stCondLst>
                            <p:childTnLst>
                              <p:par>
                                <p:cTn id="47" presetID="8" presetClass="emph" presetSubtype="0" fill="hold" grpId="1" nodeType="afterEffect">
                                  <p:stCondLst>
                                    <p:cond delay="0"/>
                                  </p:stCondLst>
                                  <p:childTnLst>
                                    <p:animRot by="21600000">
                                      <p:cBhvr>
                                        <p:cTn id="48" dur="2000" fill="hold"/>
                                        <p:tgtEl>
                                          <p:spTgt spid="19"/>
                                        </p:tgtEl>
                                        <p:attrNameLst>
                                          <p:attrName>r</p:attrName>
                                        </p:attrNameLst>
                                      </p:cBhvr>
                                    </p:animRot>
                                  </p:childTnLst>
                                </p:cTn>
                              </p:par>
                              <p:par>
                                <p:cTn id="49" presetID="22" presetClass="entr" presetSubtype="1" fill="hold" grpId="0" nodeType="withEffect">
                                  <p:stCondLst>
                                    <p:cond delay="500"/>
                                  </p:stCondLst>
                                  <p:childTnLst>
                                    <p:set>
                                      <p:cBhvr>
                                        <p:cTn id="50" dur="1" fill="hold">
                                          <p:stCondLst>
                                            <p:cond delay="0"/>
                                          </p:stCondLst>
                                        </p:cTn>
                                        <p:tgtEl>
                                          <p:spTgt spid="39"/>
                                        </p:tgtEl>
                                        <p:attrNameLst>
                                          <p:attrName>style.visibility</p:attrName>
                                        </p:attrNameLst>
                                      </p:cBhvr>
                                      <p:to>
                                        <p:strVal val="visible"/>
                                      </p:to>
                                    </p:set>
                                    <p:animEffect transition="in" filter="wipe(up)">
                                      <p:cBhvr>
                                        <p:cTn id="51" dur="500"/>
                                        <p:tgtEl>
                                          <p:spTgt spid="39"/>
                                        </p:tgtEl>
                                      </p:cBhvr>
                                    </p:animEffect>
                                  </p:childTnLst>
                                </p:cTn>
                              </p:par>
                              <p:par>
                                <p:cTn id="52" presetID="22" presetClass="entr" presetSubtype="1" fill="hold" grpId="0" nodeType="withEffect">
                                  <p:stCondLst>
                                    <p:cond delay="1000"/>
                                  </p:stCondLst>
                                  <p:childTnLst>
                                    <p:set>
                                      <p:cBhvr>
                                        <p:cTn id="53" dur="1" fill="hold">
                                          <p:stCondLst>
                                            <p:cond delay="0"/>
                                          </p:stCondLst>
                                        </p:cTn>
                                        <p:tgtEl>
                                          <p:spTgt spid="40"/>
                                        </p:tgtEl>
                                        <p:attrNameLst>
                                          <p:attrName>style.visibility</p:attrName>
                                        </p:attrNameLst>
                                      </p:cBhvr>
                                      <p:to>
                                        <p:strVal val="visible"/>
                                      </p:to>
                                    </p:set>
                                    <p:animEffect transition="in" filter="wipe(up)">
                                      <p:cBhvr>
                                        <p:cTn id="54" dur="500"/>
                                        <p:tgtEl>
                                          <p:spTgt spid="40"/>
                                        </p:tgtEl>
                                      </p:cBhvr>
                                    </p:animEffect>
                                  </p:childTnLst>
                                </p:cTn>
                              </p:par>
                            </p:childTnLst>
                          </p:cTn>
                        </p:par>
                        <p:par>
                          <p:cTn id="55" fill="hold">
                            <p:stCondLst>
                              <p:cond delay="10500"/>
                            </p:stCondLst>
                            <p:childTnLst>
                              <p:par>
                                <p:cTn id="56" presetID="22" presetClass="entr" presetSubtype="4"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down)">
                                      <p:cBhvr>
                                        <p:cTn id="58" dur="750"/>
                                        <p:tgtEl>
                                          <p:spTgt spid="22"/>
                                        </p:tgtEl>
                                      </p:cBhvr>
                                    </p:animEffect>
                                  </p:childTnLst>
                                </p:cTn>
                              </p:par>
                            </p:childTnLst>
                          </p:cTn>
                        </p:par>
                        <p:par>
                          <p:cTn id="59" fill="hold">
                            <p:stCondLst>
                              <p:cond delay="11500"/>
                            </p:stCondLst>
                            <p:childTnLst>
                              <p:par>
                                <p:cTn id="60" presetID="10" presetClass="entr" presetSubtype="0" fill="hold" nodeType="after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fade">
                                      <p:cBhvr>
                                        <p:cTn id="62" dur="500"/>
                                        <p:tgtEl>
                                          <p:spTgt spid="43"/>
                                        </p:tgtEl>
                                      </p:cBhvr>
                                    </p:animEffect>
                                  </p:childTnLst>
                                </p:cTn>
                              </p:par>
                            </p:childTnLst>
                          </p:cTn>
                        </p:par>
                        <p:par>
                          <p:cTn id="63" fill="hold">
                            <p:stCondLst>
                              <p:cond delay="12000"/>
                            </p:stCondLst>
                            <p:childTnLst>
                              <p:par>
                                <p:cTn id="64" presetID="8" presetClass="emph" presetSubtype="0" fill="hold" grpId="1" nodeType="afterEffect">
                                  <p:stCondLst>
                                    <p:cond delay="0"/>
                                  </p:stCondLst>
                                  <p:childTnLst>
                                    <p:animRot by="21600000">
                                      <p:cBhvr>
                                        <p:cTn id="65" dur="2000" fill="hold"/>
                                        <p:tgtEl>
                                          <p:spTgt spid="22"/>
                                        </p:tgtEl>
                                        <p:attrNameLst>
                                          <p:attrName>r</p:attrName>
                                        </p:attrNameLst>
                                      </p:cBhvr>
                                    </p:animRot>
                                  </p:childTnLst>
                                </p:cTn>
                              </p:par>
                              <p:par>
                                <p:cTn id="66" presetID="22" presetClass="entr" presetSubtype="1" fill="hold" grpId="0" nodeType="withEffect">
                                  <p:stCondLst>
                                    <p:cond delay="500"/>
                                  </p:stCondLst>
                                  <p:childTnLst>
                                    <p:set>
                                      <p:cBhvr>
                                        <p:cTn id="67" dur="1" fill="hold">
                                          <p:stCondLst>
                                            <p:cond delay="0"/>
                                          </p:stCondLst>
                                        </p:cTn>
                                        <p:tgtEl>
                                          <p:spTgt spid="41"/>
                                        </p:tgtEl>
                                        <p:attrNameLst>
                                          <p:attrName>style.visibility</p:attrName>
                                        </p:attrNameLst>
                                      </p:cBhvr>
                                      <p:to>
                                        <p:strVal val="visible"/>
                                      </p:to>
                                    </p:set>
                                    <p:animEffect transition="in" filter="wipe(up)">
                                      <p:cBhvr>
                                        <p:cTn id="68" dur="500"/>
                                        <p:tgtEl>
                                          <p:spTgt spid="41"/>
                                        </p:tgtEl>
                                      </p:cBhvr>
                                    </p:animEffect>
                                  </p:childTnLst>
                                </p:cTn>
                              </p:par>
                              <p:par>
                                <p:cTn id="69" presetID="22" presetClass="entr" presetSubtype="1" fill="hold" grpId="0" nodeType="withEffect">
                                  <p:stCondLst>
                                    <p:cond delay="1000"/>
                                  </p:stCondLst>
                                  <p:childTnLst>
                                    <p:set>
                                      <p:cBhvr>
                                        <p:cTn id="70" dur="1" fill="hold">
                                          <p:stCondLst>
                                            <p:cond delay="0"/>
                                          </p:stCondLst>
                                        </p:cTn>
                                        <p:tgtEl>
                                          <p:spTgt spid="42"/>
                                        </p:tgtEl>
                                        <p:attrNameLst>
                                          <p:attrName>style.visibility</p:attrName>
                                        </p:attrNameLst>
                                      </p:cBhvr>
                                      <p:to>
                                        <p:strVal val="visible"/>
                                      </p:to>
                                    </p:set>
                                    <p:animEffect transition="in" filter="wipe(up)">
                                      <p:cBhvr>
                                        <p:cTn id="7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2" grpId="0" animBg="1"/>
      <p:bldP spid="22" grpId="1" animBg="1"/>
      <p:bldP spid="25" grpId="0" animBg="1"/>
      <p:bldP spid="25" grpId="1" animBg="1"/>
      <p:bldP spid="28" grpId="0" animBg="1"/>
      <p:bldP spid="28" grpId="1" animBg="1"/>
      <p:bldP spid="31" grpId="0"/>
      <p:bldP spid="36" grpId="0"/>
      <p:bldP spid="37" grpId="0"/>
      <p:bldP spid="38" grpId="0"/>
      <p:bldP spid="39" grpId="0"/>
      <p:bldP spid="40" grpId="0"/>
      <p:bldP spid="41" grpId="0"/>
      <p:bldP spid="42" grpId="0"/>
      <p:bldP spid="45" grpId="0" animBg="1"/>
      <p:bldP spid="4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6" name="Group 576"/>
          <p:cNvGrpSpPr/>
          <p:nvPr/>
        </p:nvGrpSpPr>
        <p:grpSpPr>
          <a:xfrm>
            <a:off x="6331434" y="1717095"/>
            <a:ext cx="1885142" cy="1543017"/>
            <a:chOff x="91930" y="319568"/>
            <a:chExt cx="1885141" cy="1543016"/>
          </a:xfrm>
        </p:grpSpPr>
        <p:sp>
          <p:nvSpPr>
            <p:cNvPr id="569" name="Shape 569"/>
            <p:cNvSpPr/>
            <p:nvPr/>
          </p:nvSpPr>
          <p:spPr>
            <a:xfrm rot="2700000">
              <a:off x="434055" y="319568"/>
              <a:ext cx="1543016" cy="1543016"/>
            </a:xfrm>
            <a:prstGeom prst="roundRect">
              <a:avLst>
                <a:gd name="adj" fmla="val 16461"/>
              </a:avLst>
            </a:prstGeom>
            <a:ln>
              <a:noFill/>
            </a:ln>
          </p:spPr>
          <p:style>
            <a:lnRef idx="3">
              <a:schemeClr val="lt1"/>
            </a:lnRef>
            <a:fillRef idx="1">
              <a:schemeClr val="accent2"/>
            </a:fillRef>
            <a:effectRef idx="1">
              <a:schemeClr val="accent2"/>
            </a:effectRef>
            <a:fontRef idx="minor">
              <a:schemeClr val="lt1"/>
            </a:fontRef>
          </p:style>
          <p:txBody>
            <a:bodyPr lIns="91437" tIns="45718" rIns="91437" bIns="45718" rtlCol="0" anchor="ctr"/>
            <a:lstStyle/>
            <a:p>
              <a:pPr algn="ctr" rtl="0"/>
              <a:endParaRPr kern="1200">
                <a:solidFill>
                  <a:schemeClr val="bg1"/>
                </a:solidFill>
                <a:latin typeface="+mn-ea"/>
                <a:cs typeface="+mn-ea"/>
                <a:sym typeface="微软雅黑" panose="020B0503020204020204" pitchFamily="34" charset="-122"/>
              </a:endParaRPr>
            </a:p>
          </p:txBody>
        </p:sp>
        <p:sp>
          <p:nvSpPr>
            <p:cNvPr id="570" name="Shape 570"/>
            <p:cNvSpPr/>
            <p:nvPr/>
          </p:nvSpPr>
          <p:spPr>
            <a:xfrm rot="2700000">
              <a:off x="91930" y="869165"/>
              <a:ext cx="443882" cy="443882"/>
            </a:xfrm>
            <a:prstGeom prst="rect">
              <a:avLst/>
            </a:prstGeom>
            <a:solidFill>
              <a:schemeClr val="accent2"/>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mn-ea"/>
                <a:ea typeface="+mn-ea"/>
                <a:cs typeface="+mn-ea"/>
                <a:sym typeface="微软雅黑" panose="020B0503020204020204" pitchFamily="34" charset="-122"/>
              </a:endParaRPr>
            </a:p>
          </p:txBody>
        </p:sp>
        <p:sp>
          <p:nvSpPr>
            <p:cNvPr id="571" name="Shape 571"/>
            <p:cNvSpPr/>
            <p:nvPr/>
          </p:nvSpPr>
          <p:spPr>
            <a:xfrm>
              <a:off x="131330" y="884782"/>
              <a:ext cx="377666"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a:defRPr>
              </a:lvl1pPr>
            </a:lstStyle>
            <a:p>
              <a:pPr lvl="0">
                <a:defRPr b="0">
                  <a:solidFill>
                    <a:srgbClr val="000000"/>
                  </a:solidFill>
                </a:defRPr>
              </a:pPr>
              <a:r>
                <a:rPr b="1">
                  <a:solidFill>
                    <a:schemeClr val="bg1"/>
                  </a:solidFill>
                  <a:latin typeface="+mn-ea"/>
                  <a:ea typeface="+mn-ea"/>
                  <a:cs typeface="+mn-ea"/>
                  <a:sym typeface="微软雅黑" panose="020B0503020204020204" pitchFamily="34" charset="-122"/>
                </a:rPr>
                <a:t>02</a:t>
              </a:r>
              <a:endParaRPr b="1">
                <a:solidFill>
                  <a:schemeClr val="bg1"/>
                </a:solidFill>
                <a:latin typeface="+mn-ea"/>
                <a:ea typeface="+mn-ea"/>
                <a:cs typeface="+mn-ea"/>
                <a:sym typeface="微软雅黑" panose="020B0503020204020204" pitchFamily="34" charset="-122"/>
              </a:endParaRPr>
            </a:p>
          </p:txBody>
        </p:sp>
        <p:grpSp>
          <p:nvGrpSpPr>
            <p:cNvPr id="574" name="Group 574"/>
            <p:cNvGrpSpPr/>
            <p:nvPr/>
          </p:nvGrpSpPr>
          <p:grpSpPr>
            <a:xfrm>
              <a:off x="950873" y="439921"/>
              <a:ext cx="509381" cy="445817"/>
              <a:chOff x="0" y="0"/>
              <a:chExt cx="509380" cy="445816"/>
            </a:xfrm>
          </p:grpSpPr>
          <p:sp>
            <p:nvSpPr>
              <p:cNvPr id="572" name="Shape 572"/>
              <p:cNvSpPr/>
              <p:nvPr/>
            </p:nvSpPr>
            <p:spPr>
              <a:xfrm>
                <a:off x="80107" y="79236"/>
                <a:ext cx="182855" cy="120162"/>
              </a:xfrm>
              <a:custGeom>
                <a:avLst/>
                <a:gdLst/>
                <a:ahLst/>
                <a:cxnLst>
                  <a:cxn ang="0">
                    <a:pos x="wd2" y="hd2"/>
                  </a:cxn>
                  <a:cxn ang="5400000">
                    <a:pos x="wd2" y="hd2"/>
                  </a:cxn>
                  <a:cxn ang="10800000">
                    <a:pos x="wd2" y="hd2"/>
                  </a:cxn>
                  <a:cxn ang="16200000">
                    <a:pos x="wd2" y="hd2"/>
                  </a:cxn>
                </a:cxnLst>
                <a:rect l="0" t="0" r="r" b="b"/>
                <a:pathLst>
                  <a:path w="21600" h="21600" extrusionOk="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solidFill>
                    <a:schemeClr val="bg1"/>
                  </a:solidFill>
                  <a:latin typeface="+mn-ea"/>
                  <a:ea typeface="+mn-ea"/>
                  <a:cs typeface="+mn-ea"/>
                  <a:sym typeface="微软雅黑" panose="020B0503020204020204" pitchFamily="34" charset="-122"/>
                </a:endParaRPr>
              </a:p>
            </p:txBody>
          </p:sp>
          <p:sp>
            <p:nvSpPr>
              <p:cNvPr id="573" name="Shape 573"/>
              <p:cNvSpPr/>
              <p:nvPr/>
            </p:nvSpPr>
            <p:spPr>
              <a:xfrm>
                <a:off x="-1" y="-1"/>
                <a:ext cx="509381" cy="445817"/>
              </a:xfrm>
              <a:custGeom>
                <a:avLst/>
                <a:gdLst/>
                <a:ahLst/>
                <a:cxnLst>
                  <a:cxn ang="0">
                    <a:pos x="wd2" y="hd2"/>
                  </a:cxn>
                  <a:cxn ang="5400000">
                    <a:pos x="wd2" y="hd2"/>
                  </a:cxn>
                  <a:cxn ang="10800000">
                    <a:pos x="wd2" y="hd2"/>
                  </a:cxn>
                  <a:cxn ang="16200000">
                    <a:pos x="wd2" y="hd2"/>
                  </a:cxn>
                </a:cxnLst>
                <a:rect l="0" t="0" r="r" b="b"/>
                <a:pathLst>
                  <a:path w="21600" h="21600" extrusionOk="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solidFill>
                    <a:schemeClr val="bg1"/>
                  </a:solidFill>
                  <a:latin typeface="+mn-ea"/>
                  <a:ea typeface="+mn-ea"/>
                  <a:cs typeface="+mn-ea"/>
                  <a:sym typeface="微软雅黑" panose="020B0503020204020204" pitchFamily="34" charset="-122"/>
                </a:endParaRPr>
              </a:p>
            </p:txBody>
          </p:sp>
        </p:grpSp>
        <p:sp>
          <p:nvSpPr>
            <p:cNvPr id="575" name="Shape 575"/>
            <p:cNvSpPr/>
            <p:nvPr/>
          </p:nvSpPr>
          <p:spPr>
            <a:xfrm>
              <a:off x="907060" y="961726"/>
              <a:ext cx="553996" cy="646329"/>
            </a:xfrm>
            <a:prstGeom prst="rect">
              <a:avLst/>
            </a:prstGeom>
            <a:noFill/>
            <a:ln w="12700" cap="flat">
              <a:noFill/>
              <a:miter lim="400000"/>
            </a:ln>
            <a:effectLst/>
          </p:spPr>
          <p:txBody>
            <a:bodyPr wrap="none" lIns="45719" tIns="45719" rIns="45719" bIns="45719" numCol="1" anchor="t">
              <a:spAutoFit/>
            </a:bodyPr>
            <a:lstStyle/>
            <a:p>
              <a:pPr marL="0" marR="0" lvl="0" indent="0" algn="ctr" defTabSz="914400" eaLnBrk="1" fontAlgn="auto" latinLnBrk="0" hangingPunct="1">
                <a:lnSpc>
                  <a:spcPct val="100000"/>
                </a:lnSpc>
                <a:spcBef>
                  <a:spcPts val="0"/>
                </a:spcBef>
                <a:spcAft>
                  <a:spcPts val="0"/>
                </a:spcAft>
                <a:buClrTx/>
                <a:buSzTx/>
                <a:buFontTx/>
                <a:buNone/>
                <a:defRPr>
                  <a:solidFill>
                    <a:srgbClr val="000000"/>
                  </a:solidFill>
                </a:defRPr>
              </a:pPr>
              <a:r>
                <a:rPr lang="zh-CN" altLang="en-US" b="1">
                  <a:solidFill>
                    <a:schemeClr val="bg1"/>
                  </a:solidFill>
                  <a:latin typeface="+mn-ea"/>
                  <a:ea typeface="+mn-ea"/>
                  <a:cs typeface="+mn-ea"/>
                  <a:sym typeface="微软雅黑" panose="020B0503020204020204" pitchFamily="34" charset="-122"/>
                </a:rPr>
                <a:t>添加</a:t>
              </a:r>
              <a:endParaRPr lang="zh-CN" altLang="en-US" b="1">
                <a:solidFill>
                  <a:schemeClr val="bg1"/>
                </a:solidFill>
                <a:latin typeface="+mn-ea"/>
                <a:ea typeface="+mn-ea"/>
                <a:cs typeface="+mn-ea"/>
                <a:sym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solidFill>
                    <a:srgbClr val="000000"/>
                  </a:solidFill>
                </a:defRPr>
              </a:pPr>
              <a:r>
                <a:rPr lang="zh-CN" altLang="en-US" b="1">
                  <a:solidFill>
                    <a:schemeClr val="bg1"/>
                  </a:solidFill>
                  <a:latin typeface="+mn-ea"/>
                  <a:ea typeface="+mn-ea"/>
                  <a:cs typeface="+mn-ea"/>
                  <a:sym typeface="微软雅黑" panose="020B0503020204020204" pitchFamily="34" charset="-122"/>
                </a:rPr>
                <a:t>标题</a:t>
              </a:r>
              <a:endParaRPr lang="zh-CN" altLang="en-US" b="1">
                <a:solidFill>
                  <a:schemeClr val="bg1"/>
                </a:solidFill>
                <a:latin typeface="+mn-ea"/>
                <a:ea typeface="+mn-ea"/>
                <a:cs typeface="+mn-ea"/>
                <a:sym typeface="微软雅黑" panose="020B0503020204020204" pitchFamily="34" charset="-122"/>
              </a:endParaRPr>
            </a:p>
          </p:txBody>
        </p:sp>
      </p:grpSp>
      <p:grpSp>
        <p:nvGrpSpPr>
          <p:cNvPr id="584" name="Group 584"/>
          <p:cNvGrpSpPr/>
          <p:nvPr/>
        </p:nvGrpSpPr>
        <p:grpSpPr>
          <a:xfrm>
            <a:off x="6331436" y="4190240"/>
            <a:ext cx="1885143" cy="1543017"/>
            <a:chOff x="91930" y="319568"/>
            <a:chExt cx="1885141" cy="1543016"/>
          </a:xfrm>
        </p:grpSpPr>
        <p:sp>
          <p:nvSpPr>
            <p:cNvPr id="577" name="Shape 577"/>
            <p:cNvSpPr/>
            <p:nvPr/>
          </p:nvSpPr>
          <p:spPr>
            <a:xfrm rot="2700000">
              <a:off x="434055" y="319568"/>
              <a:ext cx="1543016" cy="1543016"/>
            </a:xfrm>
            <a:prstGeom prst="roundRect">
              <a:avLst>
                <a:gd name="adj" fmla="val 16461"/>
              </a:avLst>
            </a:prstGeom>
            <a:ln>
              <a:noFill/>
            </a:ln>
          </p:spPr>
          <p:style>
            <a:lnRef idx="3">
              <a:schemeClr val="lt1"/>
            </a:lnRef>
            <a:fillRef idx="1">
              <a:schemeClr val="accent3"/>
            </a:fillRef>
            <a:effectRef idx="1">
              <a:schemeClr val="accent3"/>
            </a:effectRef>
            <a:fontRef idx="minor">
              <a:schemeClr val="lt1"/>
            </a:fontRef>
          </p:style>
          <p:txBody>
            <a:bodyPr lIns="91437" tIns="45718" rIns="91437" bIns="45718" rtlCol="0" anchor="ctr"/>
            <a:lstStyle/>
            <a:p>
              <a:pPr algn="ctr" rtl="0"/>
              <a:endParaRPr kern="1200">
                <a:solidFill>
                  <a:schemeClr val="bg1"/>
                </a:solidFill>
                <a:latin typeface="+mn-ea"/>
                <a:cs typeface="+mn-ea"/>
                <a:sym typeface="微软雅黑" panose="020B0503020204020204" pitchFamily="34" charset="-122"/>
              </a:endParaRPr>
            </a:p>
          </p:txBody>
        </p:sp>
        <p:sp>
          <p:nvSpPr>
            <p:cNvPr id="578" name="Shape 578"/>
            <p:cNvSpPr/>
            <p:nvPr/>
          </p:nvSpPr>
          <p:spPr>
            <a:xfrm rot="2700000">
              <a:off x="91930" y="869163"/>
              <a:ext cx="443882" cy="443882"/>
            </a:xfrm>
            <a:prstGeom prst="rect">
              <a:avLst/>
            </a:prstGeom>
            <a:solidFill>
              <a:schemeClr val="accent3"/>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mn-ea"/>
                <a:ea typeface="+mn-ea"/>
                <a:cs typeface="+mn-ea"/>
                <a:sym typeface="微软雅黑" panose="020B0503020204020204" pitchFamily="34" charset="-122"/>
              </a:endParaRPr>
            </a:p>
          </p:txBody>
        </p:sp>
        <p:sp>
          <p:nvSpPr>
            <p:cNvPr id="579" name="Shape 579"/>
            <p:cNvSpPr/>
            <p:nvPr/>
          </p:nvSpPr>
          <p:spPr>
            <a:xfrm>
              <a:off x="131329" y="891048"/>
              <a:ext cx="377666"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a:defRPr>
              </a:lvl1pPr>
            </a:lstStyle>
            <a:p>
              <a:pPr lvl="0">
                <a:defRPr b="0">
                  <a:solidFill>
                    <a:srgbClr val="000000"/>
                  </a:solidFill>
                </a:defRPr>
              </a:pPr>
              <a:r>
                <a:rPr b="1">
                  <a:solidFill>
                    <a:schemeClr val="bg1"/>
                  </a:solidFill>
                  <a:latin typeface="+mn-ea"/>
                  <a:ea typeface="+mn-ea"/>
                  <a:cs typeface="+mn-ea"/>
                  <a:sym typeface="微软雅黑" panose="020B0503020204020204" pitchFamily="34" charset="-122"/>
                </a:rPr>
                <a:t>04</a:t>
              </a:r>
              <a:endParaRPr b="1">
                <a:solidFill>
                  <a:schemeClr val="bg1"/>
                </a:solidFill>
                <a:latin typeface="+mn-ea"/>
                <a:ea typeface="+mn-ea"/>
                <a:cs typeface="+mn-ea"/>
                <a:sym typeface="微软雅黑" panose="020B0503020204020204" pitchFamily="34" charset="-122"/>
              </a:endParaRPr>
            </a:p>
          </p:txBody>
        </p:sp>
        <p:grpSp>
          <p:nvGrpSpPr>
            <p:cNvPr id="582" name="Group 582"/>
            <p:cNvGrpSpPr/>
            <p:nvPr/>
          </p:nvGrpSpPr>
          <p:grpSpPr>
            <a:xfrm>
              <a:off x="950872" y="436198"/>
              <a:ext cx="510228" cy="509357"/>
              <a:chOff x="0" y="0"/>
              <a:chExt cx="510226" cy="509355"/>
            </a:xfrm>
          </p:grpSpPr>
          <p:sp>
            <p:nvSpPr>
              <p:cNvPr id="580" name="Shape 580"/>
              <p:cNvSpPr/>
              <p:nvPr/>
            </p:nvSpPr>
            <p:spPr>
              <a:xfrm>
                <a:off x="-1" y="0"/>
                <a:ext cx="510228" cy="509356"/>
              </a:xfrm>
              <a:custGeom>
                <a:avLst/>
                <a:gdLst/>
                <a:ahLst/>
                <a:cxnLst>
                  <a:cxn ang="0">
                    <a:pos x="wd2" y="hd2"/>
                  </a:cxn>
                  <a:cxn ang="5400000">
                    <a:pos x="wd2" y="hd2"/>
                  </a:cxn>
                  <a:cxn ang="10800000">
                    <a:pos x="wd2" y="hd2"/>
                  </a:cxn>
                  <a:cxn ang="16200000">
                    <a:pos x="wd2" y="hd2"/>
                  </a:cxn>
                </a:cxnLst>
                <a:rect l="0" t="0" r="r" b="b"/>
                <a:pathLst>
                  <a:path w="21600" h="21600" extrusionOk="0">
                    <a:moveTo>
                      <a:pt x="14851" y="12151"/>
                    </a:moveTo>
                    <a:cubicBezTo>
                      <a:pt x="13852" y="12151"/>
                      <a:pt x="12927" y="11860"/>
                      <a:pt x="12125" y="11387"/>
                    </a:cubicBezTo>
                    <a:lnTo>
                      <a:pt x="11893" y="11619"/>
                    </a:lnTo>
                    <a:lnTo>
                      <a:pt x="11133" y="12378"/>
                    </a:lnTo>
                    <a:lnTo>
                      <a:pt x="9846" y="13664"/>
                    </a:lnTo>
                    <a:cubicBezTo>
                      <a:pt x="9593" y="13917"/>
                      <a:pt x="9451" y="14261"/>
                      <a:pt x="9451" y="14618"/>
                    </a:cubicBezTo>
                    <a:lnTo>
                      <a:pt x="9451" y="16201"/>
                    </a:lnTo>
                    <a:lnTo>
                      <a:pt x="8101" y="16201"/>
                    </a:lnTo>
                    <a:cubicBezTo>
                      <a:pt x="7356" y="16201"/>
                      <a:pt x="6751" y="16805"/>
                      <a:pt x="6751" y="17550"/>
                    </a:cubicBezTo>
                    <a:lnTo>
                      <a:pt x="6751" y="18901"/>
                    </a:lnTo>
                    <a:lnTo>
                      <a:pt x="5170" y="18901"/>
                    </a:lnTo>
                    <a:cubicBezTo>
                      <a:pt x="4812" y="18901"/>
                      <a:pt x="4469" y="19043"/>
                      <a:pt x="4216" y="19296"/>
                    </a:cubicBezTo>
                    <a:lnTo>
                      <a:pt x="3259" y="20253"/>
                    </a:lnTo>
                    <a:lnTo>
                      <a:pt x="1352" y="20250"/>
                    </a:lnTo>
                    <a:lnTo>
                      <a:pt x="1350" y="18327"/>
                    </a:lnTo>
                    <a:lnTo>
                      <a:pt x="9223" y="10467"/>
                    </a:lnTo>
                    <a:cubicBezTo>
                      <a:pt x="9223" y="10467"/>
                      <a:pt x="9223" y="10467"/>
                      <a:pt x="9224" y="10468"/>
                    </a:cubicBezTo>
                    <a:lnTo>
                      <a:pt x="10215" y="9477"/>
                    </a:lnTo>
                    <a:cubicBezTo>
                      <a:pt x="9741" y="8674"/>
                      <a:pt x="9451" y="7748"/>
                      <a:pt x="9451" y="6750"/>
                    </a:cubicBezTo>
                    <a:cubicBezTo>
                      <a:pt x="9451" y="3767"/>
                      <a:pt x="11870" y="1350"/>
                      <a:pt x="14851" y="1350"/>
                    </a:cubicBezTo>
                    <a:cubicBezTo>
                      <a:pt x="17833" y="1350"/>
                      <a:pt x="20251" y="3767"/>
                      <a:pt x="20251" y="6750"/>
                    </a:cubicBezTo>
                    <a:cubicBezTo>
                      <a:pt x="20251" y="9732"/>
                      <a:pt x="17833" y="12151"/>
                      <a:pt x="14851" y="12151"/>
                    </a:cubicBezTo>
                    <a:moveTo>
                      <a:pt x="14851" y="0"/>
                    </a:moveTo>
                    <a:cubicBezTo>
                      <a:pt x="11124" y="0"/>
                      <a:pt x="8101" y="3022"/>
                      <a:pt x="8101" y="6750"/>
                    </a:cubicBezTo>
                    <a:cubicBezTo>
                      <a:pt x="8101" y="7617"/>
                      <a:pt x="8283" y="8438"/>
                      <a:pt x="8582" y="9199"/>
                    </a:cubicBezTo>
                    <a:lnTo>
                      <a:pt x="383" y="17401"/>
                    </a:lnTo>
                    <a:cubicBezTo>
                      <a:pt x="146" y="17638"/>
                      <a:pt x="0" y="17864"/>
                      <a:pt x="0" y="18226"/>
                    </a:cubicBezTo>
                    <a:lnTo>
                      <a:pt x="0" y="20250"/>
                    </a:lnTo>
                    <a:cubicBezTo>
                      <a:pt x="0" y="20973"/>
                      <a:pt x="626" y="21600"/>
                      <a:pt x="1349" y="21600"/>
                    </a:cubicBezTo>
                    <a:lnTo>
                      <a:pt x="3374" y="21600"/>
                    </a:lnTo>
                    <a:cubicBezTo>
                      <a:pt x="3736" y="21600"/>
                      <a:pt x="3965" y="21456"/>
                      <a:pt x="4202" y="21220"/>
                    </a:cubicBezTo>
                    <a:lnTo>
                      <a:pt x="5170" y="20250"/>
                    </a:lnTo>
                    <a:lnTo>
                      <a:pt x="6751" y="20250"/>
                    </a:lnTo>
                    <a:cubicBezTo>
                      <a:pt x="7496" y="20250"/>
                      <a:pt x="8101" y="19646"/>
                      <a:pt x="8101" y="18901"/>
                    </a:cubicBezTo>
                    <a:lnTo>
                      <a:pt x="8101" y="17550"/>
                    </a:lnTo>
                    <a:lnTo>
                      <a:pt x="9451" y="17550"/>
                    </a:lnTo>
                    <a:cubicBezTo>
                      <a:pt x="10196" y="17550"/>
                      <a:pt x="10802" y="16946"/>
                      <a:pt x="10802" y="16201"/>
                    </a:cubicBezTo>
                    <a:lnTo>
                      <a:pt x="10802" y="14618"/>
                    </a:lnTo>
                    <a:lnTo>
                      <a:pt x="12401" y="13019"/>
                    </a:lnTo>
                    <a:cubicBezTo>
                      <a:pt x="13163" y="13318"/>
                      <a:pt x="13983" y="13501"/>
                      <a:pt x="14851" y="13501"/>
                    </a:cubicBezTo>
                    <a:cubicBezTo>
                      <a:pt x="18578" y="13501"/>
                      <a:pt x="21600" y="10477"/>
                      <a:pt x="21600" y="6750"/>
                    </a:cubicBezTo>
                    <a:cubicBezTo>
                      <a:pt x="21600" y="3022"/>
                      <a:pt x="18578" y="0"/>
                      <a:pt x="14851" y="0"/>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solidFill>
                    <a:schemeClr val="bg1"/>
                  </a:solidFill>
                  <a:latin typeface="+mn-ea"/>
                  <a:ea typeface="+mn-ea"/>
                  <a:cs typeface="+mn-ea"/>
                  <a:sym typeface="微软雅黑" panose="020B0503020204020204" pitchFamily="34" charset="-122"/>
                </a:endParaRPr>
              </a:p>
            </p:txBody>
          </p:sp>
          <p:sp>
            <p:nvSpPr>
              <p:cNvPr id="581" name="Shape 581"/>
              <p:cNvSpPr/>
              <p:nvPr/>
            </p:nvSpPr>
            <p:spPr>
              <a:xfrm>
                <a:off x="318688" y="63558"/>
                <a:ext cx="127128" cy="127131"/>
              </a:xfrm>
              <a:custGeom>
                <a:avLst/>
                <a:gdLst/>
                <a:ahLst/>
                <a:cxnLst>
                  <a:cxn ang="0">
                    <a:pos x="wd2" y="hd2"/>
                  </a:cxn>
                  <a:cxn ang="5400000">
                    <a:pos x="wd2" y="hd2"/>
                  </a:cxn>
                  <a:cxn ang="10800000">
                    <a:pos x="wd2" y="hd2"/>
                  </a:cxn>
                  <a:cxn ang="16200000">
                    <a:pos x="wd2" y="hd2"/>
                  </a:cxn>
                </a:cxnLst>
                <a:rect l="0" t="0" r="r" b="b"/>
                <a:pathLst>
                  <a:path w="21600" h="21333" extrusionOk="0">
                    <a:moveTo>
                      <a:pt x="13008" y="18685"/>
                    </a:moveTo>
                    <a:cubicBezTo>
                      <a:pt x="9017" y="15851"/>
                      <a:pt x="5542" y="12416"/>
                      <a:pt x="2694" y="8571"/>
                    </a:cubicBezTo>
                    <a:cubicBezTo>
                      <a:pt x="3736" y="5629"/>
                      <a:pt x="5693" y="3698"/>
                      <a:pt x="8585" y="2648"/>
                    </a:cubicBezTo>
                    <a:cubicBezTo>
                      <a:pt x="12578" y="5490"/>
                      <a:pt x="16048" y="8912"/>
                      <a:pt x="18889" y="12810"/>
                    </a:cubicBezTo>
                    <a:cubicBezTo>
                      <a:pt x="17836" y="15731"/>
                      <a:pt x="15883" y="17648"/>
                      <a:pt x="13008" y="18685"/>
                    </a:cubicBezTo>
                    <a:moveTo>
                      <a:pt x="21110" y="11296"/>
                    </a:moveTo>
                    <a:cubicBezTo>
                      <a:pt x="18081" y="7131"/>
                      <a:pt x="14396" y="3497"/>
                      <a:pt x="10161" y="485"/>
                    </a:cubicBezTo>
                    <a:cubicBezTo>
                      <a:pt x="9468" y="-7"/>
                      <a:pt x="8579" y="-133"/>
                      <a:pt x="7778" y="146"/>
                    </a:cubicBezTo>
                    <a:cubicBezTo>
                      <a:pt x="4027" y="1451"/>
                      <a:pt x="1463" y="3984"/>
                      <a:pt x="145" y="7688"/>
                    </a:cubicBezTo>
                    <a:cubicBezTo>
                      <a:pt x="46" y="7963"/>
                      <a:pt x="0" y="8253"/>
                      <a:pt x="0" y="8538"/>
                    </a:cubicBezTo>
                    <a:cubicBezTo>
                      <a:pt x="0" y="9072"/>
                      <a:pt x="167" y="9597"/>
                      <a:pt x="487" y="10042"/>
                    </a:cubicBezTo>
                    <a:cubicBezTo>
                      <a:pt x="3525" y="14214"/>
                      <a:pt x="7211" y="17851"/>
                      <a:pt x="11431" y="20851"/>
                    </a:cubicBezTo>
                    <a:cubicBezTo>
                      <a:pt x="12122" y="21339"/>
                      <a:pt x="13010" y="21467"/>
                      <a:pt x="13812" y="21189"/>
                    </a:cubicBezTo>
                    <a:cubicBezTo>
                      <a:pt x="17563" y="19894"/>
                      <a:pt x="20133" y="17357"/>
                      <a:pt x="21451" y="13648"/>
                    </a:cubicBezTo>
                    <a:cubicBezTo>
                      <a:pt x="21551" y="13373"/>
                      <a:pt x="21600" y="13082"/>
                      <a:pt x="21600" y="12797"/>
                    </a:cubicBezTo>
                    <a:cubicBezTo>
                      <a:pt x="21600" y="12266"/>
                      <a:pt x="21429" y="11741"/>
                      <a:pt x="21110" y="11296"/>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solidFill>
                    <a:schemeClr val="bg1"/>
                  </a:solidFill>
                  <a:latin typeface="+mn-ea"/>
                  <a:ea typeface="+mn-ea"/>
                  <a:cs typeface="+mn-ea"/>
                  <a:sym typeface="微软雅黑" panose="020B0503020204020204" pitchFamily="34" charset="-122"/>
                </a:endParaRPr>
              </a:p>
            </p:txBody>
          </p:sp>
        </p:grpSp>
        <p:sp>
          <p:nvSpPr>
            <p:cNvPr id="583" name="Shape 583"/>
            <p:cNvSpPr/>
            <p:nvPr/>
          </p:nvSpPr>
          <p:spPr>
            <a:xfrm>
              <a:off x="969602" y="1009140"/>
              <a:ext cx="553995" cy="646329"/>
            </a:xfrm>
            <a:prstGeom prst="rect">
              <a:avLst/>
            </a:prstGeom>
            <a:noFill/>
            <a:ln w="12700" cap="flat">
              <a:noFill/>
              <a:miter lim="400000"/>
            </a:ln>
            <a:effectLst/>
          </p:spPr>
          <p:txBody>
            <a:bodyPr wrap="none" lIns="45719" tIns="45719" rIns="45719" bIns="45719" numCol="1" anchor="t">
              <a:spAutoFit/>
            </a:bodyPr>
            <a:lstStyle/>
            <a:p>
              <a:pPr marL="0" marR="0" lvl="0" indent="0" algn="ctr" defTabSz="914400" eaLnBrk="1" fontAlgn="auto" latinLnBrk="0" hangingPunct="1">
                <a:lnSpc>
                  <a:spcPct val="100000"/>
                </a:lnSpc>
                <a:spcBef>
                  <a:spcPts val="0"/>
                </a:spcBef>
                <a:spcAft>
                  <a:spcPts val="0"/>
                </a:spcAft>
                <a:buClrTx/>
                <a:buSzTx/>
                <a:buFontTx/>
                <a:buNone/>
                <a:defRPr>
                  <a:solidFill>
                    <a:srgbClr val="000000"/>
                  </a:solidFill>
                </a:defRPr>
              </a:pPr>
              <a:r>
                <a:rPr lang="zh-CN" altLang="en-US" b="1">
                  <a:solidFill>
                    <a:schemeClr val="bg1"/>
                  </a:solidFill>
                  <a:latin typeface="+mn-ea"/>
                  <a:ea typeface="+mn-ea"/>
                  <a:cs typeface="+mn-ea"/>
                  <a:sym typeface="微软雅黑" panose="020B0503020204020204" pitchFamily="34" charset="-122"/>
                </a:rPr>
                <a:t>添加</a:t>
              </a:r>
              <a:endParaRPr lang="zh-CN" altLang="en-US" b="1">
                <a:solidFill>
                  <a:schemeClr val="bg1"/>
                </a:solidFill>
                <a:latin typeface="+mn-ea"/>
                <a:ea typeface="+mn-ea"/>
                <a:cs typeface="+mn-ea"/>
                <a:sym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solidFill>
                    <a:srgbClr val="000000"/>
                  </a:solidFill>
                </a:defRPr>
              </a:pPr>
              <a:r>
                <a:rPr lang="zh-CN" altLang="en-US" b="1">
                  <a:solidFill>
                    <a:schemeClr val="bg1"/>
                  </a:solidFill>
                  <a:latin typeface="+mn-ea"/>
                  <a:ea typeface="+mn-ea"/>
                  <a:cs typeface="+mn-ea"/>
                  <a:sym typeface="微软雅黑" panose="020B0503020204020204" pitchFamily="34" charset="-122"/>
                </a:rPr>
                <a:t>标题</a:t>
              </a:r>
              <a:endParaRPr lang="zh-CN" altLang="en-US" b="1">
                <a:solidFill>
                  <a:schemeClr val="bg1"/>
                </a:solidFill>
                <a:latin typeface="+mn-ea"/>
                <a:ea typeface="+mn-ea"/>
                <a:cs typeface="+mn-ea"/>
                <a:sym typeface="微软雅黑" panose="020B0503020204020204" pitchFamily="34" charset="-122"/>
              </a:endParaRPr>
            </a:p>
          </p:txBody>
        </p:sp>
      </p:grpSp>
      <p:grpSp>
        <p:nvGrpSpPr>
          <p:cNvPr id="592" name="Group 592"/>
          <p:cNvGrpSpPr/>
          <p:nvPr/>
        </p:nvGrpSpPr>
        <p:grpSpPr>
          <a:xfrm>
            <a:off x="3794298" y="4190240"/>
            <a:ext cx="1888458" cy="1543017"/>
            <a:chOff x="91930" y="319568"/>
            <a:chExt cx="1888456" cy="1543016"/>
          </a:xfrm>
        </p:grpSpPr>
        <p:sp>
          <p:nvSpPr>
            <p:cNvPr id="585" name="Shape 585"/>
            <p:cNvSpPr/>
            <p:nvPr/>
          </p:nvSpPr>
          <p:spPr>
            <a:xfrm rot="2700000">
              <a:off x="437370" y="319568"/>
              <a:ext cx="1543016" cy="1543016"/>
            </a:xfrm>
            <a:prstGeom prst="roundRect">
              <a:avLst>
                <a:gd name="adj" fmla="val 16461"/>
              </a:avLst>
            </a:prstGeom>
            <a:ln>
              <a:noFill/>
            </a:ln>
          </p:spPr>
          <p:style>
            <a:lnRef idx="3">
              <a:schemeClr val="lt1"/>
            </a:lnRef>
            <a:fillRef idx="1">
              <a:schemeClr val="accent4"/>
            </a:fillRef>
            <a:effectRef idx="1">
              <a:schemeClr val="accent4"/>
            </a:effectRef>
            <a:fontRef idx="minor">
              <a:schemeClr val="lt1"/>
            </a:fontRef>
          </p:style>
          <p:txBody>
            <a:bodyPr lIns="91437" tIns="45718" rIns="91437" bIns="45718" rtlCol="0" anchor="ctr"/>
            <a:lstStyle/>
            <a:p>
              <a:pPr algn="ctr" rtl="0"/>
              <a:endParaRPr kern="1200">
                <a:solidFill>
                  <a:schemeClr val="bg1"/>
                </a:solidFill>
                <a:latin typeface="+mn-ea"/>
                <a:cs typeface="+mn-ea"/>
                <a:sym typeface="微软雅黑" panose="020B0503020204020204" pitchFamily="34" charset="-122"/>
              </a:endParaRPr>
            </a:p>
          </p:txBody>
        </p:sp>
        <p:sp>
          <p:nvSpPr>
            <p:cNvPr id="586" name="Shape 586"/>
            <p:cNvSpPr/>
            <p:nvPr/>
          </p:nvSpPr>
          <p:spPr>
            <a:xfrm rot="2700000">
              <a:off x="91930" y="869163"/>
              <a:ext cx="443882" cy="443882"/>
            </a:xfrm>
            <a:prstGeom prst="rect">
              <a:avLst/>
            </a:prstGeom>
            <a:solidFill>
              <a:schemeClr val="accent4"/>
            </a:solidFill>
            <a:ln w="28575" cap="flat">
              <a:solidFill>
                <a:schemeClr val="bg1"/>
              </a:solidFill>
              <a:miter lim="400000"/>
            </a:ln>
            <a:effectLst/>
          </p:spPr>
          <p:txBody>
            <a:bodyPr wrap="square" lIns="0" tIns="0" rIns="0" bIns="0" numCol="1" anchor="ctr">
              <a:noAutofit/>
            </a:bodyPr>
            <a:lstStyle/>
            <a:p>
              <a:pPr lvl="0" algn="ctr">
                <a:defRPr>
                  <a:solidFill>
                    <a:srgbClr val="000000"/>
                  </a:solidFill>
                </a:defRPr>
              </a:pPr>
              <a:endParaRPr>
                <a:solidFill>
                  <a:schemeClr val="bg1"/>
                </a:solidFill>
                <a:latin typeface="+mn-ea"/>
                <a:ea typeface="+mn-ea"/>
                <a:cs typeface="+mn-ea"/>
                <a:sym typeface="微软雅黑" panose="020B0503020204020204" pitchFamily="34" charset="-122"/>
              </a:endParaRPr>
            </a:p>
          </p:txBody>
        </p:sp>
        <p:sp>
          <p:nvSpPr>
            <p:cNvPr id="587" name="Shape 587"/>
            <p:cNvSpPr/>
            <p:nvPr/>
          </p:nvSpPr>
          <p:spPr>
            <a:xfrm>
              <a:off x="122164" y="891048"/>
              <a:ext cx="377666"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a:defRPr>
              </a:lvl1pPr>
            </a:lstStyle>
            <a:p>
              <a:pPr lvl="0">
                <a:defRPr b="0">
                  <a:solidFill>
                    <a:srgbClr val="000000"/>
                  </a:solidFill>
                </a:defRPr>
              </a:pPr>
              <a:r>
                <a:rPr b="1" dirty="0">
                  <a:solidFill>
                    <a:schemeClr val="bg1"/>
                  </a:solidFill>
                  <a:latin typeface="+mn-ea"/>
                  <a:ea typeface="+mn-ea"/>
                  <a:cs typeface="+mn-ea"/>
                  <a:sym typeface="微软雅黑" panose="020B0503020204020204" pitchFamily="34" charset="-122"/>
                </a:rPr>
                <a:t>03</a:t>
              </a:r>
              <a:endParaRPr b="1" dirty="0">
                <a:solidFill>
                  <a:schemeClr val="bg1"/>
                </a:solidFill>
                <a:latin typeface="+mn-ea"/>
                <a:ea typeface="+mn-ea"/>
                <a:cs typeface="+mn-ea"/>
                <a:sym typeface="微软雅黑" panose="020B0503020204020204" pitchFamily="34" charset="-122"/>
              </a:endParaRPr>
            </a:p>
          </p:txBody>
        </p:sp>
        <p:grpSp>
          <p:nvGrpSpPr>
            <p:cNvPr id="590" name="Group 590"/>
            <p:cNvGrpSpPr/>
            <p:nvPr/>
          </p:nvGrpSpPr>
          <p:grpSpPr>
            <a:xfrm>
              <a:off x="1013830" y="522107"/>
              <a:ext cx="350036" cy="510228"/>
              <a:chOff x="0" y="0"/>
              <a:chExt cx="350035" cy="510226"/>
            </a:xfrm>
          </p:grpSpPr>
          <p:sp>
            <p:nvSpPr>
              <p:cNvPr id="588" name="Shape 588"/>
              <p:cNvSpPr/>
              <p:nvPr/>
            </p:nvSpPr>
            <p:spPr>
              <a:xfrm>
                <a:off x="-1" y="-1"/>
                <a:ext cx="350037" cy="510228"/>
              </a:xfrm>
              <a:custGeom>
                <a:avLst/>
                <a:gdLst/>
                <a:ahLst/>
                <a:cxnLst>
                  <a:cxn ang="0">
                    <a:pos x="wd2" y="hd2"/>
                  </a:cxn>
                  <a:cxn ang="5400000">
                    <a:pos x="wd2" y="hd2"/>
                  </a:cxn>
                  <a:cxn ang="10800000">
                    <a:pos x="wd2" y="hd2"/>
                  </a:cxn>
                  <a:cxn ang="16200000">
                    <a:pos x="wd2" y="hd2"/>
                  </a:cxn>
                </a:cxnLst>
                <a:rect l="0" t="0" r="r" b="b"/>
                <a:pathLst>
                  <a:path w="21600" h="21600" extrusionOk="0">
                    <a:moveTo>
                      <a:pt x="15386" y="14176"/>
                    </a:moveTo>
                    <a:lnTo>
                      <a:pt x="6223" y="14176"/>
                    </a:lnTo>
                    <a:cubicBezTo>
                      <a:pt x="5734" y="13447"/>
                      <a:pt x="5147" y="12717"/>
                      <a:pt x="4568" y="12004"/>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2"/>
                    </a:cubicBezTo>
                    <a:cubicBezTo>
                      <a:pt x="16455" y="12724"/>
                      <a:pt x="15873" y="13450"/>
                      <a:pt x="15386" y="14176"/>
                    </a:cubicBezTo>
                    <a:moveTo>
                      <a:pt x="10800" y="20250"/>
                    </a:moveTo>
                    <a:cubicBezTo>
                      <a:pt x="9805" y="20250"/>
                      <a:pt x="9347" y="20172"/>
                      <a:pt x="8839" y="19407"/>
                    </a:cubicBezTo>
                    <a:lnTo>
                      <a:pt x="13000" y="19049"/>
                    </a:lnTo>
                    <a:cubicBezTo>
                      <a:pt x="12398" y="20165"/>
                      <a:pt x="11959" y="20250"/>
                      <a:pt x="10800" y="20250"/>
                    </a:cubicBezTo>
                    <a:moveTo>
                      <a:pt x="7595" y="16814"/>
                    </a:moveTo>
                    <a:cubicBezTo>
                      <a:pt x="7417" y="16408"/>
                      <a:pt x="7215" y="15979"/>
                      <a:pt x="6991" y="15526"/>
                    </a:cubicBezTo>
                    <a:lnTo>
                      <a:pt x="14616" y="15526"/>
                    </a:lnTo>
                    <a:cubicBezTo>
                      <a:pt x="14496" y="15768"/>
                      <a:pt x="14375" y="16011"/>
                      <a:pt x="14270" y="16240"/>
                    </a:cubicBezTo>
                    <a:cubicBezTo>
                      <a:pt x="14270" y="16240"/>
                      <a:pt x="7595" y="16814"/>
                      <a:pt x="7595" y="16814"/>
                    </a:cubicBezTo>
                    <a:close/>
                    <a:moveTo>
                      <a:pt x="13345" y="18344"/>
                    </a:moveTo>
                    <a:lnTo>
                      <a:pt x="8476" y="18763"/>
                    </a:lnTo>
                    <a:cubicBezTo>
                      <a:pt x="8303" y="18417"/>
                      <a:pt x="8116" y="18012"/>
                      <a:pt x="7890" y="17484"/>
                    </a:cubicBezTo>
                    <a:cubicBezTo>
                      <a:pt x="7887" y="17478"/>
                      <a:pt x="7883" y="17470"/>
                      <a:pt x="7881" y="17463"/>
                    </a:cubicBezTo>
                    <a:lnTo>
                      <a:pt x="13957" y="16942"/>
                    </a:lnTo>
                    <a:cubicBezTo>
                      <a:pt x="13871" y="17141"/>
                      <a:pt x="13778" y="17351"/>
                      <a:pt x="13698" y="17538"/>
                    </a:cubicBezTo>
                    <a:cubicBezTo>
                      <a:pt x="13569" y="17842"/>
                      <a:pt x="13453" y="18105"/>
                      <a:pt x="13345" y="18344"/>
                    </a:cubicBezTo>
                    <a:moveTo>
                      <a:pt x="10800" y="0"/>
                    </a:moveTo>
                    <a:cubicBezTo>
                      <a:pt x="4835" y="0"/>
                      <a:pt x="0" y="3324"/>
                      <a:pt x="0" y="7425"/>
                    </a:cubicBezTo>
                    <a:cubicBezTo>
                      <a:pt x="0" y="10146"/>
                      <a:pt x="3621" y="13030"/>
                      <a:pt x="4939" y="15563"/>
                    </a:cubicBezTo>
                    <a:cubicBezTo>
                      <a:pt x="6906" y="19340"/>
                      <a:pt x="6688" y="21600"/>
                      <a:pt x="10800" y="21600"/>
                    </a:cubicBezTo>
                    <a:cubicBezTo>
                      <a:pt x="14972" y="21600"/>
                      <a:pt x="14692" y="19350"/>
                      <a:pt x="16660" y="15578"/>
                    </a:cubicBezTo>
                    <a:cubicBezTo>
                      <a:pt x="17983" y="13040"/>
                      <a:pt x="21600" y="10124"/>
                      <a:pt x="21600" y="7425"/>
                    </a:cubicBezTo>
                    <a:cubicBezTo>
                      <a:pt x="21600" y="3324"/>
                      <a:pt x="16764" y="0"/>
                      <a:pt x="10800" y="0"/>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solidFill>
                    <a:schemeClr val="bg1"/>
                  </a:solidFill>
                  <a:latin typeface="+mn-ea"/>
                  <a:ea typeface="+mn-ea"/>
                  <a:cs typeface="+mn-ea"/>
                  <a:sym typeface="微软雅黑" panose="020B0503020204020204" pitchFamily="34" charset="-122"/>
                </a:endParaRPr>
              </a:p>
            </p:txBody>
          </p:sp>
          <p:sp>
            <p:nvSpPr>
              <p:cNvPr id="589" name="Shape 589"/>
              <p:cNvSpPr/>
              <p:nvPr/>
            </p:nvSpPr>
            <p:spPr>
              <a:xfrm>
                <a:off x="79237" y="80107"/>
                <a:ext cx="103618" cy="103618"/>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solidFill>
                    <a:schemeClr val="bg1"/>
                  </a:solidFill>
                  <a:latin typeface="+mn-ea"/>
                  <a:ea typeface="+mn-ea"/>
                  <a:cs typeface="+mn-ea"/>
                  <a:sym typeface="微软雅黑" panose="020B0503020204020204" pitchFamily="34" charset="-122"/>
                </a:endParaRPr>
              </a:p>
            </p:txBody>
          </p:sp>
        </p:grpSp>
        <p:sp>
          <p:nvSpPr>
            <p:cNvPr id="591" name="Shape 591"/>
            <p:cNvSpPr/>
            <p:nvPr/>
          </p:nvSpPr>
          <p:spPr>
            <a:xfrm>
              <a:off x="895765" y="891048"/>
              <a:ext cx="553995" cy="89254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sz="1600" smtClean="0">
                  <a:solidFill>
                    <a:schemeClr val="bg1"/>
                  </a:solidFill>
                  <a:latin typeface="+mn-ea"/>
                  <a:ea typeface="+mn-ea"/>
                  <a:cs typeface="+mn-ea"/>
                  <a:sym typeface="微软雅黑" panose="020B0503020204020204" pitchFamily="34" charset="-122"/>
                </a:rPr>
                <a:t> </a:t>
              </a:r>
              <a:endParaRPr sz="1600">
                <a:solidFill>
                  <a:schemeClr val="bg1"/>
                </a:solidFill>
                <a:latin typeface="+mn-ea"/>
                <a:ea typeface="+mn-ea"/>
                <a:cs typeface="+mn-ea"/>
                <a:sym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solidFill>
                    <a:srgbClr val="000000"/>
                  </a:solidFill>
                </a:defRPr>
              </a:pPr>
              <a:r>
                <a:rPr lang="zh-CN" altLang="en-US" b="1">
                  <a:solidFill>
                    <a:schemeClr val="bg1"/>
                  </a:solidFill>
                  <a:latin typeface="+mn-ea"/>
                  <a:ea typeface="+mn-ea"/>
                  <a:cs typeface="+mn-ea"/>
                  <a:sym typeface="微软雅黑" panose="020B0503020204020204" pitchFamily="34" charset="-122"/>
                </a:rPr>
                <a:t>添加</a:t>
              </a:r>
              <a:endParaRPr lang="zh-CN" altLang="en-US" b="1">
                <a:solidFill>
                  <a:schemeClr val="bg1"/>
                </a:solidFill>
                <a:latin typeface="+mn-ea"/>
                <a:ea typeface="+mn-ea"/>
                <a:cs typeface="+mn-ea"/>
                <a:sym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solidFill>
                    <a:srgbClr val="000000"/>
                  </a:solidFill>
                </a:defRPr>
              </a:pPr>
              <a:r>
                <a:rPr lang="zh-CN" altLang="en-US" b="1">
                  <a:solidFill>
                    <a:schemeClr val="bg1"/>
                  </a:solidFill>
                  <a:latin typeface="+mn-ea"/>
                  <a:ea typeface="+mn-ea"/>
                  <a:cs typeface="+mn-ea"/>
                  <a:sym typeface="微软雅黑" panose="020B0503020204020204" pitchFamily="34" charset="-122"/>
                </a:rPr>
                <a:t>标题</a:t>
              </a:r>
              <a:endParaRPr lang="zh-CN" altLang="en-US" b="1">
                <a:solidFill>
                  <a:schemeClr val="bg1"/>
                </a:solidFill>
                <a:latin typeface="+mn-ea"/>
                <a:ea typeface="+mn-ea"/>
                <a:cs typeface="+mn-ea"/>
                <a:sym typeface="微软雅黑" panose="020B0503020204020204" pitchFamily="34" charset="-122"/>
              </a:endParaRPr>
            </a:p>
          </p:txBody>
        </p:sp>
      </p:grpSp>
      <p:grpSp>
        <p:nvGrpSpPr>
          <p:cNvPr id="600" name="Group 600"/>
          <p:cNvGrpSpPr/>
          <p:nvPr/>
        </p:nvGrpSpPr>
        <p:grpSpPr>
          <a:xfrm>
            <a:off x="3794299" y="1717129"/>
            <a:ext cx="1884843" cy="1543017"/>
            <a:chOff x="91930" y="319568"/>
            <a:chExt cx="1884842" cy="1543016"/>
          </a:xfrm>
        </p:grpSpPr>
        <p:sp>
          <p:nvSpPr>
            <p:cNvPr id="593" name="Shape 593"/>
            <p:cNvSpPr/>
            <p:nvPr/>
          </p:nvSpPr>
          <p:spPr>
            <a:xfrm rot="2700000">
              <a:off x="433756" y="319568"/>
              <a:ext cx="1543016" cy="1543016"/>
            </a:xfrm>
            <a:prstGeom prst="roundRect">
              <a:avLst>
                <a:gd name="adj" fmla="val 16461"/>
              </a:avLst>
            </a:prstGeom>
            <a:ln>
              <a:noFill/>
            </a:ln>
          </p:spPr>
          <p:style>
            <a:lnRef idx="3">
              <a:schemeClr val="lt1"/>
            </a:lnRef>
            <a:fillRef idx="1">
              <a:schemeClr val="accent1"/>
            </a:fillRef>
            <a:effectRef idx="1">
              <a:schemeClr val="accent1"/>
            </a:effectRef>
            <a:fontRef idx="minor">
              <a:schemeClr val="lt1"/>
            </a:fontRef>
          </p:style>
          <p:txBody>
            <a:bodyPr lIns="91437" tIns="45718" rIns="91437" bIns="45718" rtlCol="0" anchor="ctr"/>
            <a:lstStyle/>
            <a:p>
              <a:pPr algn="ctr" rtl="0"/>
              <a:endParaRPr kern="1200">
                <a:solidFill>
                  <a:schemeClr val="bg1"/>
                </a:solidFill>
                <a:latin typeface="+mn-ea"/>
                <a:cs typeface="+mn-ea"/>
                <a:sym typeface="微软雅黑" panose="020B0503020204020204" pitchFamily="34" charset="-122"/>
              </a:endParaRPr>
            </a:p>
          </p:txBody>
        </p:sp>
        <p:sp>
          <p:nvSpPr>
            <p:cNvPr id="594" name="Shape 594"/>
            <p:cNvSpPr/>
            <p:nvPr/>
          </p:nvSpPr>
          <p:spPr>
            <a:xfrm rot="2700000">
              <a:off x="91930" y="869131"/>
              <a:ext cx="443882" cy="443882"/>
            </a:xfrm>
            <a:prstGeom prst="rect">
              <a:avLst/>
            </a:prstGeom>
            <a:solidFill>
              <a:schemeClr val="accent1"/>
            </a:solidFill>
            <a:ln w="28575" cap="flat">
              <a:solidFill>
                <a:schemeClr val="bg1"/>
              </a:solidFill>
              <a:miter lim="400000"/>
            </a:ln>
            <a:effectLst/>
          </p:spPr>
          <p:txBody>
            <a:bodyPr wrap="square" lIns="0" tIns="0" rIns="0" bIns="0" numCol="1" anchor="ctr">
              <a:noAutofit/>
            </a:bodyPr>
            <a:lstStyle/>
            <a:p>
              <a:pPr algn="ctr"/>
              <a:endParaRPr>
                <a:solidFill>
                  <a:schemeClr val="bg1"/>
                </a:solidFill>
                <a:latin typeface="+mn-ea"/>
                <a:ea typeface="+mn-ea"/>
                <a:cs typeface="+mn-ea"/>
                <a:sym typeface="微软雅黑" panose="020B0503020204020204" pitchFamily="34" charset="-122"/>
              </a:endParaRPr>
            </a:p>
          </p:txBody>
        </p:sp>
        <p:sp>
          <p:nvSpPr>
            <p:cNvPr id="595" name="Shape 595"/>
            <p:cNvSpPr/>
            <p:nvPr/>
          </p:nvSpPr>
          <p:spPr>
            <a:xfrm>
              <a:off x="122163" y="884748"/>
              <a:ext cx="377666" cy="369330"/>
            </a:xfrm>
            <a:prstGeom prst="rect">
              <a:avLst/>
            </a:prstGeom>
            <a:noFill/>
            <a:ln w="12700" cap="flat">
              <a:noFill/>
              <a:miter lim="400000"/>
            </a:ln>
            <a:effectLst/>
          </p:spPr>
          <p:txBody>
            <a:bodyPr wrap="none" lIns="45719" tIns="45719" rIns="45719" bIns="45719" numCol="1" anchor="t">
              <a:spAutoFit/>
            </a:bodyPr>
            <a:lstStyle>
              <a:lvl1pPr algn="ctr">
                <a:defRPr b="1">
                  <a:latin typeface="+mj-lt"/>
                  <a:ea typeface="+mj-ea"/>
                  <a:cs typeface="+mj-cs"/>
                  <a:sym typeface="Source Sans Pro"/>
                </a:defRPr>
              </a:lvl1pPr>
            </a:lstStyle>
            <a:p>
              <a:pPr lvl="0">
                <a:defRPr b="0">
                  <a:solidFill>
                    <a:srgbClr val="000000"/>
                  </a:solidFill>
                </a:defRPr>
              </a:pPr>
              <a:r>
                <a:rPr b="1">
                  <a:solidFill>
                    <a:schemeClr val="bg1"/>
                  </a:solidFill>
                  <a:latin typeface="+mn-ea"/>
                  <a:ea typeface="+mn-ea"/>
                  <a:cs typeface="+mn-ea"/>
                  <a:sym typeface="微软雅黑" panose="020B0503020204020204" pitchFamily="34" charset="-122"/>
                </a:rPr>
                <a:t>01</a:t>
              </a:r>
              <a:endParaRPr b="1">
                <a:solidFill>
                  <a:schemeClr val="bg1"/>
                </a:solidFill>
                <a:latin typeface="+mn-ea"/>
                <a:ea typeface="+mn-ea"/>
                <a:cs typeface="+mn-ea"/>
                <a:sym typeface="微软雅黑" panose="020B0503020204020204" pitchFamily="34" charset="-122"/>
              </a:endParaRPr>
            </a:p>
          </p:txBody>
        </p:sp>
        <p:grpSp>
          <p:nvGrpSpPr>
            <p:cNvPr id="598" name="Group 598"/>
            <p:cNvGrpSpPr/>
            <p:nvPr/>
          </p:nvGrpSpPr>
          <p:grpSpPr>
            <a:xfrm>
              <a:off x="918075" y="375369"/>
              <a:ext cx="509380" cy="509357"/>
              <a:chOff x="0" y="0"/>
              <a:chExt cx="509379" cy="509355"/>
            </a:xfrm>
          </p:grpSpPr>
          <p:sp>
            <p:nvSpPr>
              <p:cNvPr id="596" name="Shape 596"/>
              <p:cNvSpPr/>
              <p:nvPr/>
            </p:nvSpPr>
            <p:spPr>
              <a:xfrm>
                <a:off x="0" y="0"/>
                <a:ext cx="509380" cy="509356"/>
              </a:xfrm>
              <a:custGeom>
                <a:avLst/>
                <a:gdLst/>
                <a:ahLst/>
                <a:cxnLst>
                  <a:cxn ang="0">
                    <a:pos x="wd2" y="hd2"/>
                  </a:cxn>
                  <a:cxn ang="5400000">
                    <a:pos x="wd2" y="hd2"/>
                  </a:cxn>
                  <a:cxn ang="10800000">
                    <a:pos x="wd2" y="hd2"/>
                  </a:cxn>
                  <a:cxn ang="16200000">
                    <a:pos x="wd2" y="hd2"/>
                  </a:cxn>
                </a:cxnLst>
                <a:rect l="0" t="0" r="r" b="b"/>
                <a:pathLst>
                  <a:path w="21600" h="21600" extrusionOk="0">
                    <a:moveTo>
                      <a:pt x="13499" y="14851"/>
                    </a:moveTo>
                    <a:cubicBezTo>
                      <a:pt x="9772" y="14851"/>
                      <a:pt x="6749" y="11828"/>
                      <a:pt x="6749" y="8100"/>
                    </a:cubicBezTo>
                    <a:cubicBezTo>
                      <a:pt x="6749" y="4372"/>
                      <a:pt x="9772" y="1350"/>
                      <a:pt x="13499" y="1350"/>
                    </a:cubicBezTo>
                    <a:cubicBezTo>
                      <a:pt x="17227" y="1350"/>
                      <a:pt x="20249" y="4372"/>
                      <a:pt x="20249" y="8100"/>
                    </a:cubicBezTo>
                    <a:cubicBezTo>
                      <a:pt x="20249" y="11828"/>
                      <a:pt x="17227" y="14851"/>
                      <a:pt x="13499" y="14851"/>
                    </a:cubicBezTo>
                    <a:moveTo>
                      <a:pt x="3236" y="20043"/>
                    </a:moveTo>
                    <a:cubicBezTo>
                      <a:pt x="3019" y="20267"/>
                      <a:pt x="2718" y="20409"/>
                      <a:pt x="2382" y="20409"/>
                    </a:cubicBezTo>
                    <a:cubicBezTo>
                      <a:pt x="1724" y="20409"/>
                      <a:pt x="1191" y="19876"/>
                      <a:pt x="1191" y="19219"/>
                    </a:cubicBezTo>
                    <a:cubicBezTo>
                      <a:pt x="1191" y="18882"/>
                      <a:pt x="1332" y="18581"/>
                      <a:pt x="1557" y="18364"/>
                    </a:cubicBezTo>
                    <a:lnTo>
                      <a:pt x="1551" y="18359"/>
                    </a:lnTo>
                    <a:lnTo>
                      <a:pt x="6996" y="12914"/>
                    </a:lnTo>
                    <a:cubicBezTo>
                      <a:pt x="7472" y="13556"/>
                      <a:pt x="8039" y="14123"/>
                      <a:pt x="8680" y="14600"/>
                    </a:cubicBezTo>
                    <a:cubicBezTo>
                      <a:pt x="8680" y="14600"/>
                      <a:pt x="3236" y="20043"/>
                      <a:pt x="3236" y="20043"/>
                    </a:cubicBezTo>
                    <a:close/>
                    <a:moveTo>
                      <a:pt x="13499" y="0"/>
                    </a:moveTo>
                    <a:cubicBezTo>
                      <a:pt x="9026" y="0"/>
                      <a:pt x="5399" y="3626"/>
                      <a:pt x="5399" y="8100"/>
                    </a:cubicBezTo>
                    <a:cubicBezTo>
                      <a:pt x="5399" y="9467"/>
                      <a:pt x="5742" y="10754"/>
                      <a:pt x="6341" y="11885"/>
                    </a:cubicBezTo>
                    <a:lnTo>
                      <a:pt x="709" y="17516"/>
                    </a:lnTo>
                    <a:lnTo>
                      <a:pt x="713" y="17521"/>
                    </a:lnTo>
                    <a:cubicBezTo>
                      <a:pt x="274" y="17954"/>
                      <a:pt x="0" y="18553"/>
                      <a:pt x="0" y="19219"/>
                    </a:cubicBezTo>
                    <a:cubicBezTo>
                      <a:pt x="0" y="20534"/>
                      <a:pt x="1066" y="21600"/>
                      <a:pt x="2382" y="21600"/>
                    </a:cubicBezTo>
                    <a:cubicBezTo>
                      <a:pt x="3047" y="21600"/>
                      <a:pt x="3647" y="21327"/>
                      <a:pt x="4079" y="20886"/>
                    </a:cubicBezTo>
                    <a:lnTo>
                      <a:pt x="4078" y="20885"/>
                    </a:lnTo>
                    <a:lnTo>
                      <a:pt x="9708" y="15256"/>
                    </a:lnTo>
                    <a:cubicBezTo>
                      <a:pt x="10839" y="15857"/>
                      <a:pt x="12128" y="16201"/>
                      <a:pt x="13499" y="16201"/>
                    </a:cubicBezTo>
                    <a:cubicBezTo>
                      <a:pt x="17973" y="16201"/>
                      <a:pt x="21600" y="12574"/>
                      <a:pt x="21600" y="8100"/>
                    </a:cubicBezTo>
                    <a:cubicBezTo>
                      <a:pt x="21600" y="3626"/>
                      <a:pt x="17973" y="0"/>
                      <a:pt x="13499" y="0"/>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solidFill>
                    <a:schemeClr val="bg1"/>
                  </a:solidFill>
                  <a:latin typeface="+mn-ea"/>
                  <a:ea typeface="+mn-ea"/>
                  <a:cs typeface="+mn-ea"/>
                  <a:sym typeface="微软雅黑" panose="020B0503020204020204" pitchFamily="34" charset="-122"/>
                </a:endParaRPr>
              </a:p>
            </p:txBody>
          </p:sp>
          <p:sp>
            <p:nvSpPr>
              <p:cNvPr id="597" name="Shape 597"/>
              <p:cNvSpPr/>
              <p:nvPr/>
            </p:nvSpPr>
            <p:spPr>
              <a:xfrm>
                <a:off x="206363" y="79236"/>
                <a:ext cx="120157" cy="119292"/>
              </a:xfrm>
              <a:custGeom>
                <a:avLst/>
                <a:gdLst/>
                <a:ahLst/>
                <a:cxnLst>
                  <a:cxn ang="0">
                    <a:pos x="wd2" y="hd2"/>
                  </a:cxn>
                  <a:cxn ang="5400000">
                    <a:pos x="wd2" y="hd2"/>
                  </a:cxn>
                  <a:cxn ang="10800000">
                    <a:pos x="wd2" y="hd2"/>
                  </a:cxn>
                  <a:cxn ang="16200000">
                    <a:pos x="wd2" y="hd2"/>
                  </a:cxn>
                </a:cxnLst>
                <a:rect l="0" t="0" r="r" b="b"/>
                <a:pathLst>
                  <a:path w="21600" h="21600" extrusionOk="0">
                    <a:moveTo>
                      <a:pt x="20161" y="0"/>
                    </a:moveTo>
                    <a:cubicBezTo>
                      <a:pt x="9025" y="0"/>
                      <a:pt x="0" y="9025"/>
                      <a:pt x="0" y="20160"/>
                    </a:cubicBezTo>
                    <a:cubicBezTo>
                      <a:pt x="0" y="20954"/>
                      <a:pt x="644" y="21600"/>
                      <a:pt x="1440" y="21600"/>
                    </a:cubicBezTo>
                    <a:cubicBezTo>
                      <a:pt x="2235" y="21600"/>
                      <a:pt x="2880" y="20954"/>
                      <a:pt x="2880" y="20160"/>
                    </a:cubicBezTo>
                    <a:cubicBezTo>
                      <a:pt x="2880" y="10618"/>
                      <a:pt x="10617" y="2880"/>
                      <a:pt x="20161" y="2880"/>
                    </a:cubicBezTo>
                    <a:cubicBezTo>
                      <a:pt x="20956" y="2880"/>
                      <a:pt x="21600" y="2234"/>
                      <a:pt x="21600" y="1440"/>
                    </a:cubicBezTo>
                    <a:cubicBezTo>
                      <a:pt x="21600" y="645"/>
                      <a:pt x="20956" y="0"/>
                      <a:pt x="20161" y="0"/>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solidFill>
                    <a:schemeClr val="bg1"/>
                  </a:solidFill>
                  <a:latin typeface="+mn-ea"/>
                  <a:ea typeface="+mn-ea"/>
                  <a:cs typeface="+mn-ea"/>
                  <a:sym typeface="微软雅黑" panose="020B0503020204020204" pitchFamily="34" charset="-122"/>
                </a:endParaRPr>
              </a:p>
            </p:txBody>
          </p:sp>
        </p:grpSp>
        <p:sp>
          <p:nvSpPr>
            <p:cNvPr id="599" name="Shape 599"/>
            <p:cNvSpPr/>
            <p:nvPr/>
          </p:nvSpPr>
          <p:spPr>
            <a:xfrm>
              <a:off x="895765" y="990514"/>
              <a:ext cx="553996" cy="646329"/>
            </a:xfrm>
            <a:prstGeom prst="rect">
              <a:avLst/>
            </a:prstGeom>
            <a:noFill/>
            <a:ln w="12700" cap="flat">
              <a:noFill/>
              <a:miter lim="400000"/>
            </a:ln>
            <a:effectLst/>
          </p:spPr>
          <p:txBody>
            <a:bodyPr wrap="none" lIns="45719" tIns="45719" rIns="45719" bIns="45719" numCol="1" anchor="t">
              <a:spAutoFit/>
            </a:bodyPr>
            <a:lstStyle/>
            <a:p>
              <a:pPr algn="ctr">
                <a:defRPr>
                  <a:solidFill>
                    <a:srgbClr val="000000"/>
                  </a:solidFill>
                </a:defRPr>
              </a:pPr>
              <a:r>
                <a:rPr lang="zh-CN" altLang="en-US" b="1" smtClean="0">
                  <a:solidFill>
                    <a:schemeClr val="bg1"/>
                  </a:solidFill>
                  <a:latin typeface="+mn-ea"/>
                  <a:ea typeface="+mn-ea"/>
                  <a:cs typeface="+mn-ea"/>
                  <a:sym typeface="微软雅黑" panose="020B0503020204020204" pitchFamily="34" charset="-122"/>
                </a:rPr>
                <a:t>添加</a:t>
              </a:r>
              <a:endParaRPr lang="en-US" altLang="zh-CN" b="1" smtClean="0">
                <a:solidFill>
                  <a:schemeClr val="bg1"/>
                </a:solidFill>
                <a:latin typeface="+mn-ea"/>
                <a:ea typeface="+mn-ea"/>
                <a:cs typeface="+mn-ea"/>
                <a:sym typeface="微软雅黑" panose="020B0503020204020204" pitchFamily="34" charset="-122"/>
              </a:endParaRPr>
            </a:p>
            <a:p>
              <a:pPr algn="ctr">
                <a:defRPr>
                  <a:solidFill>
                    <a:srgbClr val="000000"/>
                  </a:solidFill>
                </a:defRPr>
              </a:pPr>
              <a:r>
                <a:rPr lang="zh-CN" altLang="en-US" b="1" smtClean="0">
                  <a:solidFill>
                    <a:schemeClr val="bg1"/>
                  </a:solidFill>
                  <a:latin typeface="+mn-ea"/>
                  <a:ea typeface="+mn-ea"/>
                  <a:cs typeface="+mn-ea"/>
                  <a:sym typeface="微软雅黑" panose="020B0503020204020204" pitchFamily="34" charset="-122"/>
                </a:rPr>
                <a:t>标题</a:t>
              </a:r>
              <a:endParaRPr b="1">
                <a:solidFill>
                  <a:schemeClr val="bg1"/>
                </a:solidFill>
                <a:latin typeface="+mn-ea"/>
                <a:ea typeface="+mn-ea"/>
                <a:cs typeface="+mn-ea"/>
                <a:sym typeface="微软雅黑" panose="020B0503020204020204" pitchFamily="34" charset="-122"/>
              </a:endParaRPr>
            </a:p>
          </p:txBody>
        </p:sp>
      </p:grpSp>
      <p:grpSp>
        <p:nvGrpSpPr>
          <p:cNvPr id="603" name="Group 603"/>
          <p:cNvGrpSpPr/>
          <p:nvPr/>
        </p:nvGrpSpPr>
        <p:grpSpPr>
          <a:xfrm>
            <a:off x="5118086" y="2634163"/>
            <a:ext cx="2182091" cy="2182091"/>
            <a:chOff x="0" y="0"/>
            <a:chExt cx="2182089" cy="2182089"/>
          </a:xfrm>
        </p:grpSpPr>
        <p:sp>
          <p:nvSpPr>
            <p:cNvPr id="601" name="Shape 601"/>
            <p:cNvSpPr/>
            <p:nvPr/>
          </p:nvSpPr>
          <p:spPr>
            <a:xfrm rot="2726102">
              <a:off x="319537" y="319537"/>
              <a:ext cx="1543016" cy="1543016"/>
            </a:xfrm>
            <a:prstGeom prst="roundRect">
              <a:avLst>
                <a:gd name="adj" fmla="val 16461"/>
              </a:avLst>
            </a:prstGeom>
            <a:solidFill>
              <a:schemeClr val="accent4"/>
            </a:solidFill>
            <a:ln w="1905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7" tIns="45718" rIns="91437" bIns="45718" rtlCol="0" anchor="ctr"/>
            <a:lstStyle/>
            <a:p>
              <a:pPr algn="ctr" rtl="0"/>
              <a:endParaRPr kern="1200">
                <a:solidFill>
                  <a:schemeClr val="bg1"/>
                </a:solidFill>
                <a:latin typeface="+mn-ea"/>
                <a:cs typeface="+mn-ea"/>
                <a:sym typeface="微软雅黑" panose="020B0503020204020204" pitchFamily="34" charset="-122"/>
              </a:endParaRPr>
            </a:p>
          </p:txBody>
        </p:sp>
        <p:sp>
          <p:nvSpPr>
            <p:cNvPr id="602" name="Shape 602"/>
            <p:cNvSpPr/>
            <p:nvPr/>
          </p:nvSpPr>
          <p:spPr>
            <a:xfrm>
              <a:off x="734186" y="704727"/>
              <a:ext cx="797156" cy="772628"/>
            </a:xfrm>
            <a:custGeom>
              <a:avLst/>
              <a:gdLst/>
              <a:ahLst/>
              <a:cxnLst>
                <a:cxn ang="0">
                  <a:pos x="wd2" y="hd2"/>
                </a:cxn>
                <a:cxn ang="5400000">
                  <a:pos x="wd2" y="hd2"/>
                </a:cxn>
                <a:cxn ang="10800000">
                  <a:pos x="wd2" y="hd2"/>
                </a:cxn>
                <a:cxn ang="16200000">
                  <a:pos x="wd2" y="hd2"/>
                </a:cxn>
              </a:cxnLst>
              <a:rect l="0" t="0" r="r" b="b"/>
              <a:pathLst>
                <a:path w="21392" h="21600" extrusionOk="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solidFill>
                  <a:schemeClr val="bg1"/>
                </a:solidFill>
                <a:latin typeface="+mn-ea"/>
                <a:ea typeface="+mn-ea"/>
                <a:cs typeface="+mn-ea"/>
                <a:sym typeface="微软雅黑" panose="020B0503020204020204" pitchFamily="34" charset="-122"/>
              </a:endParaRPr>
            </a:p>
          </p:txBody>
        </p:sp>
      </p:grpSp>
      <p:sp>
        <p:nvSpPr>
          <p:cNvPr id="604" name="Shape 604"/>
          <p:cNvSpPr/>
          <p:nvPr/>
        </p:nvSpPr>
        <p:spPr>
          <a:xfrm>
            <a:off x="8281597" y="2788012"/>
            <a:ext cx="3215706" cy="492443"/>
          </a:xfrm>
          <a:prstGeom prst="rect">
            <a:avLst/>
          </a:prstGeom>
          <a:ln w="12700">
            <a:miter lim="400000"/>
          </a:ln>
        </p:spPr>
        <p:txBody>
          <a:bodyPr lIns="45719" rIns="45719">
            <a:spAutoFit/>
          </a:bodyPr>
          <a:lstStyle/>
          <a:p>
            <a:pPr lvl="0">
              <a:defRPr>
                <a:solidFill>
                  <a:srgbClr val="000000"/>
                </a:solidFill>
              </a:defRPr>
            </a:pPr>
            <a:r>
              <a:rPr lang="zh-CN" altLang="en-US" sz="1300" smtClean="0">
                <a:solidFill>
                  <a:schemeClr val="tx1">
                    <a:lumMod val="50000"/>
                    <a:lumOff val="50000"/>
                  </a:schemeClr>
                </a:solidFill>
                <a:latin typeface="+mn-ea"/>
                <a:ea typeface="+mn-ea"/>
                <a:cs typeface="+mn-ea"/>
                <a:sym typeface="微软雅黑" panose="020B0503020204020204" pitchFamily="34" charset="-122"/>
              </a:rPr>
              <a:t>您的内容打在这里，或通过复制您的文本后在此框中选择粘贴并选择只保留文字</a:t>
            </a:r>
            <a:r>
              <a:rPr sz="1300" smtClean="0">
                <a:solidFill>
                  <a:schemeClr val="tx1">
                    <a:lumMod val="50000"/>
                    <a:lumOff val="50000"/>
                  </a:schemeClr>
                </a:solidFill>
                <a:latin typeface="+mn-ea"/>
                <a:ea typeface="+mn-ea"/>
                <a:cs typeface="+mn-ea"/>
                <a:sym typeface="微软雅黑" panose="020B0503020204020204" pitchFamily="34" charset="-122"/>
              </a:rPr>
              <a:t> </a:t>
            </a:r>
            <a:endParaRPr sz="1300">
              <a:solidFill>
                <a:schemeClr val="tx1">
                  <a:lumMod val="50000"/>
                  <a:lumOff val="50000"/>
                </a:schemeClr>
              </a:solidFill>
              <a:latin typeface="+mn-ea"/>
              <a:ea typeface="+mn-ea"/>
              <a:cs typeface="+mn-ea"/>
              <a:sym typeface="微软雅黑" panose="020B0503020204020204" pitchFamily="34" charset="-122"/>
            </a:endParaRPr>
          </a:p>
        </p:txBody>
      </p:sp>
      <p:sp>
        <p:nvSpPr>
          <p:cNvPr id="605" name="Shape 605"/>
          <p:cNvSpPr/>
          <p:nvPr/>
        </p:nvSpPr>
        <p:spPr>
          <a:xfrm>
            <a:off x="8281597" y="3884007"/>
            <a:ext cx="3215706" cy="492443"/>
          </a:xfrm>
          <a:prstGeom prst="rect">
            <a:avLst/>
          </a:prstGeom>
          <a:ln w="12700">
            <a:miter lim="400000"/>
          </a:ln>
        </p:spPr>
        <p:txBody>
          <a:bodyPr lIns="45719" rIns="45719">
            <a:spAutoFit/>
          </a:bodyPr>
          <a:lstStyle/>
          <a:p>
            <a:pPr lvl="0">
              <a:defRPr>
                <a:solidFill>
                  <a:srgbClr val="000000"/>
                </a:solidFill>
              </a:defRPr>
            </a:pPr>
            <a:r>
              <a:rPr lang="zh-CN" altLang="en-US" sz="1300" smtClean="0">
                <a:solidFill>
                  <a:schemeClr val="tx1">
                    <a:lumMod val="50000"/>
                    <a:lumOff val="50000"/>
                  </a:schemeClr>
                </a:solidFill>
                <a:latin typeface="+mn-ea"/>
                <a:ea typeface="+mn-ea"/>
                <a:cs typeface="+mn-ea"/>
                <a:sym typeface="微软雅黑" panose="020B0503020204020204" pitchFamily="34" charset="-122"/>
              </a:rPr>
              <a:t>您的内容打在这里，或通过复制您的文本后在此框中选择粘贴并选择只保留文字</a:t>
            </a:r>
            <a:r>
              <a:rPr sz="1300" smtClean="0">
                <a:solidFill>
                  <a:schemeClr val="tx1">
                    <a:lumMod val="50000"/>
                    <a:lumOff val="50000"/>
                  </a:schemeClr>
                </a:solidFill>
                <a:latin typeface="+mn-ea"/>
                <a:ea typeface="+mn-ea"/>
                <a:cs typeface="+mn-ea"/>
                <a:sym typeface="微软雅黑" panose="020B0503020204020204" pitchFamily="34" charset="-122"/>
              </a:rPr>
              <a:t> </a:t>
            </a:r>
            <a:endParaRPr sz="1300">
              <a:solidFill>
                <a:schemeClr val="tx1">
                  <a:lumMod val="50000"/>
                  <a:lumOff val="50000"/>
                </a:schemeClr>
              </a:solidFill>
              <a:latin typeface="+mn-ea"/>
              <a:ea typeface="+mn-ea"/>
              <a:cs typeface="+mn-ea"/>
              <a:sym typeface="微软雅黑" panose="020B0503020204020204" pitchFamily="34" charset="-122"/>
            </a:endParaRPr>
          </a:p>
        </p:txBody>
      </p:sp>
      <p:sp>
        <p:nvSpPr>
          <p:cNvPr id="606" name="Shape 606"/>
          <p:cNvSpPr/>
          <p:nvPr/>
        </p:nvSpPr>
        <p:spPr>
          <a:xfrm>
            <a:off x="905538" y="2788012"/>
            <a:ext cx="3215707" cy="492443"/>
          </a:xfrm>
          <a:prstGeom prst="rect">
            <a:avLst/>
          </a:prstGeom>
          <a:ln w="12700">
            <a:miter lim="400000"/>
          </a:ln>
        </p:spPr>
        <p:txBody>
          <a:bodyPr lIns="45719" rIns="45719">
            <a:spAutoFit/>
          </a:bodyPr>
          <a:lstStyle/>
          <a:p>
            <a:pPr lvl="0" algn="r">
              <a:defRPr>
                <a:solidFill>
                  <a:srgbClr val="000000"/>
                </a:solidFill>
              </a:defRPr>
            </a:pPr>
            <a:r>
              <a:rPr lang="zh-CN" altLang="en-US" sz="1300" dirty="0" smtClean="0">
                <a:solidFill>
                  <a:schemeClr val="tx1">
                    <a:lumMod val="50000"/>
                    <a:lumOff val="50000"/>
                  </a:schemeClr>
                </a:solidFill>
                <a:latin typeface="+mn-ea"/>
                <a:ea typeface="+mn-ea"/>
                <a:cs typeface="+mn-ea"/>
                <a:sym typeface="微软雅黑" panose="020B0503020204020204" pitchFamily="34" charset="-122"/>
              </a:rPr>
              <a:t>您的内容打在这里，或通过复制您的文本后在此框中选择粘贴并选择只保留文字</a:t>
            </a:r>
            <a:r>
              <a:rPr sz="1300" dirty="0" smtClean="0">
                <a:solidFill>
                  <a:schemeClr val="tx1">
                    <a:lumMod val="50000"/>
                    <a:lumOff val="50000"/>
                  </a:schemeClr>
                </a:solidFill>
                <a:latin typeface="+mn-ea"/>
                <a:ea typeface="+mn-ea"/>
                <a:cs typeface="+mn-ea"/>
                <a:sym typeface="微软雅黑" panose="020B0503020204020204" pitchFamily="34" charset="-122"/>
              </a:rPr>
              <a:t> </a:t>
            </a:r>
            <a:endParaRPr sz="1300" dirty="0">
              <a:solidFill>
                <a:schemeClr val="tx1">
                  <a:lumMod val="50000"/>
                  <a:lumOff val="50000"/>
                </a:schemeClr>
              </a:solidFill>
              <a:latin typeface="+mn-ea"/>
              <a:ea typeface="+mn-ea"/>
              <a:cs typeface="+mn-ea"/>
              <a:sym typeface="微软雅黑" panose="020B0503020204020204" pitchFamily="34" charset="-122"/>
            </a:endParaRPr>
          </a:p>
        </p:txBody>
      </p:sp>
      <p:sp>
        <p:nvSpPr>
          <p:cNvPr id="607" name="Shape 607"/>
          <p:cNvSpPr/>
          <p:nvPr/>
        </p:nvSpPr>
        <p:spPr>
          <a:xfrm>
            <a:off x="939513" y="3961904"/>
            <a:ext cx="3215707" cy="492443"/>
          </a:xfrm>
          <a:prstGeom prst="rect">
            <a:avLst/>
          </a:prstGeom>
          <a:ln w="12700">
            <a:miter lim="400000"/>
          </a:ln>
        </p:spPr>
        <p:txBody>
          <a:bodyPr lIns="45719" rIns="45719">
            <a:spAutoFit/>
          </a:bodyPr>
          <a:lstStyle/>
          <a:p>
            <a:pPr lvl="0" algn="r">
              <a:defRPr>
                <a:solidFill>
                  <a:srgbClr val="000000"/>
                </a:solidFill>
              </a:defRPr>
            </a:pPr>
            <a:r>
              <a:rPr lang="zh-CN" altLang="en-US" sz="1300" smtClean="0">
                <a:solidFill>
                  <a:schemeClr val="tx1">
                    <a:lumMod val="50000"/>
                    <a:lumOff val="50000"/>
                  </a:schemeClr>
                </a:solidFill>
                <a:latin typeface="+mn-ea"/>
                <a:ea typeface="+mn-ea"/>
                <a:cs typeface="+mn-ea"/>
                <a:sym typeface="微软雅黑" panose="020B0503020204020204" pitchFamily="34" charset="-122"/>
              </a:rPr>
              <a:t>您的内容打在这里，或通过复制您的文本后在此框中选择粘贴并选择只保留文字</a:t>
            </a:r>
            <a:r>
              <a:rPr sz="1300" smtClean="0">
                <a:solidFill>
                  <a:schemeClr val="tx1">
                    <a:lumMod val="50000"/>
                    <a:lumOff val="50000"/>
                  </a:schemeClr>
                </a:solidFill>
                <a:latin typeface="+mn-ea"/>
                <a:ea typeface="+mn-ea"/>
                <a:cs typeface="+mn-ea"/>
                <a:sym typeface="微软雅黑" panose="020B0503020204020204" pitchFamily="34" charset="-122"/>
              </a:rPr>
              <a:t> </a:t>
            </a:r>
            <a:endParaRPr sz="1300">
              <a:solidFill>
                <a:schemeClr val="tx1">
                  <a:lumMod val="50000"/>
                  <a:lumOff val="50000"/>
                </a:schemeClr>
              </a:solidFill>
              <a:latin typeface="+mn-ea"/>
              <a:ea typeface="+mn-ea"/>
              <a:cs typeface="+mn-ea"/>
              <a:sym typeface="微软雅黑" panose="020B0503020204020204" pitchFamily="34" charset="-122"/>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03"/>
                                        </p:tgtEl>
                                        <p:attrNameLst>
                                          <p:attrName>style.visibility</p:attrName>
                                        </p:attrNameLst>
                                      </p:cBhvr>
                                      <p:to>
                                        <p:strVal val="visible"/>
                                      </p:to>
                                    </p:set>
                                    <p:anim calcmode="lin" valueType="num">
                                      <p:cBhvr>
                                        <p:cTn id="7" dur="500" fill="hold"/>
                                        <p:tgtEl>
                                          <p:spTgt spid="603"/>
                                        </p:tgtEl>
                                        <p:attrNameLst>
                                          <p:attrName>ppt_w</p:attrName>
                                        </p:attrNameLst>
                                      </p:cBhvr>
                                      <p:tavLst>
                                        <p:tav tm="0">
                                          <p:val>
                                            <p:fltVal val="0"/>
                                          </p:val>
                                        </p:tav>
                                        <p:tav tm="100000">
                                          <p:val>
                                            <p:strVal val="#ppt_w"/>
                                          </p:val>
                                        </p:tav>
                                      </p:tavLst>
                                    </p:anim>
                                    <p:anim calcmode="lin" valueType="num">
                                      <p:cBhvr>
                                        <p:cTn id="8" dur="500" fill="hold"/>
                                        <p:tgtEl>
                                          <p:spTgt spid="603"/>
                                        </p:tgtEl>
                                        <p:attrNameLst>
                                          <p:attrName>ppt_h</p:attrName>
                                        </p:attrNameLst>
                                      </p:cBhvr>
                                      <p:tavLst>
                                        <p:tav tm="0">
                                          <p:val>
                                            <p:fltVal val="0"/>
                                          </p:val>
                                        </p:tav>
                                        <p:tav tm="100000">
                                          <p:val>
                                            <p:strVal val="#ppt_h"/>
                                          </p:val>
                                        </p:tav>
                                      </p:tavLst>
                                    </p:anim>
                                    <p:animEffect transition="in" filter="fade">
                                      <p:cBhvr>
                                        <p:cTn id="9" dur="500"/>
                                        <p:tgtEl>
                                          <p:spTgt spid="60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00"/>
                                        </p:tgtEl>
                                        <p:attrNameLst>
                                          <p:attrName>style.visibility</p:attrName>
                                        </p:attrNameLst>
                                      </p:cBhvr>
                                      <p:to>
                                        <p:strVal val="visible"/>
                                      </p:to>
                                    </p:set>
                                    <p:anim calcmode="lin" valueType="num">
                                      <p:cBhvr>
                                        <p:cTn id="13" dur="500" fill="hold"/>
                                        <p:tgtEl>
                                          <p:spTgt spid="600"/>
                                        </p:tgtEl>
                                        <p:attrNameLst>
                                          <p:attrName>ppt_w</p:attrName>
                                        </p:attrNameLst>
                                      </p:cBhvr>
                                      <p:tavLst>
                                        <p:tav tm="0">
                                          <p:val>
                                            <p:fltVal val="0"/>
                                          </p:val>
                                        </p:tav>
                                        <p:tav tm="100000">
                                          <p:val>
                                            <p:strVal val="#ppt_w"/>
                                          </p:val>
                                        </p:tav>
                                      </p:tavLst>
                                    </p:anim>
                                    <p:anim calcmode="lin" valueType="num">
                                      <p:cBhvr>
                                        <p:cTn id="14" dur="500" fill="hold"/>
                                        <p:tgtEl>
                                          <p:spTgt spid="600"/>
                                        </p:tgtEl>
                                        <p:attrNameLst>
                                          <p:attrName>ppt_h</p:attrName>
                                        </p:attrNameLst>
                                      </p:cBhvr>
                                      <p:tavLst>
                                        <p:tav tm="0">
                                          <p:val>
                                            <p:fltVal val="0"/>
                                          </p:val>
                                        </p:tav>
                                        <p:tav tm="100000">
                                          <p:val>
                                            <p:strVal val="#ppt_h"/>
                                          </p:val>
                                        </p:tav>
                                      </p:tavLst>
                                    </p:anim>
                                    <p:animEffect transition="in" filter="fade">
                                      <p:cBhvr>
                                        <p:cTn id="15" dur="500"/>
                                        <p:tgtEl>
                                          <p:spTgt spid="600"/>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606"/>
                                        </p:tgtEl>
                                        <p:attrNameLst>
                                          <p:attrName>style.visibility</p:attrName>
                                        </p:attrNameLst>
                                      </p:cBhvr>
                                      <p:to>
                                        <p:strVal val="visible"/>
                                      </p:to>
                                    </p:set>
                                    <p:animEffect transition="in" filter="wipe(right)">
                                      <p:cBhvr>
                                        <p:cTn id="19" dur="500"/>
                                        <p:tgtEl>
                                          <p:spTgt spid="606"/>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576"/>
                                        </p:tgtEl>
                                        <p:attrNameLst>
                                          <p:attrName>style.visibility</p:attrName>
                                        </p:attrNameLst>
                                      </p:cBhvr>
                                      <p:to>
                                        <p:strVal val="visible"/>
                                      </p:to>
                                    </p:set>
                                    <p:anim calcmode="lin" valueType="num">
                                      <p:cBhvr>
                                        <p:cTn id="23" dur="500" fill="hold"/>
                                        <p:tgtEl>
                                          <p:spTgt spid="576"/>
                                        </p:tgtEl>
                                        <p:attrNameLst>
                                          <p:attrName>ppt_w</p:attrName>
                                        </p:attrNameLst>
                                      </p:cBhvr>
                                      <p:tavLst>
                                        <p:tav tm="0">
                                          <p:val>
                                            <p:fltVal val="0"/>
                                          </p:val>
                                        </p:tav>
                                        <p:tav tm="100000">
                                          <p:val>
                                            <p:strVal val="#ppt_w"/>
                                          </p:val>
                                        </p:tav>
                                      </p:tavLst>
                                    </p:anim>
                                    <p:anim calcmode="lin" valueType="num">
                                      <p:cBhvr>
                                        <p:cTn id="24" dur="500" fill="hold"/>
                                        <p:tgtEl>
                                          <p:spTgt spid="576"/>
                                        </p:tgtEl>
                                        <p:attrNameLst>
                                          <p:attrName>ppt_h</p:attrName>
                                        </p:attrNameLst>
                                      </p:cBhvr>
                                      <p:tavLst>
                                        <p:tav tm="0">
                                          <p:val>
                                            <p:fltVal val="0"/>
                                          </p:val>
                                        </p:tav>
                                        <p:tav tm="100000">
                                          <p:val>
                                            <p:strVal val="#ppt_h"/>
                                          </p:val>
                                        </p:tav>
                                      </p:tavLst>
                                    </p:anim>
                                    <p:animEffect transition="in" filter="fade">
                                      <p:cBhvr>
                                        <p:cTn id="25" dur="500"/>
                                        <p:tgtEl>
                                          <p:spTgt spid="576"/>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604"/>
                                        </p:tgtEl>
                                        <p:attrNameLst>
                                          <p:attrName>style.visibility</p:attrName>
                                        </p:attrNameLst>
                                      </p:cBhvr>
                                      <p:to>
                                        <p:strVal val="visible"/>
                                      </p:to>
                                    </p:set>
                                    <p:animEffect transition="in" filter="wipe(left)">
                                      <p:cBhvr>
                                        <p:cTn id="29" dur="500"/>
                                        <p:tgtEl>
                                          <p:spTgt spid="604"/>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592"/>
                                        </p:tgtEl>
                                        <p:attrNameLst>
                                          <p:attrName>style.visibility</p:attrName>
                                        </p:attrNameLst>
                                      </p:cBhvr>
                                      <p:to>
                                        <p:strVal val="visible"/>
                                      </p:to>
                                    </p:set>
                                    <p:anim calcmode="lin" valueType="num">
                                      <p:cBhvr>
                                        <p:cTn id="33" dur="500" fill="hold"/>
                                        <p:tgtEl>
                                          <p:spTgt spid="592"/>
                                        </p:tgtEl>
                                        <p:attrNameLst>
                                          <p:attrName>ppt_w</p:attrName>
                                        </p:attrNameLst>
                                      </p:cBhvr>
                                      <p:tavLst>
                                        <p:tav tm="0">
                                          <p:val>
                                            <p:fltVal val="0"/>
                                          </p:val>
                                        </p:tav>
                                        <p:tav tm="100000">
                                          <p:val>
                                            <p:strVal val="#ppt_w"/>
                                          </p:val>
                                        </p:tav>
                                      </p:tavLst>
                                    </p:anim>
                                    <p:anim calcmode="lin" valueType="num">
                                      <p:cBhvr>
                                        <p:cTn id="34" dur="500" fill="hold"/>
                                        <p:tgtEl>
                                          <p:spTgt spid="592"/>
                                        </p:tgtEl>
                                        <p:attrNameLst>
                                          <p:attrName>ppt_h</p:attrName>
                                        </p:attrNameLst>
                                      </p:cBhvr>
                                      <p:tavLst>
                                        <p:tav tm="0">
                                          <p:val>
                                            <p:fltVal val="0"/>
                                          </p:val>
                                        </p:tav>
                                        <p:tav tm="100000">
                                          <p:val>
                                            <p:strVal val="#ppt_h"/>
                                          </p:val>
                                        </p:tav>
                                      </p:tavLst>
                                    </p:anim>
                                    <p:animEffect transition="in" filter="fade">
                                      <p:cBhvr>
                                        <p:cTn id="35" dur="500"/>
                                        <p:tgtEl>
                                          <p:spTgt spid="592"/>
                                        </p:tgtEl>
                                      </p:cBhvr>
                                    </p:animEffect>
                                  </p:childTnLst>
                                </p:cTn>
                              </p:par>
                            </p:childTnLst>
                          </p:cTn>
                        </p:par>
                        <p:par>
                          <p:cTn id="36" fill="hold">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607"/>
                                        </p:tgtEl>
                                        <p:attrNameLst>
                                          <p:attrName>style.visibility</p:attrName>
                                        </p:attrNameLst>
                                      </p:cBhvr>
                                      <p:to>
                                        <p:strVal val="visible"/>
                                      </p:to>
                                    </p:set>
                                    <p:animEffect transition="in" filter="wipe(right)">
                                      <p:cBhvr>
                                        <p:cTn id="39" dur="500"/>
                                        <p:tgtEl>
                                          <p:spTgt spid="607"/>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584"/>
                                        </p:tgtEl>
                                        <p:attrNameLst>
                                          <p:attrName>style.visibility</p:attrName>
                                        </p:attrNameLst>
                                      </p:cBhvr>
                                      <p:to>
                                        <p:strVal val="visible"/>
                                      </p:to>
                                    </p:set>
                                    <p:anim calcmode="lin" valueType="num">
                                      <p:cBhvr>
                                        <p:cTn id="43" dur="500" fill="hold"/>
                                        <p:tgtEl>
                                          <p:spTgt spid="584"/>
                                        </p:tgtEl>
                                        <p:attrNameLst>
                                          <p:attrName>ppt_w</p:attrName>
                                        </p:attrNameLst>
                                      </p:cBhvr>
                                      <p:tavLst>
                                        <p:tav tm="0">
                                          <p:val>
                                            <p:fltVal val="0"/>
                                          </p:val>
                                        </p:tav>
                                        <p:tav tm="100000">
                                          <p:val>
                                            <p:strVal val="#ppt_w"/>
                                          </p:val>
                                        </p:tav>
                                      </p:tavLst>
                                    </p:anim>
                                    <p:anim calcmode="lin" valueType="num">
                                      <p:cBhvr>
                                        <p:cTn id="44" dur="500" fill="hold"/>
                                        <p:tgtEl>
                                          <p:spTgt spid="584"/>
                                        </p:tgtEl>
                                        <p:attrNameLst>
                                          <p:attrName>ppt_h</p:attrName>
                                        </p:attrNameLst>
                                      </p:cBhvr>
                                      <p:tavLst>
                                        <p:tav tm="0">
                                          <p:val>
                                            <p:fltVal val="0"/>
                                          </p:val>
                                        </p:tav>
                                        <p:tav tm="100000">
                                          <p:val>
                                            <p:strVal val="#ppt_h"/>
                                          </p:val>
                                        </p:tav>
                                      </p:tavLst>
                                    </p:anim>
                                    <p:animEffect transition="in" filter="fade">
                                      <p:cBhvr>
                                        <p:cTn id="45" dur="500"/>
                                        <p:tgtEl>
                                          <p:spTgt spid="584"/>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605"/>
                                        </p:tgtEl>
                                        <p:attrNameLst>
                                          <p:attrName>style.visibility</p:attrName>
                                        </p:attrNameLst>
                                      </p:cBhvr>
                                      <p:to>
                                        <p:strVal val="visible"/>
                                      </p:to>
                                    </p:set>
                                    <p:animEffect transition="in" filter="wipe(left)">
                                      <p:cBhvr>
                                        <p:cTn id="49" dur="500"/>
                                        <p:tgtEl>
                                          <p:spTgt spid="6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 grpId="0" animBg="1"/>
      <p:bldP spid="605" grpId="0" animBg="1"/>
      <p:bldP spid="606" grpId="0" animBg="1"/>
      <p:bldP spid="60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图片 29"/>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10058400"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图片 1"/>
          <p:cNvPicPr>
            <a:picLocks noChangeAspect="1"/>
          </p:cNvPicPr>
          <p:nvPr/>
        </p:nvPicPr>
        <p:blipFill>
          <a:blip r:embed="rId2">
            <a:grayscl/>
            <a:extLst>
              <a:ext uri="{28A0092B-C50C-407E-A947-70E740481C1C}">
                <a14:useLocalDpi xmlns:a14="http://schemas.microsoft.com/office/drawing/2010/main" val="0"/>
              </a:ext>
            </a:extLst>
          </a:blip>
          <a:srcRect/>
          <a:stretch>
            <a:fillRect/>
          </a:stretch>
        </p:blipFill>
        <p:spPr bwMode="auto">
          <a:xfrm flipH="1">
            <a:off x="0" y="2381250"/>
            <a:ext cx="12192000" cy="447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图片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372100"/>
            <a:ext cx="121920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组合 23"/>
          <p:cNvGrpSpPr/>
          <p:nvPr/>
        </p:nvGrpSpPr>
        <p:grpSpPr>
          <a:xfrm>
            <a:off x="1357313" y="1638300"/>
            <a:ext cx="4229100" cy="4229100"/>
            <a:chOff x="1357313" y="1638300"/>
            <a:chExt cx="4229100" cy="4229100"/>
          </a:xfrm>
        </p:grpSpPr>
        <p:sp>
          <p:nvSpPr>
            <p:cNvPr id="25" name="椭圆 24"/>
            <p:cNvSpPr/>
            <p:nvPr/>
          </p:nvSpPr>
          <p:spPr bwMode="auto">
            <a:xfrm>
              <a:off x="1357313" y="1638300"/>
              <a:ext cx="4229100" cy="42291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6" name="椭圆 25"/>
            <p:cNvSpPr/>
            <p:nvPr/>
          </p:nvSpPr>
          <p:spPr bwMode="auto">
            <a:xfrm>
              <a:off x="1446213" y="1727200"/>
              <a:ext cx="4051300" cy="405130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cxnSp>
        <p:nvCxnSpPr>
          <p:cNvPr id="27" name="直接连接符 26"/>
          <p:cNvCxnSpPr/>
          <p:nvPr/>
        </p:nvCxnSpPr>
        <p:spPr>
          <a:xfrm flipH="1">
            <a:off x="285750" y="5589588"/>
            <a:ext cx="1697038" cy="187801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8" name="矩形 11"/>
          <p:cNvSpPr>
            <a:spLocks noChangeArrowheads="1"/>
          </p:cNvSpPr>
          <p:nvPr/>
        </p:nvSpPr>
        <p:spPr bwMode="auto">
          <a:xfrm>
            <a:off x="1876926" y="3106519"/>
            <a:ext cx="31683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600" dirty="0" smtClean="0">
                <a:solidFill>
                  <a:schemeClr val="bg1"/>
                </a:solidFill>
                <a:latin typeface="方正清刻本悦宋简体" panose="02000000000000000000" pitchFamily="2" charset="-122"/>
                <a:ea typeface="方正清刻本悦宋简体" panose="02000000000000000000" pitchFamily="2" charset="-122"/>
              </a:rPr>
              <a:t>工作存在不足</a:t>
            </a:r>
            <a:endParaRPr lang="zh-CN" altLang="en-US" sz="3600" dirty="0">
              <a:solidFill>
                <a:schemeClr val="bg1"/>
              </a:solidFill>
              <a:latin typeface="方正清刻本悦宋简体" panose="02000000000000000000" pitchFamily="2" charset="-122"/>
              <a:ea typeface="方正清刻本悦宋简体" panose="02000000000000000000" pitchFamily="2" charset="-122"/>
            </a:endParaRPr>
          </a:p>
        </p:txBody>
      </p:sp>
      <p:grpSp>
        <p:nvGrpSpPr>
          <p:cNvPr id="29" name="组合 101"/>
          <p:cNvGrpSpPr/>
          <p:nvPr/>
        </p:nvGrpSpPr>
        <p:grpSpPr bwMode="auto">
          <a:xfrm>
            <a:off x="417513" y="-201192"/>
            <a:ext cx="636587" cy="1725198"/>
            <a:chOff x="417513" y="-201192"/>
            <a:chExt cx="636587" cy="1725198"/>
          </a:xfrm>
        </p:grpSpPr>
        <p:grpSp>
          <p:nvGrpSpPr>
            <p:cNvPr id="30" name="组合 102"/>
            <p:cNvGrpSpPr/>
            <p:nvPr/>
          </p:nvGrpSpPr>
          <p:grpSpPr bwMode="auto">
            <a:xfrm>
              <a:off x="442914" y="0"/>
              <a:ext cx="611186" cy="1440000"/>
              <a:chOff x="442913" y="0"/>
              <a:chExt cx="243256" cy="1440000"/>
            </a:xfrm>
          </p:grpSpPr>
          <p:sp>
            <p:nvSpPr>
              <p:cNvPr id="32" name="矩形 31"/>
              <p:cNvSpPr/>
              <p:nvPr/>
            </p:nvSpPr>
            <p:spPr>
              <a:xfrm>
                <a:off x="442913" y="0"/>
                <a:ext cx="204715" cy="14398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33" name="直接连接符 32"/>
              <p:cNvCxnSpPr/>
              <p:nvPr/>
            </p:nvCxnSpPr>
            <p:spPr>
              <a:xfrm>
                <a:off x="686169" y="0"/>
                <a:ext cx="0" cy="143986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31" name="文本框 103"/>
            <p:cNvSpPr txBox="1">
              <a:spLocks noChangeArrowheads="1"/>
            </p:cNvSpPr>
            <p:nvPr/>
          </p:nvSpPr>
          <p:spPr bwMode="auto">
            <a:xfrm>
              <a:off x="417513" y="-201192"/>
              <a:ext cx="553998" cy="1725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过渡</a:t>
              </a:r>
              <a:r>
                <a:rPr lang="en-US" altLang="zh-CN" sz="2400" dirty="0" smtClean="0">
                  <a:solidFill>
                    <a:schemeClr val="bg1"/>
                  </a:solidFill>
                  <a:latin typeface="方正清刻本悦宋简体" panose="02000000000000000000" pitchFamily="2" charset="-122"/>
                  <a:ea typeface="方正清刻本悦宋简体" panose="02000000000000000000" pitchFamily="2" charset="-122"/>
                </a:rPr>
                <a:t>·</a:t>
              </a: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页</a:t>
              </a:r>
              <a:endParaRPr lang="zh-CN" altLang="en-US" sz="2400"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34" name="组合 33"/>
          <p:cNvGrpSpPr/>
          <p:nvPr/>
        </p:nvGrpSpPr>
        <p:grpSpPr>
          <a:xfrm>
            <a:off x="5029200" y="0"/>
            <a:ext cx="1854200" cy="2052638"/>
            <a:chOff x="5029200" y="0"/>
            <a:chExt cx="1854200" cy="2052638"/>
          </a:xfrm>
        </p:grpSpPr>
        <p:cxnSp>
          <p:nvCxnSpPr>
            <p:cNvPr id="35" name="直接连接符 34"/>
            <p:cNvCxnSpPr/>
            <p:nvPr/>
          </p:nvCxnSpPr>
          <p:spPr>
            <a:xfrm flipH="1">
              <a:off x="5029200" y="0"/>
              <a:ext cx="1854200" cy="205263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5746750" y="1139825"/>
              <a:ext cx="107950" cy="107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37" name="组合 36"/>
          <p:cNvGrpSpPr/>
          <p:nvPr/>
        </p:nvGrpSpPr>
        <p:grpSpPr>
          <a:xfrm>
            <a:off x="2454442" y="3904681"/>
            <a:ext cx="1981200" cy="843570"/>
            <a:chOff x="2451100" y="4790586"/>
            <a:chExt cx="1981200" cy="843570"/>
          </a:xfrm>
        </p:grpSpPr>
        <p:sp>
          <p:nvSpPr>
            <p:cNvPr id="38" name="矩形 11"/>
            <p:cNvSpPr>
              <a:spLocks noChangeArrowheads="1"/>
            </p:cNvSpPr>
            <p:nvPr/>
          </p:nvSpPr>
          <p:spPr bwMode="auto">
            <a:xfrm>
              <a:off x="3243351" y="4908271"/>
              <a:ext cx="4435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000" dirty="0" smtClean="0">
                  <a:solidFill>
                    <a:srgbClr val="C00000"/>
                  </a:solidFill>
                  <a:latin typeface="方正清刻本悦宋简体" panose="02000000000000000000" pitchFamily="2" charset="-122"/>
                  <a:ea typeface="方正清刻本悦宋简体" panose="02000000000000000000" pitchFamily="2" charset="-122"/>
                </a:rPr>
                <a:t>01</a:t>
              </a:r>
              <a:endParaRPr lang="zh-CN" altLang="en-US" sz="2000" dirty="0">
                <a:solidFill>
                  <a:srgbClr val="C00000"/>
                </a:solidFill>
                <a:latin typeface="方正清刻本悦宋简体" panose="02000000000000000000" pitchFamily="2" charset="-122"/>
                <a:ea typeface="方正清刻本悦宋简体" panose="02000000000000000000" pitchFamily="2" charset="-122"/>
              </a:endParaRPr>
            </a:p>
          </p:txBody>
        </p:sp>
        <p:cxnSp>
          <p:nvCxnSpPr>
            <p:cNvPr id="39" name="直接连接符 38"/>
            <p:cNvCxnSpPr/>
            <p:nvPr/>
          </p:nvCxnSpPr>
          <p:spPr bwMode="auto">
            <a:xfrm flipH="1">
              <a:off x="2451100" y="5110163"/>
              <a:ext cx="469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bwMode="auto">
            <a:xfrm flipH="1">
              <a:off x="3962400" y="5110163"/>
              <a:ext cx="469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1" name="Group 4"/>
            <p:cNvGrpSpPr>
              <a:grpSpLocks noChangeAspect="1"/>
            </p:cNvGrpSpPr>
            <p:nvPr/>
          </p:nvGrpSpPr>
          <p:grpSpPr bwMode="auto">
            <a:xfrm>
              <a:off x="3178530" y="4866032"/>
              <a:ext cx="573204" cy="768124"/>
              <a:chOff x="4194" y="-372"/>
              <a:chExt cx="694" cy="930"/>
            </a:xfrm>
            <a:solidFill>
              <a:srgbClr val="C00000"/>
            </a:solidFill>
          </p:grpSpPr>
          <p:sp>
            <p:nvSpPr>
              <p:cNvPr id="43" name="Freeform 5"/>
              <p:cNvSpPr/>
              <p:nvPr/>
            </p:nvSpPr>
            <p:spPr bwMode="auto">
              <a:xfrm>
                <a:off x="4194" y="-372"/>
                <a:ext cx="694" cy="715"/>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chemeClr val="bg1"/>
              </a:solidFill>
              <a:ln>
                <a:noFill/>
              </a:ln>
            </p:spPr>
            <p:txBody>
              <a:bodyPr/>
              <a:lstStyle/>
              <a:p>
                <a:pPr fontAlgn="auto">
                  <a:spcBef>
                    <a:spcPts val="0"/>
                  </a:spcBef>
                  <a:spcAft>
                    <a:spcPts val="0"/>
                  </a:spcAft>
                  <a:defRPr/>
                </a:pPr>
                <a:endParaRPr lang="zh-CN" altLang="en-US">
                  <a:latin typeface="+mn-lt"/>
                  <a:ea typeface="+mn-ea"/>
                </a:endParaRPr>
              </a:p>
            </p:txBody>
          </p:sp>
          <p:sp>
            <p:nvSpPr>
              <p:cNvPr id="44" name="Freeform 6"/>
              <p:cNvSpPr/>
              <p:nvPr/>
            </p:nvSpPr>
            <p:spPr bwMode="auto">
              <a:xfrm>
                <a:off x="4449" y="551"/>
                <a:ext cx="12" cy="7"/>
              </a:xfrm>
              <a:custGeom>
                <a:avLst/>
                <a:gdLst>
                  <a:gd name="T0" fmla="*/ 4 w 5"/>
                  <a:gd name="T1" fmla="*/ 3 h 3"/>
                  <a:gd name="T2" fmla="*/ 0 w 5"/>
                  <a:gd name="T3" fmla="*/ 0 h 3"/>
                  <a:gd name="T4" fmla="*/ 4 w 5"/>
                  <a:gd name="T5" fmla="*/ 3 h 3"/>
                </a:gdLst>
                <a:ahLst/>
                <a:cxnLst>
                  <a:cxn ang="0">
                    <a:pos x="T0" y="T1"/>
                  </a:cxn>
                  <a:cxn ang="0">
                    <a:pos x="T2" y="T3"/>
                  </a:cxn>
                  <a:cxn ang="0">
                    <a:pos x="T4" y="T5"/>
                  </a:cxn>
                </a:cxnLst>
                <a:rect l="0" t="0" r="r" b="b"/>
                <a:pathLst>
                  <a:path w="5" h="3">
                    <a:moveTo>
                      <a:pt x="4" y="3"/>
                    </a:moveTo>
                    <a:cubicBezTo>
                      <a:pt x="5" y="0"/>
                      <a:pt x="1" y="1"/>
                      <a:pt x="0" y="0"/>
                    </a:cubicBezTo>
                    <a:lnTo>
                      <a:pt x="4" y="3"/>
                    </a:ln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grpSp>
        <p:sp>
          <p:nvSpPr>
            <p:cNvPr id="42" name="矩形 11"/>
            <p:cNvSpPr>
              <a:spLocks noChangeArrowheads="1"/>
            </p:cNvSpPr>
            <p:nvPr/>
          </p:nvSpPr>
          <p:spPr bwMode="auto">
            <a:xfrm>
              <a:off x="3044757" y="4790586"/>
              <a:ext cx="8407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600" dirty="0" smtClean="0">
                  <a:solidFill>
                    <a:srgbClr val="C00000"/>
                  </a:solidFill>
                  <a:latin typeface="方正清刻本悦宋简体" panose="02000000000000000000" pitchFamily="2" charset="-122"/>
                  <a:ea typeface="方正清刻本悦宋简体" panose="02000000000000000000" pitchFamily="2" charset="-122"/>
                </a:rPr>
                <a:t>04</a:t>
              </a:r>
              <a:endParaRPr lang="zh-CN" altLang="en-US" sz="3600" dirty="0">
                <a:solidFill>
                  <a:srgbClr val="C00000"/>
                </a:solidFill>
                <a:latin typeface="方正清刻本悦宋简体" panose="02000000000000000000" pitchFamily="2" charset="-122"/>
                <a:ea typeface="方正清刻本悦宋简体" panose="02000000000000000000" pitchFamily="2" charset="-122"/>
              </a:endParaRPr>
            </a:p>
          </p:txBody>
        </p:sp>
      </p:grpSp>
      <p:grpSp>
        <p:nvGrpSpPr>
          <p:cNvPr id="45" name="组合 28"/>
          <p:cNvGrpSpPr/>
          <p:nvPr/>
        </p:nvGrpSpPr>
        <p:grpSpPr bwMode="auto">
          <a:xfrm flipH="1">
            <a:off x="9256292" y="-313665"/>
            <a:ext cx="2967789" cy="4864677"/>
            <a:chOff x="-2" y="1068530"/>
            <a:chExt cx="3138337" cy="5142331"/>
          </a:xfrm>
        </p:grpSpPr>
        <p:pic>
          <p:nvPicPr>
            <p:cNvPr id="46" name="图片 2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 y="3279028"/>
              <a:ext cx="3138334" cy="2736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图片 2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 y="1068530"/>
              <a:ext cx="3138332" cy="5142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childTnLst>
                          </p:cTn>
                        </p:par>
                        <p:par>
                          <p:cTn id="14" fill="hold">
                            <p:stCondLst>
                              <p:cond delay="1500"/>
                            </p:stCondLst>
                            <p:childTnLst>
                              <p:par>
                                <p:cTn id="15" presetID="6" presetClass="entr" presetSubtype="32"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circle(out)">
                                      <p:cBhvr>
                                        <p:cTn id="17" dur="1300"/>
                                        <p:tgtEl>
                                          <p:spTgt spid="24"/>
                                        </p:tgtEl>
                                      </p:cBhvr>
                                    </p:animEffect>
                                  </p:childTnLst>
                                </p:cTn>
                              </p:par>
                            </p:childTnLst>
                          </p:cTn>
                        </p:par>
                        <p:par>
                          <p:cTn id="18" fill="hold">
                            <p:stCondLst>
                              <p:cond delay="3000"/>
                            </p:stCondLst>
                            <p:childTnLst>
                              <p:par>
                                <p:cTn id="19" presetID="16" presetClass="entr" presetSubtype="21"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barn(inVertical)">
                                      <p:cBhvr>
                                        <p:cTn id="21" dur="500"/>
                                        <p:tgtEl>
                                          <p:spTgt spid="28"/>
                                        </p:tgtEl>
                                      </p:cBhvr>
                                    </p:animEffect>
                                  </p:childTnLst>
                                </p:cTn>
                              </p:par>
                              <p:par>
                                <p:cTn id="22" presetID="16" presetClass="entr" presetSubtype="37"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barn(outVertical)">
                                      <p:cBhvr>
                                        <p:cTn id="24" dur="500"/>
                                        <p:tgtEl>
                                          <p:spTgt spid="37"/>
                                        </p:tgtEl>
                                      </p:cBhvr>
                                    </p:animEffect>
                                  </p:childTnLst>
                                </p:cTn>
                              </p:par>
                              <p:par>
                                <p:cTn id="25" presetID="22" presetClass="entr" presetSubtype="4"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down)">
                                      <p:cBhvr>
                                        <p:cTn id="27" dur="500"/>
                                        <p:tgtEl>
                                          <p:spTgt spid="34"/>
                                        </p:tgtEl>
                                      </p:cBhvr>
                                    </p:animEffect>
                                  </p:childTnLst>
                                </p:cTn>
                              </p:par>
                            </p:childTnLst>
                          </p:cTn>
                        </p:par>
                        <p:par>
                          <p:cTn id="28" fill="hold">
                            <p:stCondLst>
                              <p:cond delay="3500"/>
                            </p:stCondLst>
                            <p:childTnLst>
                              <p:par>
                                <p:cTn id="29" presetID="47"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1700"/>
                                        <p:tgtEl>
                                          <p:spTgt spid="45"/>
                                        </p:tgtEl>
                                      </p:cBhvr>
                                    </p:animEffect>
                                    <p:anim calcmode="lin" valueType="num">
                                      <p:cBhvr>
                                        <p:cTn id="32" dur="1700" fill="hold"/>
                                        <p:tgtEl>
                                          <p:spTgt spid="45"/>
                                        </p:tgtEl>
                                        <p:attrNameLst>
                                          <p:attrName>ppt_x</p:attrName>
                                        </p:attrNameLst>
                                      </p:cBhvr>
                                      <p:tavLst>
                                        <p:tav tm="0">
                                          <p:val>
                                            <p:strVal val="#ppt_x"/>
                                          </p:val>
                                        </p:tav>
                                        <p:tav tm="100000">
                                          <p:val>
                                            <p:strVal val="#ppt_x"/>
                                          </p:val>
                                        </p:tav>
                                      </p:tavLst>
                                    </p:anim>
                                    <p:anim calcmode="lin" valueType="num">
                                      <p:cBhvr>
                                        <p:cTn id="33" dur="17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4687247" y="2242796"/>
            <a:ext cx="3042455" cy="3042459"/>
            <a:chOff x="3243850" y="1410512"/>
            <a:chExt cx="2553425" cy="2553428"/>
          </a:xfrm>
          <a:solidFill>
            <a:schemeClr val="bg1"/>
          </a:solidFill>
        </p:grpSpPr>
        <p:sp>
          <p:nvSpPr>
            <p:cNvPr id="28" name="箭头1"/>
            <p:cNvSpPr>
              <a:spLocks noChangeAspect="1"/>
            </p:cNvSpPr>
            <p:nvPr/>
          </p:nvSpPr>
          <p:spPr bwMode="auto">
            <a:xfrm>
              <a:off x="4541394" y="1410512"/>
              <a:ext cx="1255881" cy="1446347"/>
            </a:xfrm>
            <a:custGeom>
              <a:avLst/>
              <a:gdLst>
                <a:gd name="T0" fmla="*/ 35 w 1260"/>
                <a:gd name="T1" fmla="*/ 1 h 1451"/>
                <a:gd name="T2" fmla="*/ 100 w 1260"/>
                <a:gd name="T3" fmla="*/ 6 h 1451"/>
                <a:gd name="T4" fmla="*/ 162 w 1260"/>
                <a:gd name="T5" fmla="*/ 13 h 1451"/>
                <a:gd name="T6" fmla="*/ 225 w 1260"/>
                <a:gd name="T7" fmla="*/ 23 h 1451"/>
                <a:gd name="T8" fmla="*/ 285 w 1260"/>
                <a:gd name="T9" fmla="*/ 37 h 1451"/>
                <a:gd name="T10" fmla="*/ 345 w 1260"/>
                <a:gd name="T11" fmla="*/ 53 h 1451"/>
                <a:gd name="T12" fmla="*/ 404 w 1260"/>
                <a:gd name="T13" fmla="*/ 72 h 1451"/>
                <a:gd name="T14" fmla="*/ 461 w 1260"/>
                <a:gd name="T15" fmla="*/ 94 h 1451"/>
                <a:gd name="T16" fmla="*/ 517 w 1260"/>
                <a:gd name="T17" fmla="*/ 119 h 1451"/>
                <a:gd name="T18" fmla="*/ 572 w 1260"/>
                <a:gd name="T19" fmla="*/ 145 h 1451"/>
                <a:gd name="T20" fmla="*/ 625 w 1260"/>
                <a:gd name="T21" fmla="*/ 175 h 1451"/>
                <a:gd name="T22" fmla="*/ 676 w 1260"/>
                <a:gd name="T23" fmla="*/ 206 h 1451"/>
                <a:gd name="T24" fmla="*/ 726 w 1260"/>
                <a:gd name="T25" fmla="*/ 240 h 1451"/>
                <a:gd name="T26" fmla="*/ 774 w 1260"/>
                <a:gd name="T27" fmla="*/ 277 h 1451"/>
                <a:gd name="T28" fmla="*/ 820 w 1260"/>
                <a:gd name="T29" fmla="*/ 316 h 1451"/>
                <a:gd name="T30" fmla="*/ 866 w 1260"/>
                <a:gd name="T31" fmla="*/ 356 h 1451"/>
                <a:gd name="T32" fmla="*/ 908 w 1260"/>
                <a:gd name="T33" fmla="*/ 398 h 1451"/>
                <a:gd name="T34" fmla="*/ 948 w 1260"/>
                <a:gd name="T35" fmla="*/ 444 h 1451"/>
                <a:gd name="T36" fmla="*/ 986 w 1260"/>
                <a:gd name="T37" fmla="*/ 490 h 1451"/>
                <a:gd name="T38" fmla="*/ 1023 w 1260"/>
                <a:gd name="T39" fmla="*/ 538 h 1451"/>
                <a:gd name="T40" fmla="*/ 1057 w 1260"/>
                <a:gd name="T41" fmla="*/ 589 h 1451"/>
                <a:gd name="T42" fmla="*/ 1088 w 1260"/>
                <a:gd name="T43" fmla="*/ 640 h 1451"/>
                <a:gd name="T44" fmla="*/ 1117 w 1260"/>
                <a:gd name="T45" fmla="*/ 693 h 1451"/>
                <a:gd name="T46" fmla="*/ 1144 w 1260"/>
                <a:gd name="T47" fmla="*/ 748 h 1451"/>
                <a:gd name="T48" fmla="*/ 1168 w 1260"/>
                <a:gd name="T49" fmla="*/ 804 h 1451"/>
                <a:gd name="T50" fmla="*/ 1190 w 1260"/>
                <a:gd name="T51" fmla="*/ 861 h 1451"/>
                <a:gd name="T52" fmla="*/ 1209 w 1260"/>
                <a:gd name="T53" fmla="*/ 921 h 1451"/>
                <a:gd name="T54" fmla="*/ 1224 w 1260"/>
                <a:gd name="T55" fmla="*/ 980 h 1451"/>
                <a:gd name="T56" fmla="*/ 1237 w 1260"/>
                <a:gd name="T57" fmla="*/ 1042 h 1451"/>
                <a:gd name="T58" fmla="*/ 1248 w 1260"/>
                <a:gd name="T59" fmla="*/ 1104 h 1451"/>
                <a:gd name="T60" fmla="*/ 1255 w 1260"/>
                <a:gd name="T61" fmla="*/ 1166 h 1451"/>
                <a:gd name="T62" fmla="*/ 1259 w 1260"/>
                <a:gd name="T63" fmla="*/ 1231 h 1451"/>
                <a:gd name="T64" fmla="*/ 921 w 1260"/>
                <a:gd name="T65" fmla="*/ 1451 h 1451"/>
                <a:gd name="T66" fmla="*/ 622 w 1260"/>
                <a:gd name="T67" fmla="*/ 1231 h 1451"/>
                <a:gd name="T68" fmla="*/ 616 w 1260"/>
                <a:gd name="T69" fmla="*/ 1184 h 1451"/>
                <a:gd name="T70" fmla="*/ 608 w 1260"/>
                <a:gd name="T71" fmla="*/ 1139 h 1451"/>
                <a:gd name="T72" fmla="*/ 597 w 1260"/>
                <a:gd name="T73" fmla="*/ 1096 h 1451"/>
                <a:gd name="T74" fmla="*/ 588 w 1260"/>
                <a:gd name="T75" fmla="*/ 1067 h 1451"/>
                <a:gd name="T76" fmla="*/ 572 w 1260"/>
                <a:gd name="T77" fmla="*/ 1025 h 1451"/>
                <a:gd name="T78" fmla="*/ 559 w 1260"/>
                <a:gd name="T79" fmla="*/ 998 h 1451"/>
                <a:gd name="T80" fmla="*/ 539 w 1260"/>
                <a:gd name="T81" fmla="*/ 959 h 1451"/>
                <a:gd name="T82" fmla="*/ 523 w 1260"/>
                <a:gd name="T83" fmla="*/ 934 h 1451"/>
                <a:gd name="T84" fmla="*/ 498 w 1260"/>
                <a:gd name="T85" fmla="*/ 898 h 1451"/>
                <a:gd name="T86" fmla="*/ 480 w 1260"/>
                <a:gd name="T87" fmla="*/ 874 h 1451"/>
                <a:gd name="T88" fmla="*/ 461 w 1260"/>
                <a:gd name="T89" fmla="*/ 852 h 1451"/>
                <a:gd name="T90" fmla="*/ 431 w 1260"/>
                <a:gd name="T91" fmla="*/ 821 h 1451"/>
                <a:gd name="T92" fmla="*/ 399 w 1260"/>
                <a:gd name="T93" fmla="*/ 791 h 1451"/>
                <a:gd name="T94" fmla="*/ 375 w 1260"/>
                <a:gd name="T95" fmla="*/ 773 h 1451"/>
                <a:gd name="T96" fmla="*/ 352 w 1260"/>
                <a:gd name="T97" fmla="*/ 755 h 1451"/>
                <a:gd name="T98" fmla="*/ 328 w 1260"/>
                <a:gd name="T99" fmla="*/ 739 h 1451"/>
                <a:gd name="T100" fmla="*/ 290 w 1260"/>
                <a:gd name="T101" fmla="*/ 716 h 1451"/>
                <a:gd name="T102" fmla="*/ 264 w 1260"/>
                <a:gd name="T103" fmla="*/ 702 h 1451"/>
                <a:gd name="T104" fmla="*/ 223 w 1260"/>
                <a:gd name="T105" fmla="*/ 684 h 1451"/>
                <a:gd name="T106" fmla="*/ 181 w 1260"/>
                <a:gd name="T107" fmla="*/ 669 h 1451"/>
                <a:gd name="T108" fmla="*/ 137 w 1260"/>
                <a:gd name="T109" fmla="*/ 656 h 1451"/>
                <a:gd name="T110" fmla="*/ 108 w 1260"/>
                <a:gd name="T111" fmla="*/ 649 h 1451"/>
                <a:gd name="T112" fmla="*/ 63 w 1260"/>
                <a:gd name="T113" fmla="*/ 642 h 1451"/>
                <a:gd name="T114" fmla="*/ 31 w 1260"/>
                <a:gd name="T115" fmla="*/ 639 h 1451"/>
                <a:gd name="T116" fmla="*/ 0 w 1260"/>
                <a:gd name="T117" fmla="*/ 637 h 1451"/>
                <a:gd name="T118" fmla="*/ 3 w 1260"/>
                <a:gd name="T119" fmla="*/ 0 h 14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60" h="1451">
                  <a:moveTo>
                    <a:pt x="3" y="0"/>
                  </a:moveTo>
                  <a:lnTo>
                    <a:pt x="35" y="1"/>
                  </a:lnTo>
                  <a:lnTo>
                    <a:pt x="68" y="3"/>
                  </a:lnTo>
                  <a:lnTo>
                    <a:pt x="100" y="6"/>
                  </a:lnTo>
                  <a:lnTo>
                    <a:pt x="131" y="9"/>
                  </a:lnTo>
                  <a:lnTo>
                    <a:pt x="162" y="13"/>
                  </a:lnTo>
                  <a:lnTo>
                    <a:pt x="193" y="18"/>
                  </a:lnTo>
                  <a:lnTo>
                    <a:pt x="225" y="23"/>
                  </a:lnTo>
                  <a:lnTo>
                    <a:pt x="255" y="30"/>
                  </a:lnTo>
                  <a:lnTo>
                    <a:pt x="285" y="37"/>
                  </a:lnTo>
                  <a:lnTo>
                    <a:pt x="315" y="44"/>
                  </a:lnTo>
                  <a:lnTo>
                    <a:pt x="345" y="53"/>
                  </a:lnTo>
                  <a:lnTo>
                    <a:pt x="374" y="62"/>
                  </a:lnTo>
                  <a:lnTo>
                    <a:pt x="404" y="72"/>
                  </a:lnTo>
                  <a:lnTo>
                    <a:pt x="433" y="83"/>
                  </a:lnTo>
                  <a:lnTo>
                    <a:pt x="461" y="94"/>
                  </a:lnTo>
                  <a:lnTo>
                    <a:pt x="489" y="106"/>
                  </a:lnTo>
                  <a:lnTo>
                    <a:pt x="517" y="119"/>
                  </a:lnTo>
                  <a:lnTo>
                    <a:pt x="545" y="132"/>
                  </a:lnTo>
                  <a:lnTo>
                    <a:pt x="572" y="145"/>
                  </a:lnTo>
                  <a:lnTo>
                    <a:pt x="599" y="160"/>
                  </a:lnTo>
                  <a:lnTo>
                    <a:pt x="625" y="175"/>
                  </a:lnTo>
                  <a:lnTo>
                    <a:pt x="651" y="190"/>
                  </a:lnTo>
                  <a:lnTo>
                    <a:pt x="676" y="206"/>
                  </a:lnTo>
                  <a:lnTo>
                    <a:pt x="702" y="223"/>
                  </a:lnTo>
                  <a:lnTo>
                    <a:pt x="726" y="240"/>
                  </a:lnTo>
                  <a:lnTo>
                    <a:pt x="751" y="259"/>
                  </a:lnTo>
                  <a:lnTo>
                    <a:pt x="774" y="277"/>
                  </a:lnTo>
                  <a:lnTo>
                    <a:pt x="798" y="296"/>
                  </a:lnTo>
                  <a:lnTo>
                    <a:pt x="820" y="316"/>
                  </a:lnTo>
                  <a:lnTo>
                    <a:pt x="843" y="336"/>
                  </a:lnTo>
                  <a:lnTo>
                    <a:pt x="866" y="356"/>
                  </a:lnTo>
                  <a:lnTo>
                    <a:pt x="887" y="377"/>
                  </a:lnTo>
                  <a:lnTo>
                    <a:pt x="908" y="398"/>
                  </a:lnTo>
                  <a:lnTo>
                    <a:pt x="928" y="421"/>
                  </a:lnTo>
                  <a:lnTo>
                    <a:pt x="948" y="444"/>
                  </a:lnTo>
                  <a:lnTo>
                    <a:pt x="967" y="467"/>
                  </a:lnTo>
                  <a:lnTo>
                    <a:pt x="986" y="490"/>
                  </a:lnTo>
                  <a:lnTo>
                    <a:pt x="1004" y="514"/>
                  </a:lnTo>
                  <a:lnTo>
                    <a:pt x="1023" y="538"/>
                  </a:lnTo>
                  <a:lnTo>
                    <a:pt x="1040" y="564"/>
                  </a:lnTo>
                  <a:lnTo>
                    <a:pt x="1057" y="589"/>
                  </a:lnTo>
                  <a:lnTo>
                    <a:pt x="1073" y="614"/>
                  </a:lnTo>
                  <a:lnTo>
                    <a:pt x="1088" y="640"/>
                  </a:lnTo>
                  <a:lnTo>
                    <a:pt x="1103" y="666"/>
                  </a:lnTo>
                  <a:lnTo>
                    <a:pt x="1117" y="693"/>
                  </a:lnTo>
                  <a:lnTo>
                    <a:pt x="1131" y="720"/>
                  </a:lnTo>
                  <a:lnTo>
                    <a:pt x="1144" y="748"/>
                  </a:lnTo>
                  <a:lnTo>
                    <a:pt x="1156" y="776"/>
                  </a:lnTo>
                  <a:lnTo>
                    <a:pt x="1168" y="804"/>
                  </a:lnTo>
                  <a:lnTo>
                    <a:pt x="1180" y="833"/>
                  </a:lnTo>
                  <a:lnTo>
                    <a:pt x="1190" y="861"/>
                  </a:lnTo>
                  <a:lnTo>
                    <a:pt x="1200" y="891"/>
                  </a:lnTo>
                  <a:lnTo>
                    <a:pt x="1209" y="921"/>
                  </a:lnTo>
                  <a:lnTo>
                    <a:pt x="1217" y="950"/>
                  </a:lnTo>
                  <a:lnTo>
                    <a:pt x="1224" y="980"/>
                  </a:lnTo>
                  <a:lnTo>
                    <a:pt x="1231" y="1010"/>
                  </a:lnTo>
                  <a:lnTo>
                    <a:pt x="1237" y="1042"/>
                  </a:lnTo>
                  <a:lnTo>
                    <a:pt x="1243" y="1073"/>
                  </a:lnTo>
                  <a:lnTo>
                    <a:pt x="1248" y="1104"/>
                  </a:lnTo>
                  <a:lnTo>
                    <a:pt x="1252" y="1135"/>
                  </a:lnTo>
                  <a:lnTo>
                    <a:pt x="1255" y="1166"/>
                  </a:lnTo>
                  <a:lnTo>
                    <a:pt x="1257" y="1198"/>
                  </a:lnTo>
                  <a:lnTo>
                    <a:pt x="1259" y="1231"/>
                  </a:lnTo>
                  <a:lnTo>
                    <a:pt x="1260" y="1263"/>
                  </a:lnTo>
                  <a:lnTo>
                    <a:pt x="921" y="1451"/>
                  </a:lnTo>
                  <a:lnTo>
                    <a:pt x="622" y="1246"/>
                  </a:lnTo>
                  <a:lnTo>
                    <a:pt x="622" y="1231"/>
                  </a:lnTo>
                  <a:lnTo>
                    <a:pt x="620" y="1215"/>
                  </a:lnTo>
                  <a:lnTo>
                    <a:pt x="616" y="1184"/>
                  </a:lnTo>
                  <a:lnTo>
                    <a:pt x="611" y="1154"/>
                  </a:lnTo>
                  <a:lnTo>
                    <a:pt x="608" y="1139"/>
                  </a:lnTo>
                  <a:lnTo>
                    <a:pt x="605" y="1125"/>
                  </a:lnTo>
                  <a:lnTo>
                    <a:pt x="597" y="1096"/>
                  </a:lnTo>
                  <a:lnTo>
                    <a:pt x="593" y="1082"/>
                  </a:lnTo>
                  <a:lnTo>
                    <a:pt x="588" y="1067"/>
                  </a:lnTo>
                  <a:lnTo>
                    <a:pt x="577" y="1039"/>
                  </a:lnTo>
                  <a:lnTo>
                    <a:pt x="572" y="1025"/>
                  </a:lnTo>
                  <a:lnTo>
                    <a:pt x="566" y="1012"/>
                  </a:lnTo>
                  <a:lnTo>
                    <a:pt x="559" y="998"/>
                  </a:lnTo>
                  <a:lnTo>
                    <a:pt x="553" y="985"/>
                  </a:lnTo>
                  <a:lnTo>
                    <a:pt x="539" y="959"/>
                  </a:lnTo>
                  <a:lnTo>
                    <a:pt x="530" y="947"/>
                  </a:lnTo>
                  <a:lnTo>
                    <a:pt x="523" y="934"/>
                  </a:lnTo>
                  <a:lnTo>
                    <a:pt x="506" y="910"/>
                  </a:lnTo>
                  <a:lnTo>
                    <a:pt x="498" y="898"/>
                  </a:lnTo>
                  <a:lnTo>
                    <a:pt x="489" y="887"/>
                  </a:lnTo>
                  <a:lnTo>
                    <a:pt x="480" y="874"/>
                  </a:lnTo>
                  <a:lnTo>
                    <a:pt x="471" y="863"/>
                  </a:lnTo>
                  <a:lnTo>
                    <a:pt x="461" y="852"/>
                  </a:lnTo>
                  <a:lnTo>
                    <a:pt x="451" y="841"/>
                  </a:lnTo>
                  <a:lnTo>
                    <a:pt x="431" y="821"/>
                  </a:lnTo>
                  <a:lnTo>
                    <a:pt x="410" y="801"/>
                  </a:lnTo>
                  <a:lnTo>
                    <a:pt x="399" y="791"/>
                  </a:lnTo>
                  <a:lnTo>
                    <a:pt x="388" y="782"/>
                  </a:lnTo>
                  <a:lnTo>
                    <a:pt x="375" y="773"/>
                  </a:lnTo>
                  <a:lnTo>
                    <a:pt x="364" y="764"/>
                  </a:lnTo>
                  <a:lnTo>
                    <a:pt x="352" y="755"/>
                  </a:lnTo>
                  <a:lnTo>
                    <a:pt x="340" y="747"/>
                  </a:lnTo>
                  <a:lnTo>
                    <a:pt x="328" y="739"/>
                  </a:lnTo>
                  <a:lnTo>
                    <a:pt x="315" y="731"/>
                  </a:lnTo>
                  <a:lnTo>
                    <a:pt x="290" y="716"/>
                  </a:lnTo>
                  <a:lnTo>
                    <a:pt x="277" y="709"/>
                  </a:lnTo>
                  <a:lnTo>
                    <a:pt x="264" y="702"/>
                  </a:lnTo>
                  <a:lnTo>
                    <a:pt x="237" y="690"/>
                  </a:lnTo>
                  <a:lnTo>
                    <a:pt x="223" y="684"/>
                  </a:lnTo>
                  <a:lnTo>
                    <a:pt x="209" y="678"/>
                  </a:lnTo>
                  <a:lnTo>
                    <a:pt x="181" y="669"/>
                  </a:lnTo>
                  <a:lnTo>
                    <a:pt x="152" y="660"/>
                  </a:lnTo>
                  <a:lnTo>
                    <a:pt x="137" y="656"/>
                  </a:lnTo>
                  <a:lnTo>
                    <a:pt x="123" y="653"/>
                  </a:lnTo>
                  <a:lnTo>
                    <a:pt x="108" y="649"/>
                  </a:lnTo>
                  <a:lnTo>
                    <a:pt x="93" y="647"/>
                  </a:lnTo>
                  <a:lnTo>
                    <a:pt x="63" y="642"/>
                  </a:lnTo>
                  <a:lnTo>
                    <a:pt x="47" y="640"/>
                  </a:lnTo>
                  <a:lnTo>
                    <a:pt x="31" y="639"/>
                  </a:lnTo>
                  <a:lnTo>
                    <a:pt x="16" y="638"/>
                  </a:lnTo>
                  <a:lnTo>
                    <a:pt x="0" y="637"/>
                  </a:lnTo>
                  <a:lnTo>
                    <a:pt x="197" y="348"/>
                  </a:lnTo>
                  <a:lnTo>
                    <a:pt x="3" y="0"/>
                  </a:lnTo>
                  <a:close/>
                </a:path>
              </a:pathLst>
            </a:custGeom>
            <a:solidFill>
              <a:schemeClr val="accent2"/>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34290" rIns="0" bIns="34290" anchor="ctr"/>
            <a:lstStyle/>
            <a:p>
              <a:pPr algn="ctr">
                <a:lnSpc>
                  <a:spcPct val="120000"/>
                </a:lnSpc>
                <a:spcBef>
                  <a:spcPts val="450"/>
                </a:spcBef>
                <a:spcAft>
                  <a:spcPts val="450"/>
                </a:spcAft>
                <a:defRPr/>
              </a:pPr>
              <a:endParaRPr lang="en-US" sz="2100">
                <a:solidFill>
                  <a:srgbClr val="080808"/>
                </a:solidFill>
                <a:latin typeface="Impact" panose="020B0806030902050204" pitchFamily="34" charset="0"/>
                <a:cs typeface="+mn-ea"/>
              </a:endParaRPr>
            </a:p>
          </p:txBody>
        </p:sp>
        <p:sp>
          <p:nvSpPr>
            <p:cNvPr id="29" name="箭头4"/>
            <p:cNvSpPr>
              <a:spLocks noChangeAspect="1"/>
            </p:cNvSpPr>
            <p:nvPr/>
          </p:nvSpPr>
          <p:spPr bwMode="auto">
            <a:xfrm>
              <a:off x="3243850" y="1412001"/>
              <a:ext cx="1425514" cy="1319866"/>
            </a:xfrm>
            <a:custGeom>
              <a:avLst/>
              <a:gdLst>
                <a:gd name="T0" fmla="*/ 637 w 1431"/>
                <a:gd name="T1" fmla="*/ 1302 h 1325"/>
                <a:gd name="T2" fmla="*/ 637 w 1431"/>
                <a:gd name="T3" fmla="*/ 1248 h 1325"/>
                <a:gd name="T4" fmla="*/ 640 w 1431"/>
                <a:gd name="T5" fmla="*/ 1217 h 1325"/>
                <a:gd name="T6" fmla="*/ 646 w 1431"/>
                <a:gd name="T7" fmla="*/ 1170 h 1325"/>
                <a:gd name="T8" fmla="*/ 655 w 1431"/>
                <a:gd name="T9" fmla="*/ 1125 h 1325"/>
                <a:gd name="T10" fmla="*/ 663 w 1431"/>
                <a:gd name="T11" fmla="*/ 1095 h 1325"/>
                <a:gd name="T12" fmla="*/ 678 w 1431"/>
                <a:gd name="T13" fmla="*/ 1052 h 1325"/>
                <a:gd name="T14" fmla="*/ 689 w 1431"/>
                <a:gd name="T15" fmla="*/ 1024 h 1325"/>
                <a:gd name="T16" fmla="*/ 708 w 1431"/>
                <a:gd name="T17" fmla="*/ 983 h 1325"/>
                <a:gd name="T18" fmla="*/ 724 w 1431"/>
                <a:gd name="T19" fmla="*/ 957 h 1325"/>
                <a:gd name="T20" fmla="*/ 739 w 1431"/>
                <a:gd name="T21" fmla="*/ 932 h 1325"/>
                <a:gd name="T22" fmla="*/ 756 w 1431"/>
                <a:gd name="T23" fmla="*/ 907 h 1325"/>
                <a:gd name="T24" fmla="*/ 773 w 1431"/>
                <a:gd name="T25" fmla="*/ 884 h 1325"/>
                <a:gd name="T26" fmla="*/ 792 w 1431"/>
                <a:gd name="T27" fmla="*/ 860 h 1325"/>
                <a:gd name="T28" fmla="*/ 822 w 1431"/>
                <a:gd name="T29" fmla="*/ 827 h 1325"/>
                <a:gd name="T30" fmla="*/ 843 w 1431"/>
                <a:gd name="T31" fmla="*/ 807 h 1325"/>
                <a:gd name="T32" fmla="*/ 877 w 1431"/>
                <a:gd name="T33" fmla="*/ 778 h 1325"/>
                <a:gd name="T34" fmla="*/ 901 w 1431"/>
                <a:gd name="T35" fmla="*/ 760 h 1325"/>
                <a:gd name="T36" fmla="*/ 938 w 1431"/>
                <a:gd name="T37" fmla="*/ 735 h 1325"/>
                <a:gd name="T38" fmla="*/ 976 w 1431"/>
                <a:gd name="T39" fmla="*/ 711 h 1325"/>
                <a:gd name="T40" fmla="*/ 1003 w 1431"/>
                <a:gd name="T41" fmla="*/ 698 h 1325"/>
                <a:gd name="T42" fmla="*/ 1030 w 1431"/>
                <a:gd name="T43" fmla="*/ 686 h 1325"/>
                <a:gd name="T44" fmla="*/ 1059 w 1431"/>
                <a:gd name="T45" fmla="*/ 675 h 1325"/>
                <a:gd name="T46" fmla="*/ 1117 w 1431"/>
                <a:gd name="T47" fmla="*/ 657 h 1325"/>
                <a:gd name="T48" fmla="*/ 1147 w 1431"/>
                <a:gd name="T49" fmla="*/ 649 h 1325"/>
                <a:gd name="T50" fmla="*/ 1192 w 1431"/>
                <a:gd name="T51" fmla="*/ 642 h 1325"/>
                <a:gd name="T52" fmla="*/ 1224 w 1431"/>
                <a:gd name="T53" fmla="*/ 638 h 1325"/>
                <a:gd name="T54" fmla="*/ 1431 w 1431"/>
                <a:gd name="T55" fmla="*/ 334 h 1325"/>
                <a:gd name="T56" fmla="*/ 1207 w 1431"/>
                <a:gd name="T57" fmla="*/ 1 h 1325"/>
                <a:gd name="T58" fmla="*/ 1142 w 1431"/>
                <a:gd name="T59" fmla="*/ 6 h 1325"/>
                <a:gd name="T60" fmla="*/ 1080 w 1431"/>
                <a:gd name="T61" fmla="*/ 15 h 1325"/>
                <a:gd name="T62" fmla="*/ 1018 w 1431"/>
                <a:gd name="T63" fmla="*/ 26 h 1325"/>
                <a:gd name="T64" fmla="*/ 957 w 1431"/>
                <a:gd name="T65" fmla="*/ 40 h 1325"/>
                <a:gd name="T66" fmla="*/ 898 w 1431"/>
                <a:gd name="T67" fmla="*/ 57 h 1325"/>
                <a:gd name="T68" fmla="*/ 839 w 1431"/>
                <a:gd name="T69" fmla="*/ 76 h 1325"/>
                <a:gd name="T70" fmla="*/ 783 w 1431"/>
                <a:gd name="T71" fmla="*/ 100 h 1325"/>
                <a:gd name="T72" fmla="*/ 728 w 1431"/>
                <a:gd name="T73" fmla="*/ 125 h 1325"/>
                <a:gd name="T74" fmla="*/ 673 w 1431"/>
                <a:gd name="T75" fmla="*/ 152 h 1325"/>
                <a:gd name="T76" fmla="*/ 620 w 1431"/>
                <a:gd name="T77" fmla="*/ 182 h 1325"/>
                <a:gd name="T78" fmla="*/ 570 w 1431"/>
                <a:gd name="T79" fmla="*/ 214 h 1325"/>
                <a:gd name="T80" fmla="*/ 520 w 1431"/>
                <a:gd name="T81" fmla="*/ 250 h 1325"/>
                <a:gd name="T82" fmla="*/ 472 w 1431"/>
                <a:gd name="T83" fmla="*/ 287 h 1325"/>
                <a:gd name="T84" fmla="*/ 427 w 1431"/>
                <a:gd name="T85" fmla="*/ 325 h 1325"/>
                <a:gd name="T86" fmla="*/ 382 w 1431"/>
                <a:gd name="T87" fmla="*/ 366 h 1325"/>
                <a:gd name="T88" fmla="*/ 341 w 1431"/>
                <a:gd name="T89" fmla="*/ 410 h 1325"/>
                <a:gd name="T90" fmla="*/ 301 w 1431"/>
                <a:gd name="T91" fmla="*/ 455 h 1325"/>
                <a:gd name="T92" fmla="*/ 263 w 1431"/>
                <a:gd name="T93" fmla="*/ 502 h 1325"/>
                <a:gd name="T94" fmla="*/ 227 w 1431"/>
                <a:gd name="T95" fmla="*/ 550 h 1325"/>
                <a:gd name="T96" fmla="*/ 194 w 1431"/>
                <a:gd name="T97" fmla="*/ 602 h 1325"/>
                <a:gd name="T98" fmla="*/ 163 w 1431"/>
                <a:gd name="T99" fmla="*/ 653 h 1325"/>
                <a:gd name="T100" fmla="*/ 135 w 1431"/>
                <a:gd name="T101" fmla="*/ 707 h 1325"/>
                <a:gd name="T102" fmla="*/ 109 w 1431"/>
                <a:gd name="T103" fmla="*/ 762 h 1325"/>
                <a:gd name="T104" fmla="*/ 86 w 1431"/>
                <a:gd name="T105" fmla="*/ 819 h 1325"/>
                <a:gd name="T106" fmla="*/ 64 w 1431"/>
                <a:gd name="T107" fmla="*/ 876 h 1325"/>
                <a:gd name="T108" fmla="*/ 47 w 1431"/>
                <a:gd name="T109" fmla="*/ 936 h 1325"/>
                <a:gd name="T110" fmla="*/ 31 w 1431"/>
                <a:gd name="T111" fmla="*/ 996 h 1325"/>
                <a:gd name="T112" fmla="*/ 19 w 1431"/>
                <a:gd name="T113" fmla="*/ 1058 h 1325"/>
                <a:gd name="T114" fmla="*/ 10 w 1431"/>
                <a:gd name="T115" fmla="*/ 1120 h 1325"/>
                <a:gd name="T116" fmla="*/ 4 w 1431"/>
                <a:gd name="T117" fmla="*/ 1183 h 1325"/>
                <a:gd name="T118" fmla="*/ 1 w 1431"/>
                <a:gd name="T119" fmla="*/ 1247 h 1325"/>
                <a:gd name="T120" fmla="*/ 1 w 1431"/>
                <a:gd name="T121" fmla="*/ 1302 h 1325"/>
                <a:gd name="T122" fmla="*/ 335 w 1431"/>
                <a:gd name="T123" fmla="*/ 1129 h 1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1" h="1325">
                  <a:moveTo>
                    <a:pt x="638" y="1324"/>
                  </a:moveTo>
                  <a:lnTo>
                    <a:pt x="637" y="1302"/>
                  </a:lnTo>
                  <a:lnTo>
                    <a:pt x="637" y="1280"/>
                  </a:lnTo>
                  <a:lnTo>
                    <a:pt x="637" y="1248"/>
                  </a:lnTo>
                  <a:lnTo>
                    <a:pt x="638" y="1232"/>
                  </a:lnTo>
                  <a:lnTo>
                    <a:pt x="640" y="1217"/>
                  </a:lnTo>
                  <a:lnTo>
                    <a:pt x="644" y="1185"/>
                  </a:lnTo>
                  <a:lnTo>
                    <a:pt x="646" y="1170"/>
                  </a:lnTo>
                  <a:lnTo>
                    <a:pt x="649" y="1154"/>
                  </a:lnTo>
                  <a:lnTo>
                    <a:pt x="655" y="1125"/>
                  </a:lnTo>
                  <a:lnTo>
                    <a:pt x="659" y="1110"/>
                  </a:lnTo>
                  <a:lnTo>
                    <a:pt x="663" y="1095"/>
                  </a:lnTo>
                  <a:lnTo>
                    <a:pt x="673" y="1067"/>
                  </a:lnTo>
                  <a:lnTo>
                    <a:pt x="678" y="1052"/>
                  </a:lnTo>
                  <a:lnTo>
                    <a:pt x="683" y="1038"/>
                  </a:lnTo>
                  <a:lnTo>
                    <a:pt x="689" y="1024"/>
                  </a:lnTo>
                  <a:lnTo>
                    <a:pt x="695" y="1010"/>
                  </a:lnTo>
                  <a:lnTo>
                    <a:pt x="708" y="983"/>
                  </a:lnTo>
                  <a:lnTo>
                    <a:pt x="715" y="970"/>
                  </a:lnTo>
                  <a:lnTo>
                    <a:pt x="724" y="957"/>
                  </a:lnTo>
                  <a:lnTo>
                    <a:pt x="731" y="944"/>
                  </a:lnTo>
                  <a:lnTo>
                    <a:pt x="739" y="932"/>
                  </a:lnTo>
                  <a:lnTo>
                    <a:pt x="747" y="920"/>
                  </a:lnTo>
                  <a:lnTo>
                    <a:pt x="756" y="907"/>
                  </a:lnTo>
                  <a:lnTo>
                    <a:pt x="764" y="895"/>
                  </a:lnTo>
                  <a:lnTo>
                    <a:pt x="773" y="884"/>
                  </a:lnTo>
                  <a:lnTo>
                    <a:pt x="783" y="871"/>
                  </a:lnTo>
                  <a:lnTo>
                    <a:pt x="792" y="860"/>
                  </a:lnTo>
                  <a:lnTo>
                    <a:pt x="812" y="838"/>
                  </a:lnTo>
                  <a:lnTo>
                    <a:pt x="822" y="827"/>
                  </a:lnTo>
                  <a:lnTo>
                    <a:pt x="832" y="817"/>
                  </a:lnTo>
                  <a:lnTo>
                    <a:pt x="843" y="807"/>
                  </a:lnTo>
                  <a:lnTo>
                    <a:pt x="854" y="797"/>
                  </a:lnTo>
                  <a:lnTo>
                    <a:pt x="877" y="778"/>
                  </a:lnTo>
                  <a:lnTo>
                    <a:pt x="889" y="769"/>
                  </a:lnTo>
                  <a:lnTo>
                    <a:pt x="901" y="760"/>
                  </a:lnTo>
                  <a:lnTo>
                    <a:pt x="925" y="743"/>
                  </a:lnTo>
                  <a:lnTo>
                    <a:pt x="938" y="735"/>
                  </a:lnTo>
                  <a:lnTo>
                    <a:pt x="951" y="727"/>
                  </a:lnTo>
                  <a:lnTo>
                    <a:pt x="976" y="711"/>
                  </a:lnTo>
                  <a:lnTo>
                    <a:pt x="990" y="705"/>
                  </a:lnTo>
                  <a:lnTo>
                    <a:pt x="1003" y="698"/>
                  </a:lnTo>
                  <a:lnTo>
                    <a:pt x="1017" y="692"/>
                  </a:lnTo>
                  <a:lnTo>
                    <a:pt x="1030" y="686"/>
                  </a:lnTo>
                  <a:lnTo>
                    <a:pt x="1045" y="680"/>
                  </a:lnTo>
                  <a:lnTo>
                    <a:pt x="1059" y="675"/>
                  </a:lnTo>
                  <a:lnTo>
                    <a:pt x="1088" y="665"/>
                  </a:lnTo>
                  <a:lnTo>
                    <a:pt x="1117" y="657"/>
                  </a:lnTo>
                  <a:lnTo>
                    <a:pt x="1132" y="653"/>
                  </a:lnTo>
                  <a:lnTo>
                    <a:pt x="1147" y="649"/>
                  </a:lnTo>
                  <a:lnTo>
                    <a:pt x="1177" y="644"/>
                  </a:lnTo>
                  <a:lnTo>
                    <a:pt x="1192" y="642"/>
                  </a:lnTo>
                  <a:lnTo>
                    <a:pt x="1209" y="640"/>
                  </a:lnTo>
                  <a:lnTo>
                    <a:pt x="1224" y="638"/>
                  </a:lnTo>
                  <a:lnTo>
                    <a:pt x="1240" y="637"/>
                  </a:lnTo>
                  <a:lnTo>
                    <a:pt x="1431" y="334"/>
                  </a:lnTo>
                  <a:lnTo>
                    <a:pt x="1239" y="0"/>
                  </a:lnTo>
                  <a:lnTo>
                    <a:pt x="1207" y="1"/>
                  </a:lnTo>
                  <a:lnTo>
                    <a:pt x="1174" y="3"/>
                  </a:lnTo>
                  <a:lnTo>
                    <a:pt x="1142" y="6"/>
                  </a:lnTo>
                  <a:lnTo>
                    <a:pt x="1111" y="10"/>
                  </a:lnTo>
                  <a:lnTo>
                    <a:pt x="1080" y="15"/>
                  </a:lnTo>
                  <a:lnTo>
                    <a:pt x="1049" y="20"/>
                  </a:lnTo>
                  <a:lnTo>
                    <a:pt x="1018" y="26"/>
                  </a:lnTo>
                  <a:lnTo>
                    <a:pt x="987" y="32"/>
                  </a:lnTo>
                  <a:lnTo>
                    <a:pt x="957" y="40"/>
                  </a:lnTo>
                  <a:lnTo>
                    <a:pt x="928" y="48"/>
                  </a:lnTo>
                  <a:lnTo>
                    <a:pt x="898" y="57"/>
                  </a:lnTo>
                  <a:lnTo>
                    <a:pt x="868" y="66"/>
                  </a:lnTo>
                  <a:lnTo>
                    <a:pt x="839" y="76"/>
                  </a:lnTo>
                  <a:lnTo>
                    <a:pt x="811" y="88"/>
                  </a:lnTo>
                  <a:lnTo>
                    <a:pt x="783" y="100"/>
                  </a:lnTo>
                  <a:lnTo>
                    <a:pt x="755" y="112"/>
                  </a:lnTo>
                  <a:lnTo>
                    <a:pt x="728" y="125"/>
                  </a:lnTo>
                  <a:lnTo>
                    <a:pt x="699" y="138"/>
                  </a:lnTo>
                  <a:lnTo>
                    <a:pt x="673" y="152"/>
                  </a:lnTo>
                  <a:lnTo>
                    <a:pt x="646" y="167"/>
                  </a:lnTo>
                  <a:lnTo>
                    <a:pt x="620" y="182"/>
                  </a:lnTo>
                  <a:lnTo>
                    <a:pt x="595" y="198"/>
                  </a:lnTo>
                  <a:lnTo>
                    <a:pt x="570" y="214"/>
                  </a:lnTo>
                  <a:lnTo>
                    <a:pt x="544" y="231"/>
                  </a:lnTo>
                  <a:lnTo>
                    <a:pt x="520" y="250"/>
                  </a:lnTo>
                  <a:lnTo>
                    <a:pt x="496" y="268"/>
                  </a:lnTo>
                  <a:lnTo>
                    <a:pt x="472" y="287"/>
                  </a:lnTo>
                  <a:lnTo>
                    <a:pt x="449" y="306"/>
                  </a:lnTo>
                  <a:lnTo>
                    <a:pt x="427" y="325"/>
                  </a:lnTo>
                  <a:lnTo>
                    <a:pt x="405" y="346"/>
                  </a:lnTo>
                  <a:lnTo>
                    <a:pt x="382" y="366"/>
                  </a:lnTo>
                  <a:lnTo>
                    <a:pt x="361" y="388"/>
                  </a:lnTo>
                  <a:lnTo>
                    <a:pt x="341" y="410"/>
                  </a:lnTo>
                  <a:lnTo>
                    <a:pt x="320" y="433"/>
                  </a:lnTo>
                  <a:lnTo>
                    <a:pt x="301" y="455"/>
                  </a:lnTo>
                  <a:lnTo>
                    <a:pt x="282" y="478"/>
                  </a:lnTo>
                  <a:lnTo>
                    <a:pt x="263" y="502"/>
                  </a:lnTo>
                  <a:lnTo>
                    <a:pt x="245" y="526"/>
                  </a:lnTo>
                  <a:lnTo>
                    <a:pt x="227" y="550"/>
                  </a:lnTo>
                  <a:lnTo>
                    <a:pt x="210" y="576"/>
                  </a:lnTo>
                  <a:lnTo>
                    <a:pt x="194" y="602"/>
                  </a:lnTo>
                  <a:lnTo>
                    <a:pt x="178" y="627"/>
                  </a:lnTo>
                  <a:lnTo>
                    <a:pt x="163" y="653"/>
                  </a:lnTo>
                  <a:lnTo>
                    <a:pt x="149" y="680"/>
                  </a:lnTo>
                  <a:lnTo>
                    <a:pt x="135" y="707"/>
                  </a:lnTo>
                  <a:lnTo>
                    <a:pt x="122" y="735"/>
                  </a:lnTo>
                  <a:lnTo>
                    <a:pt x="109" y="762"/>
                  </a:lnTo>
                  <a:lnTo>
                    <a:pt x="97" y="790"/>
                  </a:lnTo>
                  <a:lnTo>
                    <a:pt x="86" y="819"/>
                  </a:lnTo>
                  <a:lnTo>
                    <a:pt x="74" y="847"/>
                  </a:lnTo>
                  <a:lnTo>
                    <a:pt x="64" y="876"/>
                  </a:lnTo>
                  <a:lnTo>
                    <a:pt x="55" y="906"/>
                  </a:lnTo>
                  <a:lnTo>
                    <a:pt x="47" y="936"/>
                  </a:lnTo>
                  <a:lnTo>
                    <a:pt x="39" y="966"/>
                  </a:lnTo>
                  <a:lnTo>
                    <a:pt x="31" y="996"/>
                  </a:lnTo>
                  <a:lnTo>
                    <a:pt x="25" y="1026"/>
                  </a:lnTo>
                  <a:lnTo>
                    <a:pt x="19" y="1058"/>
                  </a:lnTo>
                  <a:lnTo>
                    <a:pt x="14" y="1089"/>
                  </a:lnTo>
                  <a:lnTo>
                    <a:pt x="10" y="1120"/>
                  </a:lnTo>
                  <a:lnTo>
                    <a:pt x="6" y="1151"/>
                  </a:lnTo>
                  <a:lnTo>
                    <a:pt x="4" y="1183"/>
                  </a:lnTo>
                  <a:lnTo>
                    <a:pt x="2" y="1215"/>
                  </a:lnTo>
                  <a:lnTo>
                    <a:pt x="1" y="1247"/>
                  </a:lnTo>
                  <a:lnTo>
                    <a:pt x="0" y="1280"/>
                  </a:lnTo>
                  <a:lnTo>
                    <a:pt x="1" y="1302"/>
                  </a:lnTo>
                  <a:lnTo>
                    <a:pt x="2" y="1325"/>
                  </a:lnTo>
                  <a:lnTo>
                    <a:pt x="335" y="1129"/>
                  </a:lnTo>
                  <a:lnTo>
                    <a:pt x="638" y="1324"/>
                  </a:lnTo>
                  <a:close/>
                </a:path>
              </a:pathLst>
            </a:cu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900">
                <a:solidFill>
                  <a:srgbClr val="080808"/>
                </a:solidFill>
                <a:latin typeface="微软雅黑" panose="020B0503020204020204" pitchFamily="34" charset="-122"/>
                <a:cs typeface="+mn-ea"/>
              </a:endParaRPr>
            </a:p>
          </p:txBody>
        </p:sp>
        <p:sp>
          <p:nvSpPr>
            <p:cNvPr id="30" name="箭头3"/>
            <p:cNvSpPr>
              <a:spLocks noChangeAspect="1"/>
            </p:cNvSpPr>
            <p:nvPr/>
          </p:nvSpPr>
          <p:spPr bwMode="auto">
            <a:xfrm>
              <a:off x="3248314" y="2603898"/>
              <a:ext cx="1291593" cy="1360042"/>
            </a:xfrm>
            <a:custGeom>
              <a:avLst/>
              <a:gdLst>
                <a:gd name="T0" fmla="*/ 1096 w 1295"/>
                <a:gd name="T1" fmla="*/ 1023 h 1364"/>
                <a:gd name="T2" fmla="*/ 1276 w 1295"/>
                <a:gd name="T3" fmla="*/ 728 h 1364"/>
                <a:gd name="T4" fmla="*/ 1232 w 1295"/>
                <a:gd name="T5" fmla="*/ 726 h 1364"/>
                <a:gd name="T6" fmla="*/ 1187 w 1295"/>
                <a:gd name="T7" fmla="*/ 722 h 1364"/>
                <a:gd name="T8" fmla="*/ 1131 w 1295"/>
                <a:gd name="T9" fmla="*/ 711 h 1364"/>
                <a:gd name="T10" fmla="*/ 1103 w 1295"/>
                <a:gd name="T11" fmla="*/ 704 h 1364"/>
                <a:gd name="T12" fmla="*/ 1050 w 1295"/>
                <a:gd name="T13" fmla="*/ 687 h 1364"/>
                <a:gd name="T14" fmla="*/ 1023 w 1295"/>
                <a:gd name="T15" fmla="*/ 677 h 1364"/>
                <a:gd name="T16" fmla="*/ 973 w 1295"/>
                <a:gd name="T17" fmla="*/ 653 h 1364"/>
                <a:gd name="T18" fmla="*/ 949 w 1295"/>
                <a:gd name="T19" fmla="*/ 638 h 1364"/>
                <a:gd name="T20" fmla="*/ 902 w 1295"/>
                <a:gd name="T21" fmla="*/ 608 h 1364"/>
                <a:gd name="T22" fmla="*/ 880 w 1295"/>
                <a:gd name="T23" fmla="*/ 591 h 1364"/>
                <a:gd name="T24" fmla="*/ 837 w 1295"/>
                <a:gd name="T25" fmla="*/ 556 h 1364"/>
                <a:gd name="T26" fmla="*/ 799 w 1295"/>
                <a:gd name="T27" fmla="*/ 517 h 1364"/>
                <a:gd name="T28" fmla="*/ 781 w 1295"/>
                <a:gd name="T29" fmla="*/ 496 h 1364"/>
                <a:gd name="T30" fmla="*/ 747 w 1295"/>
                <a:gd name="T31" fmla="*/ 451 h 1364"/>
                <a:gd name="T32" fmla="*/ 725 w 1295"/>
                <a:gd name="T33" fmla="*/ 417 h 1364"/>
                <a:gd name="T34" fmla="*/ 703 w 1295"/>
                <a:gd name="T35" fmla="*/ 380 h 1364"/>
                <a:gd name="T36" fmla="*/ 680 w 1295"/>
                <a:gd name="T37" fmla="*/ 330 h 1364"/>
                <a:gd name="T38" fmla="*/ 670 w 1295"/>
                <a:gd name="T39" fmla="*/ 303 h 1364"/>
                <a:gd name="T40" fmla="*/ 657 w 1295"/>
                <a:gd name="T41" fmla="*/ 263 h 1364"/>
                <a:gd name="T42" fmla="*/ 646 w 1295"/>
                <a:gd name="T43" fmla="*/ 221 h 1364"/>
                <a:gd name="T44" fmla="*/ 322 w 1295"/>
                <a:gd name="T45" fmla="*/ 0 h 1364"/>
                <a:gd name="T46" fmla="*/ 2 w 1295"/>
                <a:gd name="T47" fmla="*/ 222 h 1364"/>
                <a:gd name="T48" fmla="*/ 10 w 1295"/>
                <a:gd name="T49" fmla="*/ 282 h 1364"/>
                <a:gd name="T50" fmla="*/ 21 w 1295"/>
                <a:gd name="T51" fmla="*/ 343 h 1364"/>
                <a:gd name="T52" fmla="*/ 35 w 1295"/>
                <a:gd name="T53" fmla="*/ 401 h 1364"/>
                <a:gd name="T54" fmla="*/ 51 w 1295"/>
                <a:gd name="T55" fmla="*/ 458 h 1364"/>
                <a:gd name="T56" fmla="*/ 69 w 1295"/>
                <a:gd name="T57" fmla="*/ 516 h 1364"/>
                <a:gd name="T58" fmla="*/ 91 w 1295"/>
                <a:gd name="T59" fmla="*/ 571 h 1364"/>
                <a:gd name="T60" fmla="*/ 115 w 1295"/>
                <a:gd name="T61" fmla="*/ 624 h 1364"/>
                <a:gd name="T62" fmla="*/ 141 w 1295"/>
                <a:gd name="T63" fmla="*/ 678 h 1364"/>
                <a:gd name="T64" fmla="*/ 169 w 1295"/>
                <a:gd name="T65" fmla="*/ 729 h 1364"/>
                <a:gd name="T66" fmla="*/ 200 w 1295"/>
                <a:gd name="T67" fmla="*/ 779 h 1364"/>
                <a:gd name="T68" fmla="*/ 233 w 1295"/>
                <a:gd name="T69" fmla="*/ 828 h 1364"/>
                <a:gd name="T70" fmla="*/ 268 w 1295"/>
                <a:gd name="T71" fmla="*/ 874 h 1364"/>
                <a:gd name="T72" fmla="*/ 305 w 1295"/>
                <a:gd name="T73" fmla="*/ 919 h 1364"/>
                <a:gd name="T74" fmla="*/ 344 w 1295"/>
                <a:gd name="T75" fmla="*/ 962 h 1364"/>
                <a:gd name="T76" fmla="*/ 385 w 1295"/>
                <a:gd name="T77" fmla="*/ 1004 h 1364"/>
                <a:gd name="T78" fmla="*/ 428 w 1295"/>
                <a:gd name="T79" fmla="*/ 1043 h 1364"/>
                <a:gd name="T80" fmla="*/ 473 w 1295"/>
                <a:gd name="T81" fmla="*/ 1081 h 1364"/>
                <a:gd name="T82" fmla="*/ 519 w 1295"/>
                <a:gd name="T83" fmla="*/ 1116 h 1364"/>
                <a:gd name="T84" fmla="*/ 567 w 1295"/>
                <a:gd name="T85" fmla="*/ 1151 h 1364"/>
                <a:gd name="T86" fmla="*/ 616 w 1295"/>
                <a:gd name="T87" fmla="*/ 1182 h 1364"/>
                <a:gd name="T88" fmla="*/ 667 w 1295"/>
                <a:gd name="T89" fmla="*/ 1211 h 1364"/>
                <a:gd name="T90" fmla="*/ 720 w 1295"/>
                <a:gd name="T91" fmla="*/ 1237 h 1364"/>
                <a:gd name="T92" fmla="*/ 774 w 1295"/>
                <a:gd name="T93" fmla="*/ 1262 h 1364"/>
                <a:gd name="T94" fmla="*/ 828 w 1295"/>
                <a:gd name="T95" fmla="*/ 1283 h 1364"/>
                <a:gd name="T96" fmla="*/ 885 w 1295"/>
                <a:gd name="T97" fmla="*/ 1304 h 1364"/>
                <a:gd name="T98" fmla="*/ 942 w 1295"/>
                <a:gd name="T99" fmla="*/ 1321 h 1364"/>
                <a:gd name="T100" fmla="*/ 1001 w 1295"/>
                <a:gd name="T101" fmla="*/ 1335 h 1364"/>
                <a:gd name="T102" fmla="*/ 1061 w 1295"/>
                <a:gd name="T103" fmla="*/ 1346 h 1364"/>
                <a:gd name="T104" fmla="*/ 1121 w 1295"/>
                <a:gd name="T105" fmla="*/ 1355 h 1364"/>
                <a:gd name="T106" fmla="*/ 1182 w 1295"/>
                <a:gd name="T107" fmla="*/ 1361 h 1364"/>
                <a:gd name="T108" fmla="*/ 1245 w 1295"/>
                <a:gd name="T109" fmla="*/ 1364 h 1364"/>
                <a:gd name="T110" fmla="*/ 1281 w 1295"/>
                <a:gd name="T111" fmla="*/ 1364 h 1364"/>
                <a:gd name="T112" fmla="*/ 1290 w 1295"/>
                <a:gd name="T113" fmla="*/ 1362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95" h="1364">
                  <a:moveTo>
                    <a:pt x="1295" y="1362"/>
                  </a:moveTo>
                  <a:lnTo>
                    <a:pt x="1096" y="1023"/>
                  </a:lnTo>
                  <a:lnTo>
                    <a:pt x="1295" y="727"/>
                  </a:lnTo>
                  <a:lnTo>
                    <a:pt x="1276" y="728"/>
                  </a:lnTo>
                  <a:lnTo>
                    <a:pt x="1246" y="727"/>
                  </a:lnTo>
                  <a:lnTo>
                    <a:pt x="1232" y="726"/>
                  </a:lnTo>
                  <a:lnTo>
                    <a:pt x="1217" y="725"/>
                  </a:lnTo>
                  <a:lnTo>
                    <a:pt x="1187" y="722"/>
                  </a:lnTo>
                  <a:lnTo>
                    <a:pt x="1159" y="717"/>
                  </a:lnTo>
                  <a:lnTo>
                    <a:pt x="1131" y="711"/>
                  </a:lnTo>
                  <a:lnTo>
                    <a:pt x="1117" y="708"/>
                  </a:lnTo>
                  <a:lnTo>
                    <a:pt x="1103" y="704"/>
                  </a:lnTo>
                  <a:lnTo>
                    <a:pt x="1076" y="696"/>
                  </a:lnTo>
                  <a:lnTo>
                    <a:pt x="1050" y="687"/>
                  </a:lnTo>
                  <a:lnTo>
                    <a:pt x="1037" y="682"/>
                  </a:lnTo>
                  <a:lnTo>
                    <a:pt x="1023" y="677"/>
                  </a:lnTo>
                  <a:lnTo>
                    <a:pt x="998" y="665"/>
                  </a:lnTo>
                  <a:lnTo>
                    <a:pt x="973" y="653"/>
                  </a:lnTo>
                  <a:lnTo>
                    <a:pt x="961" y="646"/>
                  </a:lnTo>
                  <a:lnTo>
                    <a:pt x="949" y="638"/>
                  </a:lnTo>
                  <a:lnTo>
                    <a:pt x="925" y="623"/>
                  </a:lnTo>
                  <a:lnTo>
                    <a:pt x="902" y="608"/>
                  </a:lnTo>
                  <a:lnTo>
                    <a:pt x="891" y="600"/>
                  </a:lnTo>
                  <a:lnTo>
                    <a:pt x="880" y="591"/>
                  </a:lnTo>
                  <a:lnTo>
                    <a:pt x="858" y="574"/>
                  </a:lnTo>
                  <a:lnTo>
                    <a:pt x="837" y="556"/>
                  </a:lnTo>
                  <a:lnTo>
                    <a:pt x="818" y="537"/>
                  </a:lnTo>
                  <a:lnTo>
                    <a:pt x="799" y="517"/>
                  </a:lnTo>
                  <a:lnTo>
                    <a:pt x="790" y="506"/>
                  </a:lnTo>
                  <a:lnTo>
                    <a:pt x="781" y="496"/>
                  </a:lnTo>
                  <a:lnTo>
                    <a:pt x="764" y="473"/>
                  </a:lnTo>
                  <a:lnTo>
                    <a:pt x="747" y="451"/>
                  </a:lnTo>
                  <a:lnTo>
                    <a:pt x="732" y="428"/>
                  </a:lnTo>
                  <a:lnTo>
                    <a:pt x="725" y="417"/>
                  </a:lnTo>
                  <a:lnTo>
                    <a:pt x="718" y="405"/>
                  </a:lnTo>
                  <a:lnTo>
                    <a:pt x="703" y="380"/>
                  </a:lnTo>
                  <a:lnTo>
                    <a:pt x="691" y="355"/>
                  </a:lnTo>
                  <a:lnTo>
                    <a:pt x="680" y="330"/>
                  </a:lnTo>
                  <a:lnTo>
                    <a:pt x="675" y="316"/>
                  </a:lnTo>
                  <a:lnTo>
                    <a:pt x="670" y="303"/>
                  </a:lnTo>
                  <a:lnTo>
                    <a:pt x="661" y="276"/>
                  </a:lnTo>
                  <a:lnTo>
                    <a:pt x="657" y="263"/>
                  </a:lnTo>
                  <a:lnTo>
                    <a:pt x="653" y="249"/>
                  </a:lnTo>
                  <a:lnTo>
                    <a:pt x="646" y="221"/>
                  </a:lnTo>
                  <a:lnTo>
                    <a:pt x="641" y="193"/>
                  </a:lnTo>
                  <a:lnTo>
                    <a:pt x="322" y="0"/>
                  </a:lnTo>
                  <a:lnTo>
                    <a:pt x="0" y="191"/>
                  </a:lnTo>
                  <a:lnTo>
                    <a:pt x="2" y="222"/>
                  </a:lnTo>
                  <a:lnTo>
                    <a:pt x="6" y="252"/>
                  </a:lnTo>
                  <a:lnTo>
                    <a:pt x="10" y="282"/>
                  </a:lnTo>
                  <a:lnTo>
                    <a:pt x="15" y="312"/>
                  </a:lnTo>
                  <a:lnTo>
                    <a:pt x="21" y="343"/>
                  </a:lnTo>
                  <a:lnTo>
                    <a:pt x="27" y="372"/>
                  </a:lnTo>
                  <a:lnTo>
                    <a:pt x="35" y="401"/>
                  </a:lnTo>
                  <a:lnTo>
                    <a:pt x="42" y="430"/>
                  </a:lnTo>
                  <a:lnTo>
                    <a:pt x="51" y="458"/>
                  </a:lnTo>
                  <a:lnTo>
                    <a:pt x="60" y="488"/>
                  </a:lnTo>
                  <a:lnTo>
                    <a:pt x="69" y="516"/>
                  </a:lnTo>
                  <a:lnTo>
                    <a:pt x="81" y="543"/>
                  </a:lnTo>
                  <a:lnTo>
                    <a:pt x="91" y="571"/>
                  </a:lnTo>
                  <a:lnTo>
                    <a:pt x="103" y="598"/>
                  </a:lnTo>
                  <a:lnTo>
                    <a:pt x="115" y="624"/>
                  </a:lnTo>
                  <a:lnTo>
                    <a:pt x="128" y="652"/>
                  </a:lnTo>
                  <a:lnTo>
                    <a:pt x="141" y="678"/>
                  </a:lnTo>
                  <a:lnTo>
                    <a:pt x="155" y="704"/>
                  </a:lnTo>
                  <a:lnTo>
                    <a:pt x="169" y="729"/>
                  </a:lnTo>
                  <a:lnTo>
                    <a:pt x="184" y="754"/>
                  </a:lnTo>
                  <a:lnTo>
                    <a:pt x="200" y="779"/>
                  </a:lnTo>
                  <a:lnTo>
                    <a:pt x="216" y="803"/>
                  </a:lnTo>
                  <a:lnTo>
                    <a:pt x="233" y="828"/>
                  </a:lnTo>
                  <a:lnTo>
                    <a:pt x="251" y="851"/>
                  </a:lnTo>
                  <a:lnTo>
                    <a:pt x="268" y="874"/>
                  </a:lnTo>
                  <a:lnTo>
                    <a:pt x="287" y="897"/>
                  </a:lnTo>
                  <a:lnTo>
                    <a:pt x="305" y="919"/>
                  </a:lnTo>
                  <a:lnTo>
                    <a:pt x="324" y="941"/>
                  </a:lnTo>
                  <a:lnTo>
                    <a:pt x="344" y="962"/>
                  </a:lnTo>
                  <a:lnTo>
                    <a:pt x="364" y="984"/>
                  </a:lnTo>
                  <a:lnTo>
                    <a:pt x="385" y="1004"/>
                  </a:lnTo>
                  <a:lnTo>
                    <a:pt x="407" y="1024"/>
                  </a:lnTo>
                  <a:lnTo>
                    <a:pt x="428" y="1043"/>
                  </a:lnTo>
                  <a:lnTo>
                    <a:pt x="450" y="1062"/>
                  </a:lnTo>
                  <a:lnTo>
                    <a:pt x="473" y="1081"/>
                  </a:lnTo>
                  <a:lnTo>
                    <a:pt x="495" y="1099"/>
                  </a:lnTo>
                  <a:lnTo>
                    <a:pt x="519" y="1116"/>
                  </a:lnTo>
                  <a:lnTo>
                    <a:pt x="542" y="1134"/>
                  </a:lnTo>
                  <a:lnTo>
                    <a:pt x="567" y="1151"/>
                  </a:lnTo>
                  <a:lnTo>
                    <a:pt x="592" y="1166"/>
                  </a:lnTo>
                  <a:lnTo>
                    <a:pt x="616" y="1182"/>
                  </a:lnTo>
                  <a:lnTo>
                    <a:pt x="642" y="1196"/>
                  </a:lnTo>
                  <a:lnTo>
                    <a:pt x="667" y="1211"/>
                  </a:lnTo>
                  <a:lnTo>
                    <a:pt x="693" y="1224"/>
                  </a:lnTo>
                  <a:lnTo>
                    <a:pt x="720" y="1237"/>
                  </a:lnTo>
                  <a:lnTo>
                    <a:pt x="747" y="1250"/>
                  </a:lnTo>
                  <a:lnTo>
                    <a:pt x="774" y="1262"/>
                  </a:lnTo>
                  <a:lnTo>
                    <a:pt x="801" y="1273"/>
                  </a:lnTo>
                  <a:lnTo>
                    <a:pt x="828" y="1283"/>
                  </a:lnTo>
                  <a:lnTo>
                    <a:pt x="856" y="1294"/>
                  </a:lnTo>
                  <a:lnTo>
                    <a:pt x="885" y="1304"/>
                  </a:lnTo>
                  <a:lnTo>
                    <a:pt x="914" y="1312"/>
                  </a:lnTo>
                  <a:lnTo>
                    <a:pt x="942" y="1321"/>
                  </a:lnTo>
                  <a:lnTo>
                    <a:pt x="971" y="1328"/>
                  </a:lnTo>
                  <a:lnTo>
                    <a:pt x="1001" y="1335"/>
                  </a:lnTo>
                  <a:lnTo>
                    <a:pt x="1030" y="1341"/>
                  </a:lnTo>
                  <a:lnTo>
                    <a:pt x="1061" y="1346"/>
                  </a:lnTo>
                  <a:lnTo>
                    <a:pt x="1091" y="1351"/>
                  </a:lnTo>
                  <a:lnTo>
                    <a:pt x="1121" y="1355"/>
                  </a:lnTo>
                  <a:lnTo>
                    <a:pt x="1151" y="1358"/>
                  </a:lnTo>
                  <a:lnTo>
                    <a:pt x="1182" y="1361"/>
                  </a:lnTo>
                  <a:lnTo>
                    <a:pt x="1214" y="1363"/>
                  </a:lnTo>
                  <a:lnTo>
                    <a:pt x="1245" y="1364"/>
                  </a:lnTo>
                  <a:lnTo>
                    <a:pt x="1276" y="1364"/>
                  </a:lnTo>
                  <a:lnTo>
                    <a:pt x="1281" y="1364"/>
                  </a:lnTo>
                  <a:lnTo>
                    <a:pt x="1285" y="1363"/>
                  </a:lnTo>
                  <a:lnTo>
                    <a:pt x="1290" y="1362"/>
                  </a:lnTo>
                  <a:lnTo>
                    <a:pt x="1295" y="1362"/>
                  </a:lnTo>
                  <a:close/>
                </a:path>
              </a:pathLst>
            </a:custGeom>
            <a:solidFill>
              <a:schemeClr val="accent4"/>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nSpc>
                  <a:spcPct val="120000"/>
                </a:lnSpc>
                <a:defRPr/>
              </a:pPr>
              <a:endParaRPr lang="en-US" sz="900">
                <a:solidFill>
                  <a:srgbClr val="080808"/>
                </a:solidFill>
                <a:latin typeface="微软雅黑" panose="020B0503020204020204" pitchFamily="34" charset="-122"/>
                <a:cs typeface="+mn-ea"/>
              </a:endParaRPr>
            </a:p>
          </p:txBody>
        </p:sp>
        <p:sp>
          <p:nvSpPr>
            <p:cNvPr id="31" name="箭头2"/>
            <p:cNvSpPr>
              <a:spLocks noChangeAspect="1"/>
            </p:cNvSpPr>
            <p:nvPr/>
          </p:nvSpPr>
          <p:spPr bwMode="auto">
            <a:xfrm>
              <a:off x="4414914" y="2731867"/>
              <a:ext cx="1380874" cy="1229097"/>
            </a:xfrm>
            <a:custGeom>
              <a:avLst/>
              <a:gdLst>
                <a:gd name="T0" fmla="*/ 0 w 1385"/>
                <a:gd name="T1" fmla="*/ 903 h 1233"/>
                <a:gd name="T2" fmla="*/ 221 w 1385"/>
                <a:gd name="T3" fmla="*/ 588 h 1233"/>
                <a:gd name="T4" fmla="*/ 262 w 1385"/>
                <a:gd name="T5" fmla="*/ 579 h 1233"/>
                <a:gd name="T6" fmla="*/ 302 w 1385"/>
                <a:gd name="T7" fmla="*/ 567 h 1233"/>
                <a:gd name="T8" fmla="*/ 354 w 1385"/>
                <a:gd name="T9" fmla="*/ 548 h 1233"/>
                <a:gd name="T10" fmla="*/ 391 w 1385"/>
                <a:gd name="T11" fmla="*/ 531 h 1233"/>
                <a:gd name="T12" fmla="*/ 427 w 1385"/>
                <a:gd name="T13" fmla="*/ 511 h 1233"/>
                <a:gd name="T14" fmla="*/ 472 w 1385"/>
                <a:gd name="T15" fmla="*/ 482 h 1233"/>
                <a:gd name="T16" fmla="*/ 506 w 1385"/>
                <a:gd name="T17" fmla="*/ 458 h 1233"/>
                <a:gd name="T18" fmla="*/ 526 w 1385"/>
                <a:gd name="T19" fmla="*/ 441 h 1233"/>
                <a:gd name="T20" fmla="*/ 546 w 1385"/>
                <a:gd name="T21" fmla="*/ 423 h 1233"/>
                <a:gd name="T22" fmla="*/ 565 w 1385"/>
                <a:gd name="T23" fmla="*/ 405 h 1233"/>
                <a:gd name="T24" fmla="*/ 584 w 1385"/>
                <a:gd name="T25" fmla="*/ 385 h 1233"/>
                <a:gd name="T26" fmla="*/ 610 w 1385"/>
                <a:gd name="T27" fmla="*/ 353 h 1233"/>
                <a:gd name="T28" fmla="*/ 642 w 1385"/>
                <a:gd name="T29" fmla="*/ 310 h 1233"/>
                <a:gd name="T30" fmla="*/ 671 w 1385"/>
                <a:gd name="T31" fmla="*/ 264 h 1233"/>
                <a:gd name="T32" fmla="*/ 689 w 1385"/>
                <a:gd name="T33" fmla="*/ 228 h 1233"/>
                <a:gd name="T34" fmla="*/ 705 w 1385"/>
                <a:gd name="T35" fmla="*/ 189 h 1233"/>
                <a:gd name="T36" fmla="*/ 723 w 1385"/>
                <a:gd name="T37" fmla="*/ 138 h 1233"/>
                <a:gd name="T38" fmla="*/ 737 w 1385"/>
                <a:gd name="T39" fmla="*/ 84 h 1233"/>
                <a:gd name="T40" fmla="*/ 746 w 1385"/>
                <a:gd name="T41" fmla="*/ 28 h 1233"/>
                <a:gd name="T42" fmla="*/ 748 w 1385"/>
                <a:gd name="T43" fmla="*/ 0 h 1233"/>
                <a:gd name="T44" fmla="*/ 1385 w 1385"/>
                <a:gd name="T45" fmla="*/ 4 h 1233"/>
                <a:gd name="T46" fmla="*/ 1382 w 1385"/>
                <a:gd name="T47" fmla="*/ 66 h 1233"/>
                <a:gd name="T48" fmla="*/ 1375 w 1385"/>
                <a:gd name="T49" fmla="*/ 126 h 1233"/>
                <a:gd name="T50" fmla="*/ 1366 w 1385"/>
                <a:gd name="T51" fmla="*/ 185 h 1233"/>
                <a:gd name="T52" fmla="*/ 1354 w 1385"/>
                <a:gd name="T53" fmla="*/ 245 h 1233"/>
                <a:gd name="T54" fmla="*/ 1339 w 1385"/>
                <a:gd name="T55" fmla="*/ 302 h 1233"/>
                <a:gd name="T56" fmla="*/ 1322 w 1385"/>
                <a:gd name="T57" fmla="*/ 359 h 1233"/>
                <a:gd name="T58" fmla="*/ 1301 w 1385"/>
                <a:gd name="T59" fmla="*/ 414 h 1233"/>
                <a:gd name="T60" fmla="*/ 1279 w 1385"/>
                <a:gd name="T61" fmla="*/ 468 h 1233"/>
                <a:gd name="T62" fmla="*/ 1255 w 1385"/>
                <a:gd name="T63" fmla="*/ 522 h 1233"/>
                <a:gd name="T64" fmla="*/ 1228 w 1385"/>
                <a:gd name="T65" fmla="*/ 573 h 1233"/>
                <a:gd name="T66" fmla="*/ 1200 w 1385"/>
                <a:gd name="T67" fmla="*/ 623 h 1233"/>
                <a:gd name="T68" fmla="*/ 1169 w 1385"/>
                <a:gd name="T69" fmla="*/ 671 h 1233"/>
                <a:gd name="T70" fmla="*/ 1135 w 1385"/>
                <a:gd name="T71" fmla="*/ 719 h 1233"/>
                <a:gd name="T72" fmla="*/ 1099 w 1385"/>
                <a:gd name="T73" fmla="*/ 764 h 1233"/>
                <a:gd name="T74" fmla="*/ 1062 w 1385"/>
                <a:gd name="T75" fmla="*/ 808 h 1233"/>
                <a:gd name="T76" fmla="*/ 1023 w 1385"/>
                <a:gd name="T77" fmla="*/ 851 h 1233"/>
                <a:gd name="T78" fmla="*/ 982 w 1385"/>
                <a:gd name="T79" fmla="*/ 891 h 1233"/>
                <a:gd name="T80" fmla="*/ 939 w 1385"/>
                <a:gd name="T81" fmla="*/ 929 h 1233"/>
                <a:gd name="T82" fmla="*/ 895 w 1385"/>
                <a:gd name="T83" fmla="*/ 965 h 1233"/>
                <a:gd name="T84" fmla="*/ 849 w 1385"/>
                <a:gd name="T85" fmla="*/ 1000 h 1233"/>
                <a:gd name="T86" fmla="*/ 801 w 1385"/>
                <a:gd name="T87" fmla="*/ 1032 h 1233"/>
                <a:gd name="T88" fmla="*/ 752 w 1385"/>
                <a:gd name="T89" fmla="*/ 1063 h 1233"/>
                <a:gd name="T90" fmla="*/ 701 w 1385"/>
                <a:gd name="T91" fmla="*/ 1090 h 1233"/>
                <a:gd name="T92" fmla="*/ 649 w 1385"/>
                <a:gd name="T93" fmla="*/ 1116 h 1233"/>
                <a:gd name="T94" fmla="*/ 595 w 1385"/>
                <a:gd name="T95" fmla="*/ 1139 h 1233"/>
                <a:gd name="T96" fmla="*/ 541 w 1385"/>
                <a:gd name="T97" fmla="*/ 1161 h 1233"/>
                <a:gd name="T98" fmla="*/ 485 w 1385"/>
                <a:gd name="T99" fmla="*/ 1180 h 1233"/>
                <a:gd name="T100" fmla="*/ 428 w 1385"/>
                <a:gd name="T101" fmla="*/ 1196 h 1233"/>
                <a:gd name="T102" fmla="*/ 370 w 1385"/>
                <a:gd name="T103" fmla="*/ 1209 h 1233"/>
                <a:gd name="T104" fmla="*/ 311 w 1385"/>
                <a:gd name="T105" fmla="*/ 1220 h 1233"/>
                <a:gd name="T106" fmla="*/ 251 w 1385"/>
                <a:gd name="T107" fmla="*/ 1228 h 1233"/>
                <a:gd name="T108" fmla="*/ 191 w 1385"/>
                <a:gd name="T109" fmla="*/ 1233 h 1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85" h="1233">
                  <a:moveTo>
                    <a:pt x="191" y="1233"/>
                  </a:moveTo>
                  <a:lnTo>
                    <a:pt x="0" y="903"/>
                  </a:lnTo>
                  <a:lnTo>
                    <a:pt x="194" y="592"/>
                  </a:lnTo>
                  <a:lnTo>
                    <a:pt x="221" y="588"/>
                  </a:lnTo>
                  <a:lnTo>
                    <a:pt x="248" y="582"/>
                  </a:lnTo>
                  <a:lnTo>
                    <a:pt x="262" y="579"/>
                  </a:lnTo>
                  <a:lnTo>
                    <a:pt x="275" y="575"/>
                  </a:lnTo>
                  <a:lnTo>
                    <a:pt x="302" y="567"/>
                  </a:lnTo>
                  <a:lnTo>
                    <a:pt x="327" y="558"/>
                  </a:lnTo>
                  <a:lnTo>
                    <a:pt x="354" y="548"/>
                  </a:lnTo>
                  <a:lnTo>
                    <a:pt x="379" y="537"/>
                  </a:lnTo>
                  <a:lnTo>
                    <a:pt x="391" y="531"/>
                  </a:lnTo>
                  <a:lnTo>
                    <a:pt x="403" y="525"/>
                  </a:lnTo>
                  <a:lnTo>
                    <a:pt x="427" y="511"/>
                  </a:lnTo>
                  <a:lnTo>
                    <a:pt x="450" y="497"/>
                  </a:lnTo>
                  <a:lnTo>
                    <a:pt x="472" y="482"/>
                  </a:lnTo>
                  <a:lnTo>
                    <a:pt x="494" y="467"/>
                  </a:lnTo>
                  <a:lnTo>
                    <a:pt x="506" y="458"/>
                  </a:lnTo>
                  <a:lnTo>
                    <a:pt x="516" y="450"/>
                  </a:lnTo>
                  <a:lnTo>
                    <a:pt x="526" y="441"/>
                  </a:lnTo>
                  <a:lnTo>
                    <a:pt x="536" y="432"/>
                  </a:lnTo>
                  <a:lnTo>
                    <a:pt x="546" y="423"/>
                  </a:lnTo>
                  <a:lnTo>
                    <a:pt x="556" y="414"/>
                  </a:lnTo>
                  <a:lnTo>
                    <a:pt x="565" y="405"/>
                  </a:lnTo>
                  <a:lnTo>
                    <a:pt x="575" y="395"/>
                  </a:lnTo>
                  <a:lnTo>
                    <a:pt x="584" y="385"/>
                  </a:lnTo>
                  <a:lnTo>
                    <a:pt x="593" y="375"/>
                  </a:lnTo>
                  <a:lnTo>
                    <a:pt x="610" y="353"/>
                  </a:lnTo>
                  <a:lnTo>
                    <a:pt x="626" y="332"/>
                  </a:lnTo>
                  <a:lnTo>
                    <a:pt x="642" y="310"/>
                  </a:lnTo>
                  <a:lnTo>
                    <a:pt x="656" y="287"/>
                  </a:lnTo>
                  <a:lnTo>
                    <a:pt x="671" y="264"/>
                  </a:lnTo>
                  <a:lnTo>
                    <a:pt x="683" y="240"/>
                  </a:lnTo>
                  <a:lnTo>
                    <a:pt x="689" y="228"/>
                  </a:lnTo>
                  <a:lnTo>
                    <a:pt x="695" y="215"/>
                  </a:lnTo>
                  <a:lnTo>
                    <a:pt x="705" y="189"/>
                  </a:lnTo>
                  <a:lnTo>
                    <a:pt x="715" y="164"/>
                  </a:lnTo>
                  <a:lnTo>
                    <a:pt x="723" y="138"/>
                  </a:lnTo>
                  <a:lnTo>
                    <a:pt x="731" y="111"/>
                  </a:lnTo>
                  <a:lnTo>
                    <a:pt x="737" y="84"/>
                  </a:lnTo>
                  <a:lnTo>
                    <a:pt x="742" y="57"/>
                  </a:lnTo>
                  <a:lnTo>
                    <a:pt x="746" y="28"/>
                  </a:lnTo>
                  <a:lnTo>
                    <a:pt x="747" y="14"/>
                  </a:lnTo>
                  <a:lnTo>
                    <a:pt x="748" y="0"/>
                  </a:lnTo>
                  <a:lnTo>
                    <a:pt x="1032" y="202"/>
                  </a:lnTo>
                  <a:lnTo>
                    <a:pt x="1385" y="4"/>
                  </a:lnTo>
                  <a:lnTo>
                    <a:pt x="1384" y="36"/>
                  </a:lnTo>
                  <a:lnTo>
                    <a:pt x="1382" y="66"/>
                  </a:lnTo>
                  <a:lnTo>
                    <a:pt x="1379" y="96"/>
                  </a:lnTo>
                  <a:lnTo>
                    <a:pt x="1375" y="126"/>
                  </a:lnTo>
                  <a:lnTo>
                    <a:pt x="1371" y="156"/>
                  </a:lnTo>
                  <a:lnTo>
                    <a:pt x="1366" y="185"/>
                  </a:lnTo>
                  <a:lnTo>
                    <a:pt x="1360" y="216"/>
                  </a:lnTo>
                  <a:lnTo>
                    <a:pt x="1354" y="245"/>
                  </a:lnTo>
                  <a:lnTo>
                    <a:pt x="1347" y="273"/>
                  </a:lnTo>
                  <a:lnTo>
                    <a:pt x="1339" y="302"/>
                  </a:lnTo>
                  <a:lnTo>
                    <a:pt x="1331" y="330"/>
                  </a:lnTo>
                  <a:lnTo>
                    <a:pt x="1322" y="359"/>
                  </a:lnTo>
                  <a:lnTo>
                    <a:pt x="1313" y="387"/>
                  </a:lnTo>
                  <a:lnTo>
                    <a:pt x="1301" y="414"/>
                  </a:lnTo>
                  <a:lnTo>
                    <a:pt x="1291" y="441"/>
                  </a:lnTo>
                  <a:lnTo>
                    <a:pt x="1279" y="468"/>
                  </a:lnTo>
                  <a:lnTo>
                    <a:pt x="1268" y="494"/>
                  </a:lnTo>
                  <a:lnTo>
                    <a:pt x="1255" y="522"/>
                  </a:lnTo>
                  <a:lnTo>
                    <a:pt x="1242" y="547"/>
                  </a:lnTo>
                  <a:lnTo>
                    <a:pt x="1228" y="573"/>
                  </a:lnTo>
                  <a:lnTo>
                    <a:pt x="1214" y="598"/>
                  </a:lnTo>
                  <a:lnTo>
                    <a:pt x="1200" y="623"/>
                  </a:lnTo>
                  <a:lnTo>
                    <a:pt x="1184" y="647"/>
                  </a:lnTo>
                  <a:lnTo>
                    <a:pt x="1169" y="671"/>
                  </a:lnTo>
                  <a:lnTo>
                    <a:pt x="1152" y="696"/>
                  </a:lnTo>
                  <a:lnTo>
                    <a:pt x="1135" y="719"/>
                  </a:lnTo>
                  <a:lnTo>
                    <a:pt x="1117" y="742"/>
                  </a:lnTo>
                  <a:lnTo>
                    <a:pt x="1099" y="764"/>
                  </a:lnTo>
                  <a:lnTo>
                    <a:pt x="1081" y="786"/>
                  </a:lnTo>
                  <a:lnTo>
                    <a:pt x="1062" y="808"/>
                  </a:lnTo>
                  <a:lnTo>
                    <a:pt x="1043" y="829"/>
                  </a:lnTo>
                  <a:lnTo>
                    <a:pt x="1023" y="851"/>
                  </a:lnTo>
                  <a:lnTo>
                    <a:pt x="1003" y="871"/>
                  </a:lnTo>
                  <a:lnTo>
                    <a:pt x="982" y="891"/>
                  </a:lnTo>
                  <a:lnTo>
                    <a:pt x="961" y="910"/>
                  </a:lnTo>
                  <a:lnTo>
                    <a:pt x="939" y="929"/>
                  </a:lnTo>
                  <a:lnTo>
                    <a:pt x="917" y="947"/>
                  </a:lnTo>
                  <a:lnTo>
                    <a:pt x="895" y="965"/>
                  </a:lnTo>
                  <a:lnTo>
                    <a:pt x="872" y="982"/>
                  </a:lnTo>
                  <a:lnTo>
                    <a:pt x="849" y="1000"/>
                  </a:lnTo>
                  <a:lnTo>
                    <a:pt x="826" y="1017"/>
                  </a:lnTo>
                  <a:lnTo>
                    <a:pt x="801" y="1032"/>
                  </a:lnTo>
                  <a:lnTo>
                    <a:pt x="776" y="1048"/>
                  </a:lnTo>
                  <a:lnTo>
                    <a:pt x="752" y="1063"/>
                  </a:lnTo>
                  <a:lnTo>
                    <a:pt x="727" y="1077"/>
                  </a:lnTo>
                  <a:lnTo>
                    <a:pt x="701" y="1090"/>
                  </a:lnTo>
                  <a:lnTo>
                    <a:pt x="676" y="1104"/>
                  </a:lnTo>
                  <a:lnTo>
                    <a:pt x="649" y="1116"/>
                  </a:lnTo>
                  <a:lnTo>
                    <a:pt x="622" y="1128"/>
                  </a:lnTo>
                  <a:lnTo>
                    <a:pt x="595" y="1139"/>
                  </a:lnTo>
                  <a:lnTo>
                    <a:pt x="568" y="1150"/>
                  </a:lnTo>
                  <a:lnTo>
                    <a:pt x="541" y="1161"/>
                  </a:lnTo>
                  <a:lnTo>
                    <a:pt x="514" y="1171"/>
                  </a:lnTo>
                  <a:lnTo>
                    <a:pt x="485" y="1180"/>
                  </a:lnTo>
                  <a:lnTo>
                    <a:pt x="456" y="1188"/>
                  </a:lnTo>
                  <a:lnTo>
                    <a:pt x="428" y="1196"/>
                  </a:lnTo>
                  <a:lnTo>
                    <a:pt x="399" y="1203"/>
                  </a:lnTo>
                  <a:lnTo>
                    <a:pt x="370" y="1209"/>
                  </a:lnTo>
                  <a:lnTo>
                    <a:pt x="340" y="1215"/>
                  </a:lnTo>
                  <a:lnTo>
                    <a:pt x="311" y="1220"/>
                  </a:lnTo>
                  <a:lnTo>
                    <a:pt x="281" y="1224"/>
                  </a:lnTo>
                  <a:lnTo>
                    <a:pt x="251" y="1228"/>
                  </a:lnTo>
                  <a:lnTo>
                    <a:pt x="221" y="1231"/>
                  </a:lnTo>
                  <a:lnTo>
                    <a:pt x="191" y="123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25204" rIns="0" bIns="25204" anchor="ctr"/>
            <a:lstStyle/>
            <a:p>
              <a:pPr marL="137160" indent="-137160">
                <a:lnSpc>
                  <a:spcPct val="120000"/>
                </a:lnSpc>
                <a:spcBef>
                  <a:spcPts val="450"/>
                </a:spcBef>
                <a:spcAft>
                  <a:spcPts val="450"/>
                </a:spcAft>
                <a:buFont typeface="Arial" panose="020B0604020202020204" pitchFamily="34" charset="0"/>
                <a:buChar char="•"/>
                <a:defRPr/>
              </a:pPr>
              <a:endParaRPr lang="en-US" sz="1100">
                <a:solidFill>
                  <a:srgbClr val="080808"/>
                </a:solidFill>
                <a:latin typeface="微软雅黑" panose="020B0503020204020204" pitchFamily="34" charset="-122"/>
                <a:cs typeface="+mn-ea"/>
              </a:endParaRPr>
            </a:p>
          </p:txBody>
        </p:sp>
        <p:sp>
          <p:nvSpPr>
            <p:cNvPr id="32" name="中心文本"/>
            <p:cNvSpPr txBox="1">
              <a:spLocks noChangeArrowheads="1"/>
            </p:cNvSpPr>
            <p:nvPr/>
          </p:nvSpPr>
          <p:spPr bwMode="auto">
            <a:xfrm>
              <a:off x="3914943" y="2372625"/>
              <a:ext cx="1214216" cy="67805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lIns="51435" tIns="25718" rIns="51435" bIns="25718">
              <a:spAutoFit/>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spcBef>
                  <a:spcPct val="0"/>
                </a:spcBef>
                <a:buFontTx/>
                <a:buNone/>
                <a:defRPr/>
              </a:pPr>
              <a:r>
                <a:rPr lang="zh-CN" altLang="en-US" sz="2400" dirty="0">
                  <a:solidFill>
                    <a:schemeClr val="tx1">
                      <a:lumMod val="50000"/>
                      <a:lumOff val="50000"/>
                    </a:schemeClr>
                  </a:solidFill>
                  <a:latin typeface="+mn-ea"/>
                  <a:ea typeface="+mn-ea"/>
                  <a:cs typeface="+mn-ea"/>
                </a:rPr>
                <a:t>添加</a:t>
              </a:r>
              <a:endParaRPr lang="en-US" altLang="zh-CN" sz="2400" dirty="0">
                <a:solidFill>
                  <a:schemeClr val="tx1">
                    <a:lumMod val="50000"/>
                    <a:lumOff val="50000"/>
                  </a:schemeClr>
                </a:solidFill>
                <a:latin typeface="+mn-ea"/>
                <a:ea typeface="+mn-ea"/>
                <a:cs typeface="+mn-ea"/>
              </a:endParaRPr>
            </a:p>
            <a:p>
              <a:pPr algn="ctr">
                <a:spcBef>
                  <a:spcPct val="0"/>
                </a:spcBef>
                <a:buFontTx/>
                <a:buNone/>
                <a:defRPr/>
              </a:pPr>
              <a:r>
                <a:rPr lang="zh-CN" altLang="en-US" sz="2400" dirty="0">
                  <a:solidFill>
                    <a:schemeClr val="tx1">
                      <a:lumMod val="50000"/>
                      <a:lumOff val="50000"/>
                    </a:schemeClr>
                  </a:solidFill>
                  <a:latin typeface="+mn-ea"/>
                  <a:ea typeface="+mn-ea"/>
                  <a:cs typeface="+mn-ea"/>
                </a:rPr>
                <a:t>标题</a:t>
              </a:r>
              <a:endParaRPr lang="zh-CN" altLang="en-US" sz="2400" dirty="0">
                <a:solidFill>
                  <a:schemeClr val="tx1">
                    <a:lumMod val="50000"/>
                    <a:lumOff val="50000"/>
                  </a:schemeClr>
                </a:solidFill>
                <a:latin typeface="+mn-ea"/>
                <a:ea typeface="+mn-ea"/>
                <a:cs typeface="+mn-ea"/>
              </a:endParaRPr>
            </a:p>
          </p:txBody>
        </p:sp>
        <p:sp>
          <p:nvSpPr>
            <p:cNvPr id="33" name="Freeform 54"/>
            <p:cNvSpPr>
              <a:spLocks noEditPoints="1"/>
            </p:cNvSpPr>
            <p:nvPr/>
          </p:nvSpPr>
          <p:spPr bwMode="auto">
            <a:xfrm>
              <a:off x="5007967" y="3245835"/>
              <a:ext cx="194768" cy="360184"/>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grpFill/>
            <a:ln>
              <a:noFill/>
            </a:ln>
          </p:spPr>
          <p:txBody>
            <a:bodyPr vert="horz" wrap="square" lIns="68580" tIns="34290" rIns="68580" bIns="34290" numCol="1" anchor="t" anchorCtr="0" compatLnSpc="1"/>
            <a:lstStyle/>
            <a:p>
              <a:endParaRPr lang="zh-CN" altLang="en-US">
                <a:solidFill>
                  <a:srgbClr val="080808"/>
                </a:solidFill>
                <a:ea typeface="+mn-ea"/>
                <a:cs typeface="+mn-ea"/>
              </a:endParaRPr>
            </a:p>
          </p:txBody>
        </p:sp>
        <p:grpSp>
          <p:nvGrpSpPr>
            <p:cNvPr id="34" name="组合 33"/>
            <p:cNvGrpSpPr/>
            <p:nvPr/>
          </p:nvGrpSpPr>
          <p:grpSpPr>
            <a:xfrm>
              <a:off x="5105351" y="1925813"/>
              <a:ext cx="362855" cy="293487"/>
              <a:chOff x="5337176" y="1504950"/>
              <a:chExt cx="215900" cy="174626"/>
            </a:xfrm>
            <a:grpFill/>
          </p:grpSpPr>
          <p:sp>
            <p:nvSpPr>
              <p:cNvPr id="35"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a typeface="+mn-ea"/>
                  <a:cs typeface="+mn-ea"/>
                </a:endParaRPr>
              </a:p>
            </p:txBody>
          </p:sp>
          <p:sp>
            <p:nvSpPr>
              <p:cNvPr id="36"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a typeface="+mn-ea"/>
                  <a:cs typeface="+mn-ea"/>
                </a:endParaRPr>
              </a:p>
            </p:txBody>
          </p:sp>
          <p:sp>
            <p:nvSpPr>
              <p:cNvPr id="37"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a typeface="+mn-ea"/>
                  <a:cs typeface="+mn-ea"/>
                </a:endParaRPr>
              </a:p>
            </p:txBody>
          </p:sp>
        </p:grpSp>
        <p:grpSp>
          <p:nvGrpSpPr>
            <p:cNvPr id="38" name="组合 37"/>
            <p:cNvGrpSpPr/>
            <p:nvPr/>
          </p:nvGrpSpPr>
          <p:grpSpPr>
            <a:xfrm>
              <a:off x="3593752" y="3142499"/>
              <a:ext cx="362855" cy="317498"/>
              <a:chOff x="4902201" y="1906588"/>
              <a:chExt cx="215900" cy="188913"/>
            </a:xfrm>
            <a:grpFill/>
          </p:grpSpPr>
          <p:sp>
            <p:nvSpPr>
              <p:cNvPr id="39" name="Freeform 132"/>
              <p:cNvSpPr/>
              <p:nvPr/>
            </p:nvSpPr>
            <p:spPr bwMode="auto">
              <a:xfrm>
                <a:off x="4989513" y="1982788"/>
                <a:ext cx="46038" cy="15875"/>
              </a:xfrm>
              <a:custGeom>
                <a:avLst/>
                <a:gdLst>
                  <a:gd name="T0" fmla="*/ 57 w 57"/>
                  <a:gd name="T1" fmla="*/ 14 h 20"/>
                  <a:gd name="T2" fmla="*/ 57 w 57"/>
                  <a:gd name="T3" fmla="*/ 14 h 20"/>
                  <a:gd name="T4" fmla="*/ 57 w 57"/>
                  <a:gd name="T5" fmla="*/ 12 h 20"/>
                  <a:gd name="T6" fmla="*/ 57 w 57"/>
                  <a:gd name="T7" fmla="*/ 12 h 20"/>
                  <a:gd name="T8" fmla="*/ 56 w 57"/>
                  <a:gd name="T9" fmla="*/ 7 h 20"/>
                  <a:gd name="T10" fmla="*/ 54 w 57"/>
                  <a:gd name="T11" fmla="*/ 5 h 20"/>
                  <a:gd name="T12" fmla="*/ 53 w 57"/>
                  <a:gd name="T13" fmla="*/ 4 h 20"/>
                  <a:gd name="T14" fmla="*/ 53 w 57"/>
                  <a:gd name="T15" fmla="*/ 4 h 20"/>
                  <a:gd name="T16" fmla="*/ 41 w 57"/>
                  <a:gd name="T17" fmla="*/ 1 h 20"/>
                  <a:gd name="T18" fmla="*/ 28 w 57"/>
                  <a:gd name="T19" fmla="*/ 0 h 20"/>
                  <a:gd name="T20" fmla="*/ 28 w 57"/>
                  <a:gd name="T21" fmla="*/ 0 h 20"/>
                  <a:gd name="T22" fmla="*/ 16 w 57"/>
                  <a:gd name="T23" fmla="*/ 1 h 20"/>
                  <a:gd name="T24" fmla="*/ 5 w 57"/>
                  <a:gd name="T25" fmla="*/ 4 h 20"/>
                  <a:gd name="T26" fmla="*/ 5 w 57"/>
                  <a:gd name="T27" fmla="*/ 4 h 20"/>
                  <a:gd name="T28" fmla="*/ 2 w 57"/>
                  <a:gd name="T29" fmla="*/ 5 h 20"/>
                  <a:gd name="T30" fmla="*/ 1 w 57"/>
                  <a:gd name="T31" fmla="*/ 8 h 20"/>
                  <a:gd name="T32" fmla="*/ 0 w 57"/>
                  <a:gd name="T33" fmla="*/ 11 h 20"/>
                  <a:gd name="T34" fmla="*/ 1 w 57"/>
                  <a:gd name="T35" fmla="*/ 14 h 20"/>
                  <a:gd name="T36" fmla="*/ 1 w 57"/>
                  <a:gd name="T37" fmla="*/ 14 h 20"/>
                  <a:gd name="T38" fmla="*/ 1 w 57"/>
                  <a:gd name="T39" fmla="*/ 18 h 20"/>
                  <a:gd name="T40" fmla="*/ 2 w 57"/>
                  <a:gd name="T41" fmla="*/ 19 h 20"/>
                  <a:gd name="T42" fmla="*/ 5 w 57"/>
                  <a:gd name="T43" fmla="*/ 20 h 20"/>
                  <a:gd name="T44" fmla="*/ 8 w 57"/>
                  <a:gd name="T45" fmla="*/ 20 h 20"/>
                  <a:gd name="T46" fmla="*/ 8 w 57"/>
                  <a:gd name="T47" fmla="*/ 20 h 20"/>
                  <a:gd name="T48" fmla="*/ 8 w 57"/>
                  <a:gd name="T49" fmla="*/ 20 h 20"/>
                  <a:gd name="T50" fmla="*/ 17 w 57"/>
                  <a:gd name="T51" fmla="*/ 18 h 20"/>
                  <a:gd name="T52" fmla="*/ 28 w 57"/>
                  <a:gd name="T53" fmla="*/ 16 h 20"/>
                  <a:gd name="T54" fmla="*/ 28 w 57"/>
                  <a:gd name="T55" fmla="*/ 16 h 20"/>
                  <a:gd name="T56" fmla="*/ 39 w 57"/>
                  <a:gd name="T57" fmla="*/ 18 h 20"/>
                  <a:gd name="T58" fmla="*/ 50 w 57"/>
                  <a:gd name="T59" fmla="*/ 20 h 20"/>
                  <a:gd name="T60" fmla="*/ 50 w 57"/>
                  <a:gd name="T61" fmla="*/ 20 h 20"/>
                  <a:gd name="T62" fmla="*/ 53 w 57"/>
                  <a:gd name="T63" fmla="*/ 20 h 20"/>
                  <a:gd name="T64" fmla="*/ 54 w 57"/>
                  <a:gd name="T65" fmla="*/ 19 h 20"/>
                  <a:gd name="T66" fmla="*/ 56 w 57"/>
                  <a:gd name="T67" fmla="*/ 18 h 20"/>
                  <a:gd name="T68" fmla="*/ 57 w 57"/>
                  <a:gd name="T69" fmla="*/ 14 h 20"/>
                  <a:gd name="T70" fmla="*/ 57 w 57"/>
                  <a:gd name="T71" fmla="*/ 14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7" h="20">
                    <a:moveTo>
                      <a:pt x="57" y="14"/>
                    </a:moveTo>
                    <a:lnTo>
                      <a:pt x="57" y="14"/>
                    </a:lnTo>
                    <a:lnTo>
                      <a:pt x="57" y="12"/>
                    </a:lnTo>
                    <a:lnTo>
                      <a:pt x="57" y="12"/>
                    </a:lnTo>
                    <a:lnTo>
                      <a:pt x="56" y="7"/>
                    </a:lnTo>
                    <a:lnTo>
                      <a:pt x="54" y="5"/>
                    </a:lnTo>
                    <a:lnTo>
                      <a:pt x="53" y="4"/>
                    </a:lnTo>
                    <a:lnTo>
                      <a:pt x="53" y="4"/>
                    </a:lnTo>
                    <a:lnTo>
                      <a:pt x="41" y="1"/>
                    </a:lnTo>
                    <a:lnTo>
                      <a:pt x="28" y="0"/>
                    </a:lnTo>
                    <a:lnTo>
                      <a:pt x="28" y="0"/>
                    </a:lnTo>
                    <a:lnTo>
                      <a:pt x="16" y="1"/>
                    </a:lnTo>
                    <a:lnTo>
                      <a:pt x="5" y="4"/>
                    </a:lnTo>
                    <a:lnTo>
                      <a:pt x="5" y="4"/>
                    </a:lnTo>
                    <a:lnTo>
                      <a:pt x="2" y="5"/>
                    </a:lnTo>
                    <a:lnTo>
                      <a:pt x="1" y="8"/>
                    </a:lnTo>
                    <a:lnTo>
                      <a:pt x="0" y="11"/>
                    </a:lnTo>
                    <a:lnTo>
                      <a:pt x="1" y="14"/>
                    </a:lnTo>
                    <a:lnTo>
                      <a:pt x="1" y="14"/>
                    </a:lnTo>
                    <a:lnTo>
                      <a:pt x="1" y="18"/>
                    </a:lnTo>
                    <a:lnTo>
                      <a:pt x="2" y="19"/>
                    </a:lnTo>
                    <a:lnTo>
                      <a:pt x="5" y="20"/>
                    </a:lnTo>
                    <a:lnTo>
                      <a:pt x="8" y="20"/>
                    </a:lnTo>
                    <a:lnTo>
                      <a:pt x="8" y="20"/>
                    </a:lnTo>
                    <a:lnTo>
                      <a:pt x="8" y="20"/>
                    </a:lnTo>
                    <a:lnTo>
                      <a:pt x="17" y="18"/>
                    </a:lnTo>
                    <a:lnTo>
                      <a:pt x="28" y="16"/>
                    </a:lnTo>
                    <a:lnTo>
                      <a:pt x="28" y="16"/>
                    </a:lnTo>
                    <a:lnTo>
                      <a:pt x="39" y="18"/>
                    </a:lnTo>
                    <a:lnTo>
                      <a:pt x="50" y="20"/>
                    </a:lnTo>
                    <a:lnTo>
                      <a:pt x="50" y="20"/>
                    </a:lnTo>
                    <a:lnTo>
                      <a:pt x="53" y="20"/>
                    </a:lnTo>
                    <a:lnTo>
                      <a:pt x="54" y="19"/>
                    </a:lnTo>
                    <a:lnTo>
                      <a:pt x="56" y="18"/>
                    </a:lnTo>
                    <a:lnTo>
                      <a:pt x="57" y="14"/>
                    </a:lnTo>
                    <a:lnTo>
                      <a:pt x="5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a typeface="+mn-ea"/>
                  <a:cs typeface="+mn-ea"/>
                </a:endParaRPr>
              </a:p>
            </p:txBody>
          </p:sp>
          <p:sp>
            <p:nvSpPr>
              <p:cNvPr id="40" name="Freeform 133"/>
              <p:cNvSpPr/>
              <p:nvPr/>
            </p:nvSpPr>
            <p:spPr bwMode="auto">
              <a:xfrm>
                <a:off x="4948238" y="1906588"/>
                <a:ext cx="127000" cy="34925"/>
              </a:xfrm>
              <a:custGeom>
                <a:avLst/>
                <a:gdLst>
                  <a:gd name="T0" fmla="*/ 8 w 161"/>
                  <a:gd name="T1" fmla="*/ 41 h 42"/>
                  <a:gd name="T2" fmla="*/ 8 w 161"/>
                  <a:gd name="T3" fmla="*/ 41 h 42"/>
                  <a:gd name="T4" fmla="*/ 8 w 161"/>
                  <a:gd name="T5" fmla="*/ 41 h 42"/>
                  <a:gd name="T6" fmla="*/ 26 w 161"/>
                  <a:gd name="T7" fmla="*/ 30 h 42"/>
                  <a:gd name="T8" fmla="*/ 44 w 161"/>
                  <a:gd name="T9" fmla="*/ 23 h 42"/>
                  <a:gd name="T10" fmla="*/ 63 w 161"/>
                  <a:gd name="T11" fmla="*/ 19 h 42"/>
                  <a:gd name="T12" fmla="*/ 80 w 161"/>
                  <a:gd name="T13" fmla="*/ 18 h 42"/>
                  <a:gd name="T14" fmla="*/ 80 w 161"/>
                  <a:gd name="T15" fmla="*/ 18 h 42"/>
                  <a:gd name="T16" fmla="*/ 100 w 161"/>
                  <a:gd name="T17" fmla="*/ 19 h 42"/>
                  <a:gd name="T18" fmla="*/ 117 w 161"/>
                  <a:gd name="T19" fmla="*/ 23 h 42"/>
                  <a:gd name="T20" fmla="*/ 135 w 161"/>
                  <a:gd name="T21" fmla="*/ 30 h 42"/>
                  <a:gd name="T22" fmla="*/ 153 w 161"/>
                  <a:gd name="T23" fmla="*/ 41 h 42"/>
                  <a:gd name="T24" fmla="*/ 153 w 161"/>
                  <a:gd name="T25" fmla="*/ 41 h 42"/>
                  <a:gd name="T26" fmla="*/ 155 w 161"/>
                  <a:gd name="T27" fmla="*/ 42 h 42"/>
                  <a:gd name="T28" fmla="*/ 157 w 161"/>
                  <a:gd name="T29" fmla="*/ 41 h 42"/>
                  <a:gd name="T30" fmla="*/ 160 w 161"/>
                  <a:gd name="T31" fmla="*/ 39 h 42"/>
                  <a:gd name="T32" fmla="*/ 161 w 161"/>
                  <a:gd name="T33" fmla="*/ 37 h 42"/>
                  <a:gd name="T34" fmla="*/ 161 w 161"/>
                  <a:gd name="T35" fmla="*/ 37 h 42"/>
                  <a:gd name="T36" fmla="*/ 161 w 161"/>
                  <a:gd name="T37" fmla="*/ 34 h 42"/>
                  <a:gd name="T38" fmla="*/ 161 w 161"/>
                  <a:gd name="T39" fmla="*/ 34 h 42"/>
                  <a:gd name="T40" fmla="*/ 161 w 161"/>
                  <a:gd name="T41" fmla="*/ 29 h 42"/>
                  <a:gd name="T42" fmla="*/ 158 w 161"/>
                  <a:gd name="T43" fmla="*/ 26 h 42"/>
                  <a:gd name="T44" fmla="*/ 158 w 161"/>
                  <a:gd name="T45" fmla="*/ 26 h 42"/>
                  <a:gd name="T46" fmla="*/ 139 w 161"/>
                  <a:gd name="T47" fmla="*/ 15 h 42"/>
                  <a:gd name="T48" fmla="*/ 120 w 161"/>
                  <a:gd name="T49" fmla="*/ 7 h 42"/>
                  <a:gd name="T50" fmla="*/ 101 w 161"/>
                  <a:gd name="T51" fmla="*/ 1 h 42"/>
                  <a:gd name="T52" fmla="*/ 80 w 161"/>
                  <a:gd name="T53" fmla="*/ 0 h 42"/>
                  <a:gd name="T54" fmla="*/ 80 w 161"/>
                  <a:gd name="T55" fmla="*/ 0 h 42"/>
                  <a:gd name="T56" fmla="*/ 61 w 161"/>
                  <a:gd name="T57" fmla="*/ 1 h 42"/>
                  <a:gd name="T58" fmla="*/ 42 w 161"/>
                  <a:gd name="T59" fmla="*/ 7 h 42"/>
                  <a:gd name="T60" fmla="*/ 23 w 161"/>
                  <a:gd name="T61" fmla="*/ 15 h 42"/>
                  <a:gd name="T62" fmla="*/ 4 w 161"/>
                  <a:gd name="T63" fmla="*/ 26 h 42"/>
                  <a:gd name="T64" fmla="*/ 4 w 161"/>
                  <a:gd name="T65" fmla="*/ 26 h 42"/>
                  <a:gd name="T66" fmla="*/ 3 w 161"/>
                  <a:gd name="T67" fmla="*/ 27 h 42"/>
                  <a:gd name="T68" fmla="*/ 1 w 161"/>
                  <a:gd name="T69" fmla="*/ 30 h 42"/>
                  <a:gd name="T70" fmla="*/ 0 w 161"/>
                  <a:gd name="T71" fmla="*/ 34 h 42"/>
                  <a:gd name="T72" fmla="*/ 1 w 161"/>
                  <a:gd name="T73" fmla="*/ 37 h 42"/>
                  <a:gd name="T74" fmla="*/ 1 w 161"/>
                  <a:gd name="T75" fmla="*/ 37 h 42"/>
                  <a:gd name="T76" fmla="*/ 3 w 161"/>
                  <a:gd name="T77" fmla="*/ 39 h 42"/>
                  <a:gd name="T78" fmla="*/ 4 w 161"/>
                  <a:gd name="T79" fmla="*/ 41 h 42"/>
                  <a:gd name="T80" fmla="*/ 7 w 161"/>
                  <a:gd name="T81" fmla="*/ 42 h 42"/>
                  <a:gd name="T82" fmla="*/ 8 w 161"/>
                  <a:gd name="T83" fmla="*/ 41 h 42"/>
                  <a:gd name="T84" fmla="*/ 8 w 161"/>
                  <a:gd name="T85" fmla="*/ 4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1" h="42">
                    <a:moveTo>
                      <a:pt x="8" y="41"/>
                    </a:moveTo>
                    <a:lnTo>
                      <a:pt x="8" y="41"/>
                    </a:lnTo>
                    <a:lnTo>
                      <a:pt x="8" y="41"/>
                    </a:lnTo>
                    <a:lnTo>
                      <a:pt x="26" y="30"/>
                    </a:lnTo>
                    <a:lnTo>
                      <a:pt x="44" y="23"/>
                    </a:lnTo>
                    <a:lnTo>
                      <a:pt x="63" y="19"/>
                    </a:lnTo>
                    <a:lnTo>
                      <a:pt x="80" y="18"/>
                    </a:lnTo>
                    <a:lnTo>
                      <a:pt x="80" y="18"/>
                    </a:lnTo>
                    <a:lnTo>
                      <a:pt x="100" y="19"/>
                    </a:lnTo>
                    <a:lnTo>
                      <a:pt x="117" y="23"/>
                    </a:lnTo>
                    <a:lnTo>
                      <a:pt x="135" y="30"/>
                    </a:lnTo>
                    <a:lnTo>
                      <a:pt x="153" y="41"/>
                    </a:lnTo>
                    <a:lnTo>
                      <a:pt x="153" y="41"/>
                    </a:lnTo>
                    <a:lnTo>
                      <a:pt x="155" y="42"/>
                    </a:lnTo>
                    <a:lnTo>
                      <a:pt x="157" y="41"/>
                    </a:lnTo>
                    <a:lnTo>
                      <a:pt x="160" y="39"/>
                    </a:lnTo>
                    <a:lnTo>
                      <a:pt x="161" y="37"/>
                    </a:lnTo>
                    <a:lnTo>
                      <a:pt x="161" y="37"/>
                    </a:lnTo>
                    <a:lnTo>
                      <a:pt x="161" y="34"/>
                    </a:lnTo>
                    <a:lnTo>
                      <a:pt x="161" y="34"/>
                    </a:lnTo>
                    <a:lnTo>
                      <a:pt x="161" y="29"/>
                    </a:lnTo>
                    <a:lnTo>
                      <a:pt x="158" y="26"/>
                    </a:lnTo>
                    <a:lnTo>
                      <a:pt x="158" y="26"/>
                    </a:lnTo>
                    <a:lnTo>
                      <a:pt x="139" y="15"/>
                    </a:lnTo>
                    <a:lnTo>
                      <a:pt x="120" y="7"/>
                    </a:lnTo>
                    <a:lnTo>
                      <a:pt x="101" y="1"/>
                    </a:lnTo>
                    <a:lnTo>
                      <a:pt x="80" y="0"/>
                    </a:lnTo>
                    <a:lnTo>
                      <a:pt x="80" y="0"/>
                    </a:lnTo>
                    <a:lnTo>
                      <a:pt x="61" y="1"/>
                    </a:lnTo>
                    <a:lnTo>
                      <a:pt x="42" y="7"/>
                    </a:lnTo>
                    <a:lnTo>
                      <a:pt x="23" y="15"/>
                    </a:lnTo>
                    <a:lnTo>
                      <a:pt x="4" y="26"/>
                    </a:lnTo>
                    <a:lnTo>
                      <a:pt x="4" y="26"/>
                    </a:lnTo>
                    <a:lnTo>
                      <a:pt x="3" y="27"/>
                    </a:lnTo>
                    <a:lnTo>
                      <a:pt x="1" y="30"/>
                    </a:lnTo>
                    <a:lnTo>
                      <a:pt x="0" y="34"/>
                    </a:lnTo>
                    <a:lnTo>
                      <a:pt x="1" y="37"/>
                    </a:lnTo>
                    <a:lnTo>
                      <a:pt x="1" y="37"/>
                    </a:lnTo>
                    <a:lnTo>
                      <a:pt x="3" y="39"/>
                    </a:lnTo>
                    <a:lnTo>
                      <a:pt x="4" y="41"/>
                    </a:lnTo>
                    <a:lnTo>
                      <a:pt x="7" y="42"/>
                    </a:lnTo>
                    <a:lnTo>
                      <a:pt x="8" y="41"/>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a typeface="+mn-ea"/>
                  <a:cs typeface="+mn-ea"/>
                </a:endParaRPr>
              </a:p>
            </p:txBody>
          </p:sp>
          <p:sp>
            <p:nvSpPr>
              <p:cNvPr id="41" name="Freeform 134"/>
              <p:cNvSpPr/>
              <p:nvPr/>
            </p:nvSpPr>
            <p:spPr bwMode="auto">
              <a:xfrm>
                <a:off x="4973638" y="1944688"/>
                <a:ext cx="77788" cy="22225"/>
              </a:xfrm>
              <a:custGeom>
                <a:avLst/>
                <a:gdLst>
                  <a:gd name="T0" fmla="*/ 96 w 100"/>
                  <a:gd name="T1" fmla="*/ 11 h 27"/>
                  <a:gd name="T2" fmla="*/ 96 w 100"/>
                  <a:gd name="T3" fmla="*/ 11 h 27"/>
                  <a:gd name="T4" fmla="*/ 85 w 100"/>
                  <a:gd name="T5" fmla="*/ 6 h 27"/>
                  <a:gd name="T6" fmla="*/ 73 w 100"/>
                  <a:gd name="T7" fmla="*/ 2 h 27"/>
                  <a:gd name="T8" fmla="*/ 62 w 100"/>
                  <a:gd name="T9" fmla="*/ 0 h 27"/>
                  <a:gd name="T10" fmla="*/ 49 w 100"/>
                  <a:gd name="T11" fmla="*/ 0 h 27"/>
                  <a:gd name="T12" fmla="*/ 49 w 100"/>
                  <a:gd name="T13" fmla="*/ 0 h 27"/>
                  <a:gd name="T14" fmla="*/ 38 w 100"/>
                  <a:gd name="T15" fmla="*/ 0 h 27"/>
                  <a:gd name="T16" fmla="*/ 26 w 100"/>
                  <a:gd name="T17" fmla="*/ 2 h 27"/>
                  <a:gd name="T18" fmla="*/ 15 w 100"/>
                  <a:gd name="T19" fmla="*/ 6 h 27"/>
                  <a:gd name="T20" fmla="*/ 4 w 100"/>
                  <a:gd name="T21" fmla="*/ 11 h 27"/>
                  <a:gd name="T22" fmla="*/ 4 w 100"/>
                  <a:gd name="T23" fmla="*/ 11 h 27"/>
                  <a:gd name="T24" fmla="*/ 2 w 100"/>
                  <a:gd name="T25" fmla="*/ 12 h 27"/>
                  <a:gd name="T26" fmla="*/ 0 w 100"/>
                  <a:gd name="T27" fmla="*/ 15 h 27"/>
                  <a:gd name="T28" fmla="*/ 0 w 100"/>
                  <a:gd name="T29" fmla="*/ 19 h 27"/>
                  <a:gd name="T30" fmla="*/ 0 w 100"/>
                  <a:gd name="T31" fmla="*/ 21 h 27"/>
                  <a:gd name="T32" fmla="*/ 0 w 100"/>
                  <a:gd name="T33" fmla="*/ 21 h 27"/>
                  <a:gd name="T34" fmla="*/ 2 w 100"/>
                  <a:gd name="T35" fmla="*/ 24 h 27"/>
                  <a:gd name="T36" fmla="*/ 3 w 100"/>
                  <a:gd name="T37" fmla="*/ 27 h 27"/>
                  <a:gd name="T38" fmla="*/ 6 w 100"/>
                  <a:gd name="T39" fmla="*/ 27 h 27"/>
                  <a:gd name="T40" fmla="*/ 7 w 100"/>
                  <a:gd name="T41" fmla="*/ 27 h 27"/>
                  <a:gd name="T42" fmla="*/ 7 w 100"/>
                  <a:gd name="T43" fmla="*/ 27 h 27"/>
                  <a:gd name="T44" fmla="*/ 18 w 100"/>
                  <a:gd name="T45" fmla="*/ 23 h 27"/>
                  <a:gd name="T46" fmla="*/ 29 w 100"/>
                  <a:gd name="T47" fmla="*/ 19 h 27"/>
                  <a:gd name="T48" fmla="*/ 38 w 100"/>
                  <a:gd name="T49" fmla="*/ 17 h 27"/>
                  <a:gd name="T50" fmla="*/ 49 w 100"/>
                  <a:gd name="T51" fmla="*/ 16 h 27"/>
                  <a:gd name="T52" fmla="*/ 49 w 100"/>
                  <a:gd name="T53" fmla="*/ 16 h 27"/>
                  <a:gd name="T54" fmla="*/ 60 w 100"/>
                  <a:gd name="T55" fmla="*/ 17 h 27"/>
                  <a:gd name="T56" fmla="*/ 71 w 100"/>
                  <a:gd name="T57" fmla="*/ 19 h 27"/>
                  <a:gd name="T58" fmla="*/ 82 w 100"/>
                  <a:gd name="T59" fmla="*/ 23 h 27"/>
                  <a:gd name="T60" fmla="*/ 92 w 100"/>
                  <a:gd name="T61" fmla="*/ 27 h 27"/>
                  <a:gd name="T62" fmla="*/ 92 w 100"/>
                  <a:gd name="T63" fmla="*/ 27 h 27"/>
                  <a:gd name="T64" fmla="*/ 94 w 100"/>
                  <a:gd name="T65" fmla="*/ 27 h 27"/>
                  <a:gd name="T66" fmla="*/ 97 w 100"/>
                  <a:gd name="T67" fmla="*/ 27 h 27"/>
                  <a:gd name="T68" fmla="*/ 99 w 100"/>
                  <a:gd name="T69" fmla="*/ 24 h 27"/>
                  <a:gd name="T70" fmla="*/ 100 w 100"/>
                  <a:gd name="T71" fmla="*/ 21 h 27"/>
                  <a:gd name="T72" fmla="*/ 100 w 100"/>
                  <a:gd name="T73" fmla="*/ 21 h 27"/>
                  <a:gd name="T74" fmla="*/ 100 w 100"/>
                  <a:gd name="T75" fmla="*/ 19 h 27"/>
                  <a:gd name="T76" fmla="*/ 100 w 100"/>
                  <a:gd name="T77" fmla="*/ 19 h 27"/>
                  <a:gd name="T78" fmla="*/ 99 w 100"/>
                  <a:gd name="T79" fmla="*/ 15 h 27"/>
                  <a:gd name="T80" fmla="*/ 96 w 100"/>
                  <a:gd name="T81" fmla="*/ 11 h 27"/>
                  <a:gd name="T82" fmla="*/ 96 w 100"/>
                  <a:gd name="T83" fmla="*/ 11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 h="27">
                    <a:moveTo>
                      <a:pt x="96" y="11"/>
                    </a:moveTo>
                    <a:lnTo>
                      <a:pt x="96" y="11"/>
                    </a:lnTo>
                    <a:lnTo>
                      <a:pt x="85" y="6"/>
                    </a:lnTo>
                    <a:lnTo>
                      <a:pt x="73" y="2"/>
                    </a:lnTo>
                    <a:lnTo>
                      <a:pt x="62" y="0"/>
                    </a:lnTo>
                    <a:lnTo>
                      <a:pt x="49" y="0"/>
                    </a:lnTo>
                    <a:lnTo>
                      <a:pt x="49" y="0"/>
                    </a:lnTo>
                    <a:lnTo>
                      <a:pt x="38" y="0"/>
                    </a:lnTo>
                    <a:lnTo>
                      <a:pt x="26" y="2"/>
                    </a:lnTo>
                    <a:lnTo>
                      <a:pt x="15" y="6"/>
                    </a:lnTo>
                    <a:lnTo>
                      <a:pt x="4" y="11"/>
                    </a:lnTo>
                    <a:lnTo>
                      <a:pt x="4" y="11"/>
                    </a:lnTo>
                    <a:lnTo>
                      <a:pt x="2" y="12"/>
                    </a:lnTo>
                    <a:lnTo>
                      <a:pt x="0" y="15"/>
                    </a:lnTo>
                    <a:lnTo>
                      <a:pt x="0" y="19"/>
                    </a:lnTo>
                    <a:lnTo>
                      <a:pt x="0" y="21"/>
                    </a:lnTo>
                    <a:lnTo>
                      <a:pt x="0" y="21"/>
                    </a:lnTo>
                    <a:lnTo>
                      <a:pt x="2" y="24"/>
                    </a:lnTo>
                    <a:lnTo>
                      <a:pt x="3" y="27"/>
                    </a:lnTo>
                    <a:lnTo>
                      <a:pt x="6" y="27"/>
                    </a:lnTo>
                    <a:lnTo>
                      <a:pt x="7" y="27"/>
                    </a:lnTo>
                    <a:lnTo>
                      <a:pt x="7" y="27"/>
                    </a:lnTo>
                    <a:lnTo>
                      <a:pt x="18" y="23"/>
                    </a:lnTo>
                    <a:lnTo>
                      <a:pt x="29" y="19"/>
                    </a:lnTo>
                    <a:lnTo>
                      <a:pt x="38" y="17"/>
                    </a:lnTo>
                    <a:lnTo>
                      <a:pt x="49" y="16"/>
                    </a:lnTo>
                    <a:lnTo>
                      <a:pt x="49" y="16"/>
                    </a:lnTo>
                    <a:lnTo>
                      <a:pt x="60" y="17"/>
                    </a:lnTo>
                    <a:lnTo>
                      <a:pt x="71" y="19"/>
                    </a:lnTo>
                    <a:lnTo>
                      <a:pt x="82" y="23"/>
                    </a:lnTo>
                    <a:lnTo>
                      <a:pt x="92" y="27"/>
                    </a:lnTo>
                    <a:lnTo>
                      <a:pt x="92" y="27"/>
                    </a:lnTo>
                    <a:lnTo>
                      <a:pt x="94" y="27"/>
                    </a:lnTo>
                    <a:lnTo>
                      <a:pt x="97" y="27"/>
                    </a:lnTo>
                    <a:lnTo>
                      <a:pt x="99" y="24"/>
                    </a:lnTo>
                    <a:lnTo>
                      <a:pt x="100" y="21"/>
                    </a:lnTo>
                    <a:lnTo>
                      <a:pt x="100" y="21"/>
                    </a:lnTo>
                    <a:lnTo>
                      <a:pt x="100" y="19"/>
                    </a:lnTo>
                    <a:lnTo>
                      <a:pt x="100" y="19"/>
                    </a:lnTo>
                    <a:lnTo>
                      <a:pt x="99" y="15"/>
                    </a:lnTo>
                    <a:lnTo>
                      <a:pt x="96" y="11"/>
                    </a:lnTo>
                    <a:lnTo>
                      <a:pt x="9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a typeface="+mn-ea"/>
                  <a:cs typeface="+mn-ea"/>
                </a:endParaRPr>
              </a:p>
            </p:txBody>
          </p:sp>
          <p:sp>
            <p:nvSpPr>
              <p:cNvPr id="42" name="Freeform 135"/>
              <p:cNvSpPr/>
              <p:nvPr/>
            </p:nvSpPr>
            <p:spPr bwMode="auto">
              <a:xfrm>
                <a:off x="4902201" y="2030413"/>
                <a:ext cx="85725" cy="65088"/>
              </a:xfrm>
              <a:custGeom>
                <a:avLst/>
                <a:gdLst>
                  <a:gd name="T0" fmla="*/ 76 w 107"/>
                  <a:gd name="T1" fmla="*/ 57 h 83"/>
                  <a:gd name="T2" fmla="*/ 76 w 107"/>
                  <a:gd name="T3" fmla="*/ 57 h 83"/>
                  <a:gd name="T4" fmla="*/ 62 w 107"/>
                  <a:gd name="T5" fmla="*/ 0 h 83"/>
                  <a:gd name="T6" fmla="*/ 45 w 107"/>
                  <a:gd name="T7" fmla="*/ 0 h 83"/>
                  <a:gd name="T8" fmla="*/ 31 w 107"/>
                  <a:gd name="T9" fmla="*/ 56 h 83"/>
                  <a:gd name="T10" fmla="*/ 31 w 107"/>
                  <a:gd name="T11" fmla="*/ 56 h 83"/>
                  <a:gd name="T12" fmla="*/ 17 w 107"/>
                  <a:gd name="T13" fmla="*/ 0 h 83"/>
                  <a:gd name="T14" fmla="*/ 0 w 107"/>
                  <a:gd name="T15" fmla="*/ 0 h 83"/>
                  <a:gd name="T16" fmla="*/ 21 w 107"/>
                  <a:gd name="T17" fmla="*/ 83 h 83"/>
                  <a:gd name="T18" fmla="*/ 39 w 107"/>
                  <a:gd name="T19" fmla="*/ 83 h 83"/>
                  <a:gd name="T20" fmla="*/ 53 w 107"/>
                  <a:gd name="T21" fmla="*/ 27 h 83"/>
                  <a:gd name="T22" fmla="*/ 53 w 107"/>
                  <a:gd name="T23" fmla="*/ 27 h 83"/>
                  <a:gd name="T24" fmla="*/ 68 w 107"/>
                  <a:gd name="T25" fmla="*/ 83 h 83"/>
                  <a:gd name="T26" fmla="*/ 86 w 107"/>
                  <a:gd name="T27" fmla="*/ 83 h 83"/>
                  <a:gd name="T28" fmla="*/ 107 w 107"/>
                  <a:gd name="T29" fmla="*/ 0 h 83"/>
                  <a:gd name="T30" fmla="*/ 90 w 107"/>
                  <a:gd name="T31" fmla="*/ 0 h 83"/>
                  <a:gd name="T32" fmla="*/ 76 w 107"/>
                  <a:gd name="T33"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 h="83">
                    <a:moveTo>
                      <a:pt x="76" y="57"/>
                    </a:moveTo>
                    <a:lnTo>
                      <a:pt x="76" y="57"/>
                    </a:lnTo>
                    <a:lnTo>
                      <a:pt x="62" y="0"/>
                    </a:lnTo>
                    <a:lnTo>
                      <a:pt x="45" y="0"/>
                    </a:lnTo>
                    <a:lnTo>
                      <a:pt x="31" y="56"/>
                    </a:lnTo>
                    <a:lnTo>
                      <a:pt x="31" y="56"/>
                    </a:lnTo>
                    <a:lnTo>
                      <a:pt x="17" y="0"/>
                    </a:lnTo>
                    <a:lnTo>
                      <a:pt x="0" y="0"/>
                    </a:lnTo>
                    <a:lnTo>
                      <a:pt x="21" y="83"/>
                    </a:lnTo>
                    <a:lnTo>
                      <a:pt x="39" y="83"/>
                    </a:lnTo>
                    <a:lnTo>
                      <a:pt x="53" y="27"/>
                    </a:lnTo>
                    <a:lnTo>
                      <a:pt x="53" y="27"/>
                    </a:lnTo>
                    <a:lnTo>
                      <a:pt x="68" y="83"/>
                    </a:lnTo>
                    <a:lnTo>
                      <a:pt x="86" y="83"/>
                    </a:lnTo>
                    <a:lnTo>
                      <a:pt x="107" y="0"/>
                    </a:lnTo>
                    <a:lnTo>
                      <a:pt x="90" y="0"/>
                    </a:lnTo>
                    <a:lnTo>
                      <a:pt x="7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a typeface="+mn-ea"/>
                  <a:cs typeface="+mn-ea"/>
                </a:endParaRPr>
              </a:p>
            </p:txBody>
          </p:sp>
          <p:sp>
            <p:nvSpPr>
              <p:cNvPr id="43" name="Rectangle 136"/>
              <p:cNvSpPr>
                <a:spLocks noChangeArrowheads="1"/>
              </p:cNvSpPr>
              <p:nvPr/>
            </p:nvSpPr>
            <p:spPr bwMode="auto">
              <a:xfrm>
                <a:off x="4992688"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a typeface="+mn-ea"/>
                  <a:cs typeface="+mn-ea"/>
                </a:endParaRPr>
              </a:p>
            </p:txBody>
          </p:sp>
          <p:sp>
            <p:nvSpPr>
              <p:cNvPr id="44" name="Rectangle 137"/>
              <p:cNvSpPr>
                <a:spLocks noChangeArrowheads="1"/>
              </p:cNvSpPr>
              <p:nvPr/>
            </p:nvSpPr>
            <p:spPr bwMode="auto">
              <a:xfrm>
                <a:off x="5014913" y="2063750"/>
                <a:ext cx="28575"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a typeface="+mn-ea"/>
                  <a:cs typeface="+mn-ea"/>
                </a:endParaRPr>
              </a:p>
            </p:txBody>
          </p:sp>
          <p:sp>
            <p:nvSpPr>
              <p:cNvPr id="45" name="Freeform 138"/>
              <p:cNvSpPr/>
              <p:nvPr/>
            </p:nvSpPr>
            <p:spPr bwMode="auto">
              <a:xfrm>
                <a:off x="5051426" y="2030413"/>
                <a:ext cx="46038" cy="65088"/>
              </a:xfrm>
              <a:custGeom>
                <a:avLst/>
                <a:gdLst>
                  <a:gd name="T0" fmla="*/ 0 w 57"/>
                  <a:gd name="T1" fmla="*/ 83 h 83"/>
                  <a:gd name="T2" fmla="*/ 18 w 57"/>
                  <a:gd name="T3" fmla="*/ 83 h 83"/>
                  <a:gd name="T4" fmla="*/ 18 w 57"/>
                  <a:gd name="T5" fmla="*/ 49 h 83"/>
                  <a:gd name="T6" fmla="*/ 52 w 57"/>
                  <a:gd name="T7" fmla="*/ 49 h 83"/>
                  <a:gd name="T8" fmla="*/ 52 w 57"/>
                  <a:gd name="T9" fmla="*/ 34 h 83"/>
                  <a:gd name="T10" fmla="*/ 18 w 57"/>
                  <a:gd name="T11" fmla="*/ 34 h 83"/>
                  <a:gd name="T12" fmla="*/ 18 w 57"/>
                  <a:gd name="T13" fmla="*/ 15 h 83"/>
                  <a:gd name="T14" fmla="*/ 57 w 57"/>
                  <a:gd name="T15" fmla="*/ 15 h 83"/>
                  <a:gd name="T16" fmla="*/ 57 w 57"/>
                  <a:gd name="T17" fmla="*/ 0 h 83"/>
                  <a:gd name="T18" fmla="*/ 0 w 57"/>
                  <a:gd name="T19" fmla="*/ 0 h 83"/>
                  <a:gd name="T20" fmla="*/ 0 w 57"/>
                  <a:gd name="T21"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 h="83">
                    <a:moveTo>
                      <a:pt x="0" y="83"/>
                    </a:moveTo>
                    <a:lnTo>
                      <a:pt x="18" y="83"/>
                    </a:lnTo>
                    <a:lnTo>
                      <a:pt x="18" y="49"/>
                    </a:lnTo>
                    <a:lnTo>
                      <a:pt x="52" y="49"/>
                    </a:lnTo>
                    <a:lnTo>
                      <a:pt x="52" y="34"/>
                    </a:lnTo>
                    <a:lnTo>
                      <a:pt x="18" y="34"/>
                    </a:lnTo>
                    <a:lnTo>
                      <a:pt x="18" y="15"/>
                    </a:lnTo>
                    <a:lnTo>
                      <a:pt x="57" y="15"/>
                    </a:lnTo>
                    <a:lnTo>
                      <a:pt x="57" y="0"/>
                    </a:lnTo>
                    <a:lnTo>
                      <a:pt x="0" y="0"/>
                    </a:lnTo>
                    <a:lnTo>
                      <a:pt x="0" y="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a typeface="+mn-ea"/>
                  <a:cs typeface="+mn-ea"/>
                </a:endParaRPr>
              </a:p>
            </p:txBody>
          </p:sp>
          <p:sp>
            <p:nvSpPr>
              <p:cNvPr id="46" name="Rectangle 139"/>
              <p:cNvSpPr>
                <a:spLocks noChangeArrowheads="1"/>
              </p:cNvSpPr>
              <p:nvPr/>
            </p:nvSpPr>
            <p:spPr bwMode="auto">
              <a:xfrm>
                <a:off x="5103813" y="2030413"/>
                <a:ext cx="14288" cy="650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80808"/>
                  </a:solidFill>
                  <a:ea typeface="+mn-ea"/>
                  <a:cs typeface="+mn-ea"/>
                </a:endParaRPr>
              </a:p>
            </p:txBody>
          </p:sp>
        </p:grpSp>
        <p:grpSp>
          <p:nvGrpSpPr>
            <p:cNvPr id="47" name="组合 46"/>
            <p:cNvGrpSpPr/>
            <p:nvPr/>
          </p:nvGrpSpPr>
          <p:grpSpPr>
            <a:xfrm>
              <a:off x="3683887" y="1829702"/>
              <a:ext cx="362855" cy="349515"/>
              <a:chOff x="4903788" y="1471613"/>
              <a:chExt cx="215900" cy="207963"/>
            </a:xfrm>
            <a:grpFill/>
          </p:grpSpPr>
          <p:sp>
            <p:nvSpPr>
              <p:cNvPr id="4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a typeface="+mn-ea"/>
                  <a:cs typeface="+mn-ea"/>
                </a:endParaRPr>
              </a:p>
            </p:txBody>
          </p:sp>
          <p:sp>
            <p:nvSpPr>
              <p:cNvPr id="4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80808"/>
                  </a:solidFill>
                  <a:ea typeface="+mn-ea"/>
                  <a:cs typeface="+mn-ea"/>
                </a:endParaRPr>
              </a:p>
            </p:txBody>
          </p:sp>
        </p:grpSp>
      </p:grpSp>
      <p:sp>
        <p:nvSpPr>
          <p:cNvPr id="50" name="文本框 24"/>
          <p:cNvSpPr txBox="1"/>
          <p:nvPr/>
        </p:nvSpPr>
        <p:spPr>
          <a:xfrm>
            <a:off x="8004769" y="1882246"/>
            <a:ext cx="3354756" cy="1092597"/>
          </a:xfrm>
          <a:prstGeom prst="rect">
            <a:avLst/>
          </a:prstGeom>
          <a:noFill/>
        </p:spPr>
        <p:txBody>
          <a:bodyPr wrap="square" lIns="91431" tIns="45715" rIns="91431" bIns="45715" rtlCol="0">
            <a:spAutoFit/>
          </a:bodyPr>
          <a:lstStyle/>
          <a:p>
            <a:pPr>
              <a:spcBef>
                <a:spcPts val="600"/>
              </a:spcBef>
            </a:pPr>
            <a:r>
              <a:rPr lang="zh-CN" altLang="en-US" sz="2100" dirty="0">
                <a:solidFill>
                  <a:schemeClr val="tx1">
                    <a:lumMod val="50000"/>
                    <a:lumOff val="50000"/>
                  </a:schemeClr>
                </a:solidFill>
                <a:latin typeface="+mn-ea"/>
                <a:ea typeface="+mn-ea"/>
                <a:cs typeface="+mn-ea"/>
              </a:rPr>
              <a:t>添加标题</a:t>
            </a:r>
            <a:endParaRPr lang="en-US" altLang="zh-CN" sz="2100" dirty="0">
              <a:solidFill>
                <a:schemeClr val="tx1">
                  <a:lumMod val="50000"/>
                  <a:lumOff val="50000"/>
                </a:schemeClr>
              </a:solidFill>
              <a:latin typeface="+mn-ea"/>
              <a:ea typeface="+mn-ea"/>
              <a:cs typeface="+mn-ea"/>
            </a:endParaRPr>
          </a:p>
          <a:p>
            <a:pPr>
              <a:spcBef>
                <a:spcPts val="600"/>
              </a:spcBef>
            </a:pPr>
            <a:r>
              <a:rPr lang="zh-CN" altLang="en-US" sz="1300" dirty="0">
                <a:solidFill>
                  <a:schemeClr val="tx1">
                    <a:lumMod val="50000"/>
                    <a:lumOff val="50000"/>
                  </a:schemeClr>
                </a:solidFill>
                <a:latin typeface="+mn-ea"/>
                <a:ea typeface="+mn-ea"/>
                <a:cs typeface="+mn-ea"/>
              </a:rPr>
              <a:t>在此处添加文字在此处添加文字，在此处添加文字，在此处添加文字在此处添加文字，在此处添加文字在此处添加文字。</a:t>
            </a:r>
            <a:endParaRPr lang="zh-CN" altLang="en-US" sz="1300" dirty="0">
              <a:solidFill>
                <a:schemeClr val="tx1">
                  <a:lumMod val="50000"/>
                  <a:lumOff val="50000"/>
                </a:schemeClr>
              </a:solidFill>
              <a:latin typeface="+mn-ea"/>
              <a:ea typeface="+mn-ea"/>
              <a:cs typeface="+mn-ea"/>
            </a:endParaRPr>
          </a:p>
        </p:txBody>
      </p:sp>
      <p:sp>
        <p:nvSpPr>
          <p:cNvPr id="51" name="文本框 25"/>
          <p:cNvSpPr txBox="1"/>
          <p:nvPr/>
        </p:nvSpPr>
        <p:spPr>
          <a:xfrm>
            <a:off x="8117842" y="4197086"/>
            <a:ext cx="3354756" cy="1092597"/>
          </a:xfrm>
          <a:prstGeom prst="rect">
            <a:avLst/>
          </a:prstGeom>
          <a:noFill/>
        </p:spPr>
        <p:txBody>
          <a:bodyPr wrap="square" lIns="91431" tIns="45715" rIns="91431" bIns="45715" rtlCol="0">
            <a:spAutoFit/>
          </a:bodyPr>
          <a:lstStyle/>
          <a:p>
            <a:pPr>
              <a:spcBef>
                <a:spcPts val="600"/>
              </a:spcBef>
            </a:pPr>
            <a:r>
              <a:rPr lang="zh-CN" altLang="en-US" sz="2100" dirty="0">
                <a:solidFill>
                  <a:schemeClr val="tx1">
                    <a:lumMod val="50000"/>
                    <a:lumOff val="50000"/>
                  </a:schemeClr>
                </a:solidFill>
                <a:latin typeface="+mn-ea"/>
                <a:ea typeface="+mn-ea"/>
                <a:cs typeface="+mn-ea"/>
              </a:rPr>
              <a:t>添加标题</a:t>
            </a:r>
            <a:endParaRPr lang="en-US" altLang="zh-CN" sz="2100" dirty="0">
              <a:solidFill>
                <a:schemeClr val="tx1">
                  <a:lumMod val="50000"/>
                  <a:lumOff val="50000"/>
                </a:schemeClr>
              </a:solidFill>
              <a:latin typeface="+mn-ea"/>
              <a:ea typeface="+mn-ea"/>
              <a:cs typeface="+mn-ea"/>
            </a:endParaRPr>
          </a:p>
          <a:p>
            <a:pPr>
              <a:spcBef>
                <a:spcPts val="600"/>
              </a:spcBef>
            </a:pPr>
            <a:r>
              <a:rPr lang="zh-CN" altLang="en-US" sz="1300" dirty="0">
                <a:solidFill>
                  <a:schemeClr val="tx1">
                    <a:lumMod val="50000"/>
                    <a:lumOff val="50000"/>
                  </a:schemeClr>
                </a:solidFill>
                <a:latin typeface="+mn-ea"/>
                <a:ea typeface="+mn-ea"/>
                <a:cs typeface="+mn-ea"/>
              </a:rPr>
              <a:t>在此处添加文字在此处添加文字，在此处添加文字，在此处添加文字在此处添加文字，在此处添加文字在此处添加文字。</a:t>
            </a:r>
            <a:endParaRPr lang="zh-CN" altLang="en-US" sz="1300" dirty="0">
              <a:solidFill>
                <a:schemeClr val="tx1">
                  <a:lumMod val="50000"/>
                  <a:lumOff val="50000"/>
                </a:schemeClr>
              </a:solidFill>
              <a:latin typeface="+mn-ea"/>
              <a:ea typeface="+mn-ea"/>
              <a:cs typeface="+mn-ea"/>
            </a:endParaRPr>
          </a:p>
        </p:txBody>
      </p:sp>
      <p:sp>
        <p:nvSpPr>
          <p:cNvPr id="52" name="文本框 26"/>
          <p:cNvSpPr txBox="1"/>
          <p:nvPr/>
        </p:nvSpPr>
        <p:spPr>
          <a:xfrm>
            <a:off x="1199457" y="1882246"/>
            <a:ext cx="3357721" cy="1092597"/>
          </a:xfrm>
          <a:prstGeom prst="rect">
            <a:avLst/>
          </a:prstGeom>
          <a:noFill/>
        </p:spPr>
        <p:txBody>
          <a:bodyPr wrap="square" lIns="91431" tIns="45715" rIns="91431" bIns="45715" rtlCol="0">
            <a:spAutoFit/>
          </a:bodyPr>
          <a:lstStyle/>
          <a:p>
            <a:pPr algn="r">
              <a:spcBef>
                <a:spcPts val="600"/>
              </a:spcBef>
            </a:pPr>
            <a:r>
              <a:rPr lang="zh-CN" altLang="en-US" sz="2100" dirty="0">
                <a:solidFill>
                  <a:schemeClr val="tx1">
                    <a:lumMod val="50000"/>
                    <a:lumOff val="50000"/>
                  </a:schemeClr>
                </a:solidFill>
                <a:latin typeface="+mn-ea"/>
                <a:ea typeface="+mn-ea"/>
                <a:cs typeface="+mn-ea"/>
              </a:rPr>
              <a:t>添加标题</a:t>
            </a:r>
            <a:endParaRPr lang="en-US" altLang="zh-CN" sz="2100" dirty="0">
              <a:solidFill>
                <a:schemeClr val="tx1">
                  <a:lumMod val="50000"/>
                  <a:lumOff val="50000"/>
                </a:schemeClr>
              </a:solidFill>
              <a:latin typeface="+mn-ea"/>
              <a:ea typeface="+mn-ea"/>
              <a:cs typeface="+mn-ea"/>
            </a:endParaRPr>
          </a:p>
          <a:p>
            <a:pPr algn="r">
              <a:spcBef>
                <a:spcPts val="600"/>
              </a:spcBef>
            </a:pPr>
            <a:r>
              <a:rPr lang="zh-CN" altLang="en-US" sz="1300" dirty="0">
                <a:solidFill>
                  <a:schemeClr val="tx1">
                    <a:lumMod val="50000"/>
                    <a:lumOff val="50000"/>
                  </a:schemeClr>
                </a:solidFill>
                <a:latin typeface="+mn-ea"/>
                <a:ea typeface="+mn-ea"/>
                <a:cs typeface="+mn-ea"/>
              </a:rPr>
              <a:t>在此处添加文字在此处添加文字，在此处添加文字，在此处添加文字在此处添加文字，在此处添加文字在此处添加文字。</a:t>
            </a:r>
            <a:endParaRPr lang="zh-CN" altLang="en-US" sz="1300" dirty="0">
              <a:solidFill>
                <a:schemeClr val="tx1">
                  <a:lumMod val="50000"/>
                  <a:lumOff val="50000"/>
                </a:schemeClr>
              </a:solidFill>
              <a:latin typeface="+mn-ea"/>
              <a:ea typeface="+mn-ea"/>
              <a:cs typeface="+mn-ea"/>
            </a:endParaRPr>
          </a:p>
        </p:txBody>
      </p:sp>
      <p:sp>
        <p:nvSpPr>
          <p:cNvPr id="53" name="文本框 27"/>
          <p:cNvSpPr txBox="1"/>
          <p:nvPr/>
        </p:nvSpPr>
        <p:spPr>
          <a:xfrm>
            <a:off x="1182909" y="4293097"/>
            <a:ext cx="3357721" cy="1092597"/>
          </a:xfrm>
          <a:prstGeom prst="rect">
            <a:avLst/>
          </a:prstGeom>
          <a:noFill/>
        </p:spPr>
        <p:txBody>
          <a:bodyPr wrap="square" lIns="91431" tIns="45715" rIns="91431" bIns="45715" rtlCol="0">
            <a:spAutoFit/>
          </a:bodyPr>
          <a:lstStyle/>
          <a:p>
            <a:pPr algn="r">
              <a:spcBef>
                <a:spcPts val="600"/>
              </a:spcBef>
            </a:pPr>
            <a:r>
              <a:rPr lang="zh-CN" altLang="en-US" sz="2100" dirty="0">
                <a:solidFill>
                  <a:schemeClr val="tx1">
                    <a:lumMod val="50000"/>
                    <a:lumOff val="50000"/>
                  </a:schemeClr>
                </a:solidFill>
                <a:latin typeface="+mn-ea"/>
                <a:ea typeface="+mn-ea"/>
                <a:cs typeface="+mn-ea"/>
              </a:rPr>
              <a:t>添加标题</a:t>
            </a:r>
            <a:endParaRPr lang="en-US" altLang="zh-CN" sz="2100" dirty="0">
              <a:solidFill>
                <a:schemeClr val="tx1">
                  <a:lumMod val="50000"/>
                  <a:lumOff val="50000"/>
                </a:schemeClr>
              </a:solidFill>
              <a:latin typeface="+mn-ea"/>
              <a:ea typeface="+mn-ea"/>
              <a:cs typeface="+mn-ea"/>
            </a:endParaRPr>
          </a:p>
          <a:p>
            <a:pPr algn="r">
              <a:spcBef>
                <a:spcPts val="600"/>
              </a:spcBef>
            </a:pPr>
            <a:r>
              <a:rPr lang="zh-CN" altLang="en-US" sz="1300" dirty="0">
                <a:solidFill>
                  <a:schemeClr val="tx1">
                    <a:lumMod val="50000"/>
                    <a:lumOff val="50000"/>
                  </a:schemeClr>
                </a:solidFill>
                <a:latin typeface="+mn-ea"/>
                <a:ea typeface="+mn-ea"/>
                <a:cs typeface="+mn-ea"/>
              </a:rPr>
              <a:t>在此处添加文字在此处添加文字，在此处添加文字，在此处添加文字在此处添加文字，在此处添加文字在此处添加文字。</a:t>
            </a:r>
            <a:endParaRPr lang="zh-CN" altLang="en-US" sz="1300" dirty="0">
              <a:solidFill>
                <a:schemeClr val="tx1">
                  <a:lumMod val="50000"/>
                  <a:lumOff val="50000"/>
                </a:schemeClr>
              </a:solidFill>
              <a:latin typeface="+mn-ea"/>
              <a:ea typeface="+mn-ea"/>
              <a:cs typeface="+mn-ea"/>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500" fill="hold"/>
                                        <p:tgtEl>
                                          <p:spTgt spid="52"/>
                                        </p:tgtEl>
                                        <p:attrNameLst>
                                          <p:attrName>ppt_x</p:attrName>
                                        </p:attrNameLst>
                                      </p:cBhvr>
                                      <p:tavLst>
                                        <p:tav tm="0">
                                          <p:val>
                                            <p:strVal val="0-#ppt_w/2"/>
                                          </p:val>
                                        </p:tav>
                                        <p:tav tm="100000">
                                          <p:val>
                                            <p:strVal val="#ppt_x"/>
                                          </p:val>
                                        </p:tav>
                                      </p:tavLst>
                                    </p:anim>
                                    <p:anim calcmode="lin" valueType="num">
                                      <p:cBhvr additive="base">
                                        <p:cTn id="15" dur="500" fill="hold"/>
                                        <p:tgtEl>
                                          <p:spTgt spid="52"/>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500" fill="hold"/>
                                        <p:tgtEl>
                                          <p:spTgt spid="53"/>
                                        </p:tgtEl>
                                        <p:attrNameLst>
                                          <p:attrName>ppt_x</p:attrName>
                                        </p:attrNameLst>
                                      </p:cBhvr>
                                      <p:tavLst>
                                        <p:tav tm="0">
                                          <p:val>
                                            <p:strVal val="0-#ppt_w/2"/>
                                          </p:val>
                                        </p:tav>
                                        <p:tav tm="100000">
                                          <p:val>
                                            <p:strVal val="#ppt_x"/>
                                          </p:val>
                                        </p:tav>
                                      </p:tavLst>
                                    </p:anim>
                                    <p:anim calcmode="lin" valueType="num">
                                      <p:cBhvr additive="base">
                                        <p:cTn id="19" dur="500" fill="hold"/>
                                        <p:tgtEl>
                                          <p:spTgt spid="5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1+#ppt_w/2"/>
                                          </p:val>
                                        </p:tav>
                                        <p:tav tm="100000">
                                          <p:val>
                                            <p:strVal val="#ppt_x"/>
                                          </p:val>
                                        </p:tav>
                                      </p:tavLst>
                                    </p:anim>
                                    <p:anim calcmode="lin" valueType="num">
                                      <p:cBhvr additive="base">
                                        <p:cTn id="23" dur="500" fill="hold"/>
                                        <p:tgtEl>
                                          <p:spTgt spid="50"/>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1+#ppt_w/2"/>
                                          </p:val>
                                        </p:tav>
                                        <p:tav tm="100000">
                                          <p:val>
                                            <p:strVal val="#ppt_x"/>
                                          </p:val>
                                        </p:tav>
                                      </p:tavLst>
                                    </p:anim>
                                    <p:anim calcmode="lin" valueType="num">
                                      <p:cBhvr additive="base">
                                        <p:cTn id="27" dur="500" fill="hold"/>
                                        <p:tgtEl>
                                          <p:spTgt spid="5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6" name="Group 2056"/>
          <p:cNvGrpSpPr/>
          <p:nvPr/>
        </p:nvGrpSpPr>
        <p:grpSpPr>
          <a:xfrm>
            <a:off x="5896933" y="2064409"/>
            <a:ext cx="5468159" cy="892574"/>
            <a:chOff x="-1" y="0"/>
            <a:chExt cx="5468157" cy="892573"/>
          </a:xfrm>
        </p:grpSpPr>
        <p:sp>
          <p:nvSpPr>
            <p:cNvPr id="2052" name="Shape 2052"/>
            <p:cNvSpPr/>
            <p:nvPr/>
          </p:nvSpPr>
          <p:spPr>
            <a:xfrm>
              <a:off x="-1" y="369332"/>
              <a:ext cx="795105" cy="1"/>
            </a:xfrm>
            <a:prstGeom prst="line">
              <a:avLst/>
            </a:prstGeom>
            <a:noFill/>
            <a:ln w="28575" cap="flat">
              <a:solidFill>
                <a:srgbClr val="C8CAC5"/>
              </a:solidFill>
              <a:prstDash val="solid"/>
              <a:miter lim="400000"/>
              <a:tailEnd type="oval" w="med" len="med"/>
            </a:ln>
            <a:effectLst/>
          </p:spPr>
          <p:txBody>
            <a:bodyPr wrap="square" lIns="0" tIns="0" rIns="0" bIns="0" numCol="1" anchor="t">
              <a:noAutofit/>
            </a:bodyPr>
            <a:lstStyle/>
            <a:p>
              <a:pPr lvl="0" defTabSz="457200">
                <a:defRPr sz="1200">
                  <a:solidFill>
                    <a:srgbClr val="000000"/>
                  </a:solidFill>
                  <a:latin typeface="Helvetica"/>
                  <a:ea typeface="Helvetica"/>
                  <a:cs typeface="Helvetica"/>
                  <a:sym typeface="Helvetica"/>
                </a:defRPr>
              </a:pPr>
              <a:endParaRPr>
                <a:latin typeface="+mn-ea"/>
                <a:ea typeface="+mn-ea"/>
                <a:cs typeface="+mn-ea"/>
                <a:sym typeface="微软雅黑" panose="020B0503020204020204" pitchFamily="34" charset="-122"/>
              </a:endParaRPr>
            </a:p>
          </p:txBody>
        </p:sp>
        <p:sp>
          <p:nvSpPr>
            <p:cNvPr id="2053" name="Shape 2053"/>
            <p:cNvSpPr/>
            <p:nvPr/>
          </p:nvSpPr>
          <p:spPr>
            <a:xfrm>
              <a:off x="974553" y="0"/>
              <a:ext cx="1015661" cy="369330"/>
            </a:xfrm>
            <a:prstGeom prst="rect">
              <a:avLst/>
            </a:prstGeom>
            <a:noFill/>
            <a:ln w="12700" cap="flat">
              <a:noFill/>
              <a:miter lim="400000"/>
            </a:ln>
            <a:effectLst/>
          </p:spPr>
          <p:txBody>
            <a:bodyPr wrap="none" lIns="45719" tIns="45719" rIns="45719" bIns="45719" numCol="1" anchor="t">
              <a:spAutoFit/>
            </a:bodyPr>
            <a:lstStyle>
              <a:lvl1pPr>
                <a:defRPr>
                  <a:solidFill>
                    <a:srgbClr val="595C54"/>
                  </a:solidFill>
                  <a:latin typeface="+mj-lt"/>
                  <a:ea typeface="+mj-ea"/>
                  <a:cs typeface="+mj-cs"/>
                  <a:sym typeface="Source Sans Pro"/>
                </a:defRPr>
              </a:lvl1pPr>
            </a:lstStyle>
            <a:p>
              <a:pPr lvl="0">
                <a:defRPr>
                  <a:solidFill>
                    <a:srgbClr val="000000"/>
                  </a:solidFill>
                </a:defRPr>
              </a:pPr>
              <a:r>
                <a:rPr lang="zh-CN" altLang="en-US" smtClean="0">
                  <a:solidFill>
                    <a:srgbClr val="595C54"/>
                  </a:solidFill>
                  <a:latin typeface="+mn-ea"/>
                  <a:ea typeface="+mn-ea"/>
                  <a:cs typeface="+mn-ea"/>
                  <a:sym typeface="微软雅黑" panose="020B0503020204020204" pitchFamily="34" charset="-122"/>
                </a:rPr>
                <a:t>添加标题</a:t>
              </a:r>
              <a:endParaRPr>
                <a:solidFill>
                  <a:srgbClr val="595C54"/>
                </a:solidFill>
                <a:latin typeface="+mn-ea"/>
                <a:ea typeface="+mn-ea"/>
                <a:cs typeface="+mn-ea"/>
                <a:sym typeface="微软雅黑" panose="020B0503020204020204" pitchFamily="34" charset="-122"/>
              </a:endParaRPr>
            </a:p>
          </p:txBody>
        </p:sp>
        <p:sp>
          <p:nvSpPr>
            <p:cNvPr id="2054" name="Shape 2054"/>
            <p:cNvSpPr/>
            <p:nvPr/>
          </p:nvSpPr>
          <p:spPr>
            <a:xfrm>
              <a:off x="1074373" y="369332"/>
              <a:ext cx="1339982" cy="1"/>
            </a:xfrm>
            <a:prstGeom prst="line">
              <a:avLst/>
            </a:prstGeom>
            <a:noFill/>
            <a:ln w="28575" cap="flat">
              <a:solidFill>
                <a:srgbClr val="C8CAC5"/>
              </a:solidFill>
              <a:prstDash val="solid"/>
              <a:miter lim="400000"/>
            </a:ln>
            <a:effectLst/>
          </p:spPr>
          <p:txBody>
            <a:bodyPr wrap="square" lIns="0" tIns="0" rIns="0" bIns="0" numCol="1" anchor="t">
              <a:noAutofit/>
            </a:bodyPr>
            <a:lstStyle/>
            <a:p>
              <a:pPr lvl="0" defTabSz="457200">
                <a:defRPr sz="1200">
                  <a:solidFill>
                    <a:srgbClr val="000000"/>
                  </a:solidFill>
                  <a:latin typeface="Helvetica"/>
                  <a:ea typeface="Helvetica"/>
                  <a:cs typeface="Helvetica"/>
                  <a:sym typeface="Helvetica"/>
                </a:defRPr>
              </a:pPr>
              <a:endParaRPr>
                <a:latin typeface="+mn-ea"/>
                <a:ea typeface="+mn-ea"/>
                <a:cs typeface="+mn-ea"/>
                <a:sym typeface="微软雅黑" panose="020B0503020204020204" pitchFamily="34" charset="-122"/>
              </a:endParaRPr>
            </a:p>
          </p:txBody>
        </p:sp>
        <p:sp>
          <p:nvSpPr>
            <p:cNvPr id="2055" name="Shape 2055"/>
            <p:cNvSpPr/>
            <p:nvPr/>
          </p:nvSpPr>
          <p:spPr>
            <a:xfrm>
              <a:off x="974554" y="369332"/>
              <a:ext cx="4493602" cy="523241"/>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sz="1400" smtClean="0">
                  <a:solidFill>
                    <a:srgbClr val="595C54"/>
                  </a:solidFill>
                  <a:latin typeface="+mn-ea"/>
                  <a:ea typeface="+mn-ea"/>
                  <a:cs typeface="+mn-ea"/>
                  <a:sym typeface="微软雅黑" panose="020B0503020204020204" pitchFamily="34" charset="-122"/>
                </a:rPr>
                <a:t>您的内容打在这里，或通过复制您的文本后在此框中选择粘贴并选择只保留文字</a:t>
              </a:r>
              <a:r>
                <a:rPr sz="1400" smtClean="0">
                  <a:solidFill>
                    <a:srgbClr val="595C54"/>
                  </a:solidFill>
                  <a:latin typeface="+mn-ea"/>
                  <a:ea typeface="+mn-ea"/>
                  <a:cs typeface="+mn-ea"/>
                  <a:sym typeface="微软雅黑" panose="020B0503020204020204" pitchFamily="34" charset="-122"/>
                </a:rPr>
                <a:t> </a:t>
              </a:r>
              <a:endParaRPr sz="1400">
                <a:solidFill>
                  <a:srgbClr val="595C54"/>
                </a:solidFill>
                <a:latin typeface="+mn-ea"/>
                <a:ea typeface="+mn-ea"/>
                <a:cs typeface="+mn-ea"/>
                <a:sym typeface="微软雅黑" panose="020B0503020204020204" pitchFamily="34" charset="-122"/>
              </a:endParaRPr>
            </a:p>
          </p:txBody>
        </p:sp>
      </p:grpSp>
      <p:grpSp>
        <p:nvGrpSpPr>
          <p:cNvPr id="2066" name="Group 2066"/>
          <p:cNvGrpSpPr/>
          <p:nvPr/>
        </p:nvGrpSpPr>
        <p:grpSpPr>
          <a:xfrm>
            <a:off x="1048914" y="1979585"/>
            <a:ext cx="4688597" cy="900751"/>
            <a:chOff x="-1" y="-1"/>
            <a:chExt cx="4688595" cy="900750"/>
          </a:xfrm>
        </p:grpSpPr>
        <p:grpSp>
          <p:nvGrpSpPr>
            <p:cNvPr id="2060" name="Group 2060"/>
            <p:cNvGrpSpPr/>
            <p:nvPr/>
          </p:nvGrpSpPr>
          <p:grpSpPr>
            <a:xfrm>
              <a:off x="-1" y="-1"/>
              <a:ext cx="4688595" cy="900750"/>
              <a:chOff x="0" y="0"/>
              <a:chExt cx="4688593" cy="900748"/>
            </a:xfrm>
          </p:grpSpPr>
          <p:sp>
            <p:nvSpPr>
              <p:cNvPr id="2057" name="Shape 2057"/>
              <p:cNvSpPr/>
              <p:nvPr/>
            </p:nvSpPr>
            <p:spPr>
              <a:xfrm>
                <a:off x="-1" y="-1"/>
                <a:ext cx="1942412" cy="9007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80" y="0"/>
                    </a:lnTo>
                    <a:lnTo>
                      <a:pt x="21600" y="10800"/>
                    </a:lnTo>
                    <a:lnTo>
                      <a:pt x="17280" y="21600"/>
                    </a:lnTo>
                    <a:lnTo>
                      <a:pt x="0" y="21600"/>
                    </a:lnTo>
                    <a:lnTo>
                      <a:pt x="4320" y="10800"/>
                    </a:lnTo>
                    <a:lnTo>
                      <a:pt x="0" y="0"/>
                    </a:lnTo>
                    <a:close/>
                  </a:path>
                </a:pathLst>
              </a:custGeom>
              <a:ln>
                <a:noFill/>
              </a:ln>
            </p:spPr>
            <p:style>
              <a:lnRef idx="3">
                <a:schemeClr val="lt1"/>
              </a:lnRef>
              <a:fillRef idx="1">
                <a:schemeClr val="accent1"/>
              </a:fillRef>
              <a:effectRef idx="1">
                <a:schemeClr val="accent1"/>
              </a:effectRef>
              <a:fontRef idx="minor">
                <a:schemeClr val="lt1"/>
              </a:fontRef>
            </p:style>
            <p:txBody>
              <a:bodyPr wrap="square" lIns="0" tIns="0" rIns="0" bIns="0" numCol="1" anchor="ctr">
                <a:noAutofit/>
              </a:bodyPr>
              <a:lstStyle/>
              <a:p>
                <a:pPr lvl="0" algn="ctr" defTabSz="2889250">
                  <a:lnSpc>
                    <a:spcPct val="90000"/>
                  </a:lnSpc>
                  <a:spcBef>
                    <a:spcPts val="700"/>
                  </a:spcBef>
                  <a:defRPr sz="6500">
                    <a:solidFill>
                      <a:srgbClr val="000000"/>
                    </a:solidFill>
                  </a:defRPr>
                </a:pPr>
                <a:endParaRPr>
                  <a:latin typeface="+mn-ea"/>
                  <a:cs typeface="+mn-ea"/>
                  <a:sym typeface="微软雅黑" panose="020B0503020204020204" pitchFamily="34" charset="-122"/>
                </a:endParaRPr>
              </a:p>
            </p:txBody>
          </p:sp>
          <p:sp>
            <p:nvSpPr>
              <p:cNvPr id="2058" name="Shape 2058"/>
              <p:cNvSpPr/>
              <p:nvPr/>
            </p:nvSpPr>
            <p:spPr>
              <a:xfrm>
                <a:off x="1689897" y="76564"/>
                <a:ext cx="1612204" cy="7476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80" y="0"/>
                    </a:lnTo>
                    <a:lnTo>
                      <a:pt x="21600" y="10800"/>
                    </a:lnTo>
                    <a:lnTo>
                      <a:pt x="17280" y="21600"/>
                    </a:lnTo>
                    <a:lnTo>
                      <a:pt x="0" y="21600"/>
                    </a:lnTo>
                    <a:lnTo>
                      <a:pt x="4320" y="10800"/>
                    </a:lnTo>
                    <a:lnTo>
                      <a:pt x="0" y="0"/>
                    </a:lnTo>
                    <a:close/>
                  </a:path>
                </a:pathLst>
              </a:custGeom>
              <a:solidFill>
                <a:srgbClr val="91958B">
                  <a:alpha val="90000"/>
                </a:srgbClr>
              </a:solidFill>
              <a:ln w="12700" cap="flat">
                <a:noFill/>
                <a:miter lim="400000"/>
              </a:ln>
              <a:effectLst/>
            </p:spPr>
            <p:txBody>
              <a:bodyPr wrap="square" lIns="0" tIns="0" rIns="0" bIns="0" numCol="1" anchor="ctr">
                <a:noAutofit/>
              </a:bodyPr>
              <a:lstStyle/>
              <a:p>
                <a:pPr lvl="0" algn="ctr" defTabSz="2444750">
                  <a:lnSpc>
                    <a:spcPct val="90000"/>
                  </a:lnSpc>
                  <a:spcBef>
                    <a:spcPts val="700"/>
                  </a:spcBef>
                  <a:defRPr sz="5500"/>
                </a:pPr>
                <a:endParaRPr>
                  <a:latin typeface="+mn-ea"/>
                  <a:ea typeface="+mn-ea"/>
                  <a:cs typeface="+mn-ea"/>
                  <a:sym typeface="微软雅黑" panose="020B0503020204020204" pitchFamily="34" charset="-122"/>
                </a:endParaRPr>
              </a:p>
            </p:txBody>
          </p:sp>
          <p:sp>
            <p:nvSpPr>
              <p:cNvPr id="2059" name="Shape 2059"/>
              <p:cNvSpPr/>
              <p:nvPr/>
            </p:nvSpPr>
            <p:spPr>
              <a:xfrm>
                <a:off x="3076391" y="76564"/>
                <a:ext cx="1612203" cy="7476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80" y="0"/>
                    </a:lnTo>
                    <a:lnTo>
                      <a:pt x="21600" y="10800"/>
                    </a:lnTo>
                    <a:lnTo>
                      <a:pt x="17280" y="21600"/>
                    </a:lnTo>
                    <a:lnTo>
                      <a:pt x="0" y="21600"/>
                    </a:lnTo>
                    <a:lnTo>
                      <a:pt x="4320" y="10800"/>
                    </a:lnTo>
                    <a:lnTo>
                      <a:pt x="0" y="0"/>
                    </a:lnTo>
                    <a:close/>
                  </a:path>
                </a:pathLst>
              </a:custGeom>
              <a:solidFill>
                <a:srgbClr val="C8CAC5">
                  <a:alpha val="90000"/>
                </a:srgbClr>
              </a:solidFill>
              <a:ln w="12700" cap="flat">
                <a:noFill/>
                <a:miter lim="400000"/>
              </a:ln>
              <a:effectLst/>
            </p:spPr>
            <p:txBody>
              <a:bodyPr wrap="square" lIns="0" tIns="0" rIns="0" bIns="0" numCol="1" anchor="ctr">
                <a:noAutofit/>
              </a:bodyPr>
              <a:lstStyle/>
              <a:p>
                <a:pPr lvl="0" algn="ctr" defTabSz="2444750">
                  <a:lnSpc>
                    <a:spcPct val="90000"/>
                  </a:lnSpc>
                  <a:spcBef>
                    <a:spcPts val="700"/>
                  </a:spcBef>
                  <a:defRPr sz="5500"/>
                </a:pPr>
                <a:endParaRPr>
                  <a:latin typeface="+mn-ea"/>
                  <a:ea typeface="+mn-ea"/>
                  <a:cs typeface="+mn-ea"/>
                  <a:sym typeface="微软雅黑" panose="020B0503020204020204" pitchFamily="34" charset="-122"/>
                </a:endParaRPr>
              </a:p>
            </p:txBody>
          </p:sp>
        </p:grpSp>
        <p:grpSp>
          <p:nvGrpSpPr>
            <p:cNvPr id="2063" name="Group 2063"/>
            <p:cNvGrpSpPr/>
            <p:nvPr/>
          </p:nvGrpSpPr>
          <p:grpSpPr>
            <a:xfrm>
              <a:off x="778909" y="220368"/>
              <a:ext cx="326516" cy="475943"/>
              <a:chOff x="0" y="0"/>
              <a:chExt cx="326515" cy="475942"/>
            </a:xfrm>
          </p:grpSpPr>
          <p:sp>
            <p:nvSpPr>
              <p:cNvPr id="2061" name="Shape 2061"/>
              <p:cNvSpPr/>
              <p:nvPr/>
            </p:nvSpPr>
            <p:spPr>
              <a:xfrm>
                <a:off x="-1" y="-1"/>
                <a:ext cx="326516" cy="475944"/>
              </a:xfrm>
              <a:custGeom>
                <a:avLst/>
                <a:gdLst/>
                <a:ahLst/>
                <a:cxnLst>
                  <a:cxn ang="0">
                    <a:pos x="wd2" y="hd2"/>
                  </a:cxn>
                  <a:cxn ang="5400000">
                    <a:pos x="wd2" y="hd2"/>
                  </a:cxn>
                  <a:cxn ang="10800000">
                    <a:pos x="wd2" y="hd2"/>
                  </a:cxn>
                  <a:cxn ang="16200000">
                    <a:pos x="wd2" y="hd2"/>
                  </a:cxn>
                </a:cxnLst>
                <a:rect l="0" t="0" r="r" b="b"/>
                <a:pathLst>
                  <a:path w="21600" h="21600" extrusionOk="0">
                    <a:moveTo>
                      <a:pt x="15386" y="14176"/>
                    </a:moveTo>
                    <a:lnTo>
                      <a:pt x="6223" y="14176"/>
                    </a:lnTo>
                    <a:cubicBezTo>
                      <a:pt x="5734" y="13447"/>
                      <a:pt x="5147" y="12717"/>
                      <a:pt x="4568" y="12004"/>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2"/>
                    </a:cubicBezTo>
                    <a:cubicBezTo>
                      <a:pt x="16455" y="12724"/>
                      <a:pt x="15873" y="13450"/>
                      <a:pt x="15386" y="14176"/>
                    </a:cubicBezTo>
                    <a:moveTo>
                      <a:pt x="10800" y="20250"/>
                    </a:moveTo>
                    <a:cubicBezTo>
                      <a:pt x="9805" y="20250"/>
                      <a:pt x="9347" y="20172"/>
                      <a:pt x="8839" y="19407"/>
                    </a:cubicBezTo>
                    <a:lnTo>
                      <a:pt x="13000" y="19049"/>
                    </a:lnTo>
                    <a:cubicBezTo>
                      <a:pt x="12398" y="20165"/>
                      <a:pt x="11959" y="20250"/>
                      <a:pt x="10800" y="20250"/>
                    </a:cubicBezTo>
                    <a:moveTo>
                      <a:pt x="7595" y="16814"/>
                    </a:moveTo>
                    <a:cubicBezTo>
                      <a:pt x="7417" y="16408"/>
                      <a:pt x="7215" y="15979"/>
                      <a:pt x="6991" y="15526"/>
                    </a:cubicBezTo>
                    <a:lnTo>
                      <a:pt x="14616" y="15526"/>
                    </a:lnTo>
                    <a:cubicBezTo>
                      <a:pt x="14496" y="15768"/>
                      <a:pt x="14375" y="16011"/>
                      <a:pt x="14270" y="16240"/>
                    </a:cubicBezTo>
                    <a:cubicBezTo>
                      <a:pt x="14270" y="16240"/>
                      <a:pt x="7595" y="16814"/>
                      <a:pt x="7595" y="16814"/>
                    </a:cubicBezTo>
                    <a:close/>
                    <a:moveTo>
                      <a:pt x="13345" y="18344"/>
                    </a:moveTo>
                    <a:lnTo>
                      <a:pt x="8476" y="18763"/>
                    </a:lnTo>
                    <a:cubicBezTo>
                      <a:pt x="8303" y="18417"/>
                      <a:pt x="8116" y="18012"/>
                      <a:pt x="7890" y="17484"/>
                    </a:cubicBezTo>
                    <a:cubicBezTo>
                      <a:pt x="7887" y="17478"/>
                      <a:pt x="7883" y="17470"/>
                      <a:pt x="7881" y="17463"/>
                    </a:cubicBezTo>
                    <a:lnTo>
                      <a:pt x="13957" y="16942"/>
                    </a:lnTo>
                    <a:cubicBezTo>
                      <a:pt x="13871" y="17141"/>
                      <a:pt x="13778" y="17351"/>
                      <a:pt x="13698" y="17538"/>
                    </a:cubicBezTo>
                    <a:cubicBezTo>
                      <a:pt x="13569" y="17842"/>
                      <a:pt x="13453" y="18105"/>
                      <a:pt x="13345" y="18344"/>
                    </a:cubicBezTo>
                    <a:moveTo>
                      <a:pt x="10800" y="0"/>
                    </a:moveTo>
                    <a:cubicBezTo>
                      <a:pt x="4835" y="0"/>
                      <a:pt x="0" y="3324"/>
                      <a:pt x="0" y="7425"/>
                    </a:cubicBezTo>
                    <a:cubicBezTo>
                      <a:pt x="0" y="10146"/>
                      <a:pt x="3621" y="13030"/>
                      <a:pt x="4939" y="15563"/>
                    </a:cubicBezTo>
                    <a:cubicBezTo>
                      <a:pt x="6906" y="19340"/>
                      <a:pt x="6688" y="21600"/>
                      <a:pt x="10800" y="21600"/>
                    </a:cubicBezTo>
                    <a:cubicBezTo>
                      <a:pt x="14972" y="21600"/>
                      <a:pt x="14692" y="19350"/>
                      <a:pt x="16660" y="15578"/>
                    </a:cubicBezTo>
                    <a:cubicBezTo>
                      <a:pt x="17983" y="13040"/>
                      <a:pt x="21600" y="10124"/>
                      <a:pt x="21600" y="7425"/>
                    </a:cubicBezTo>
                    <a:cubicBezTo>
                      <a:pt x="21600" y="3324"/>
                      <a:pt x="16764" y="0"/>
                      <a:pt x="10800" y="0"/>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latin typeface="+mn-ea"/>
                  <a:ea typeface="+mn-ea"/>
                  <a:cs typeface="+mn-ea"/>
                  <a:sym typeface="微软雅黑" panose="020B0503020204020204" pitchFamily="34" charset="-122"/>
                </a:endParaRPr>
              </a:p>
            </p:txBody>
          </p:sp>
          <p:sp>
            <p:nvSpPr>
              <p:cNvPr id="2062" name="Shape 2062"/>
              <p:cNvSpPr/>
              <p:nvPr/>
            </p:nvSpPr>
            <p:spPr>
              <a:xfrm>
                <a:off x="73912" y="74724"/>
                <a:ext cx="96656" cy="96656"/>
              </a:xfrm>
              <a:custGeom>
                <a:avLst/>
                <a:gdLst/>
                <a:ahLst/>
                <a:cxnLst>
                  <a:cxn ang="0">
                    <a:pos x="wd2" y="hd2"/>
                  </a:cxn>
                  <a:cxn ang="5400000">
                    <a:pos x="wd2" y="hd2"/>
                  </a:cxn>
                  <a:cxn ang="10800000">
                    <a:pos x="wd2" y="hd2"/>
                  </a:cxn>
                  <a:cxn ang="16200000">
                    <a:pos x="wd2" y="hd2"/>
                  </a:cxn>
                </a:cxnLst>
                <a:rect l="0" t="0" r="r" b="b"/>
                <a:pathLst>
                  <a:path w="21600" h="21600" extrusionOk="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latin typeface="+mn-ea"/>
                  <a:ea typeface="+mn-ea"/>
                  <a:cs typeface="+mn-ea"/>
                  <a:sym typeface="微软雅黑" panose="020B0503020204020204" pitchFamily="34" charset="-122"/>
                </a:endParaRPr>
              </a:p>
            </p:txBody>
          </p:sp>
        </p:grpSp>
        <p:sp>
          <p:nvSpPr>
            <p:cNvPr id="2064" name="Shape 2064"/>
            <p:cNvSpPr/>
            <p:nvPr/>
          </p:nvSpPr>
          <p:spPr>
            <a:xfrm>
              <a:off x="2008068" y="255221"/>
              <a:ext cx="956350" cy="400108"/>
            </a:xfrm>
            <a:prstGeom prst="rect">
              <a:avLst/>
            </a:prstGeom>
            <a:noFill/>
            <a:ln w="12700" cap="flat">
              <a:noFill/>
              <a:miter lim="400000"/>
            </a:ln>
            <a:effectLst/>
          </p:spPr>
          <p:txBody>
            <a:bodyPr wrap="none" lIns="45719" tIns="45719" rIns="45719" bIns="45719" numCol="1" anchor="t">
              <a:spAutoFit/>
            </a:bodyPr>
            <a:lstStyle>
              <a:lvl1pPr>
                <a:defRPr sz="2000" b="1">
                  <a:latin typeface="+mj-lt"/>
                  <a:ea typeface="+mj-ea"/>
                  <a:cs typeface="+mj-cs"/>
                  <a:sym typeface="Source Sans Pro"/>
                </a:defRPr>
              </a:lvl1pPr>
            </a:lstStyle>
            <a:p>
              <a:pPr lvl="0">
                <a:defRPr sz="1800" b="0">
                  <a:solidFill>
                    <a:srgbClr val="000000"/>
                  </a:solidFill>
                </a:defRPr>
              </a:pPr>
              <a:r>
                <a:rPr sz="2000" b="1">
                  <a:solidFill>
                    <a:srgbClr val="FFFFFF"/>
                  </a:solidFill>
                  <a:latin typeface="+mn-ea"/>
                  <a:ea typeface="+mn-ea"/>
                  <a:cs typeface="+mn-ea"/>
                  <a:sym typeface="微软雅黑" panose="020B0503020204020204" pitchFamily="34" charset="-122"/>
                </a:rPr>
                <a:t>STEP 1</a:t>
              </a:r>
              <a:endParaRPr sz="2000" b="1">
                <a:solidFill>
                  <a:srgbClr val="FFFFFF"/>
                </a:solidFill>
                <a:latin typeface="+mn-ea"/>
                <a:ea typeface="+mn-ea"/>
                <a:cs typeface="+mn-ea"/>
                <a:sym typeface="微软雅黑" panose="020B0503020204020204" pitchFamily="34" charset="-122"/>
              </a:endParaRPr>
            </a:p>
          </p:txBody>
        </p:sp>
        <p:sp>
          <p:nvSpPr>
            <p:cNvPr id="2065" name="Shape 2065"/>
            <p:cNvSpPr/>
            <p:nvPr/>
          </p:nvSpPr>
          <p:spPr>
            <a:xfrm>
              <a:off x="3370149" y="255221"/>
              <a:ext cx="956350" cy="400108"/>
            </a:xfrm>
            <a:prstGeom prst="rect">
              <a:avLst/>
            </a:prstGeom>
            <a:noFill/>
            <a:ln w="12700" cap="flat">
              <a:noFill/>
              <a:miter lim="400000"/>
            </a:ln>
            <a:effectLst/>
          </p:spPr>
          <p:txBody>
            <a:bodyPr wrap="none" lIns="45719" tIns="45719" rIns="45719" bIns="45719" numCol="1" anchor="t">
              <a:spAutoFit/>
            </a:bodyPr>
            <a:lstStyle>
              <a:lvl1pPr>
                <a:defRPr sz="2000" b="1">
                  <a:solidFill>
                    <a:srgbClr val="595C54"/>
                  </a:solidFill>
                  <a:latin typeface="+mj-lt"/>
                  <a:ea typeface="+mj-ea"/>
                  <a:cs typeface="+mj-cs"/>
                  <a:sym typeface="Source Sans Pro"/>
                </a:defRPr>
              </a:lvl1pPr>
            </a:lstStyle>
            <a:p>
              <a:pPr lvl="0">
                <a:defRPr sz="1800" b="0">
                  <a:solidFill>
                    <a:srgbClr val="000000"/>
                  </a:solidFill>
                </a:defRPr>
              </a:pPr>
              <a:r>
                <a:rPr sz="2000" b="1">
                  <a:solidFill>
                    <a:srgbClr val="595C54"/>
                  </a:solidFill>
                  <a:latin typeface="+mn-ea"/>
                  <a:ea typeface="+mn-ea"/>
                  <a:cs typeface="+mn-ea"/>
                  <a:sym typeface="微软雅黑" panose="020B0503020204020204" pitchFamily="34" charset="-122"/>
                </a:rPr>
                <a:t>STEP 2</a:t>
              </a:r>
              <a:endParaRPr sz="2000" b="1">
                <a:solidFill>
                  <a:srgbClr val="595C54"/>
                </a:solidFill>
                <a:latin typeface="+mn-ea"/>
                <a:ea typeface="+mn-ea"/>
                <a:cs typeface="+mn-ea"/>
                <a:sym typeface="微软雅黑" panose="020B0503020204020204" pitchFamily="34" charset="-122"/>
              </a:endParaRPr>
            </a:p>
          </p:txBody>
        </p:sp>
      </p:grpSp>
      <p:grpSp>
        <p:nvGrpSpPr>
          <p:cNvPr id="2076" name="Group 2076"/>
          <p:cNvGrpSpPr/>
          <p:nvPr/>
        </p:nvGrpSpPr>
        <p:grpSpPr>
          <a:xfrm>
            <a:off x="1048914" y="3094261"/>
            <a:ext cx="4688597" cy="900751"/>
            <a:chOff x="-1" y="-1"/>
            <a:chExt cx="4688595" cy="900750"/>
          </a:xfrm>
        </p:grpSpPr>
        <p:grpSp>
          <p:nvGrpSpPr>
            <p:cNvPr id="2070" name="Group 2070"/>
            <p:cNvGrpSpPr/>
            <p:nvPr/>
          </p:nvGrpSpPr>
          <p:grpSpPr>
            <a:xfrm>
              <a:off x="-1" y="-1"/>
              <a:ext cx="4688595" cy="900750"/>
              <a:chOff x="0" y="0"/>
              <a:chExt cx="4688593" cy="900748"/>
            </a:xfrm>
          </p:grpSpPr>
          <p:sp>
            <p:nvSpPr>
              <p:cNvPr id="2067" name="Shape 2067"/>
              <p:cNvSpPr/>
              <p:nvPr/>
            </p:nvSpPr>
            <p:spPr>
              <a:xfrm>
                <a:off x="-1" y="-1"/>
                <a:ext cx="1942412" cy="9007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80" y="0"/>
                    </a:lnTo>
                    <a:lnTo>
                      <a:pt x="21600" y="10800"/>
                    </a:lnTo>
                    <a:lnTo>
                      <a:pt x="17280" y="21600"/>
                    </a:lnTo>
                    <a:lnTo>
                      <a:pt x="0" y="21600"/>
                    </a:lnTo>
                    <a:lnTo>
                      <a:pt x="4320" y="10800"/>
                    </a:lnTo>
                    <a:lnTo>
                      <a:pt x="0" y="0"/>
                    </a:lnTo>
                    <a:close/>
                  </a:path>
                </a:pathLst>
              </a:custGeom>
              <a:ln>
                <a:noFill/>
              </a:ln>
            </p:spPr>
            <p:style>
              <a:lnRef idx="3">
                <a:schemeClr val="lt1"/>
              </a:lnRef>
              <a:fillRef idx="1">
                <a:schemeClr val="accent2"/>
              </a:fillRef>
              <a:effectRef idx="1">
                <a:schemeClr val="accent2"/>
              </a:effectRef>
              <a:fontRef idx="minor">
                <a:schemeClr val="lt1"/>
              </a:fontRef>
            </p:style>
            <p:txBody>
              <a:bodyPr wrap="square" lIns="0" tIns="0" rIns="0" bIns="0" numCol="1" anchor="ctr">
                <a:noAutofit/>
              </a:bodyPr>
              <a:lstStyle/>
              <a:p>
                <a:pPr lvl="0" algn="ctr" defTabSz="2889250">
                  <a:lnSpc>
                    <a:spcPct val="90000"/>
                  </a:lnSpc>
                  <a:spcBef>
                    <a:spcPts val="700"/>
                  </a:spcBef>
                  <a:defRPr sz="6500">
                    <a:solidFill>
                      <a:srgbClr val="000000"/>
                    </a:solidFill>
                  </a:defRPr>
                </a:pPr>
                <a:endParaRPr>
                  <a:latin typeface="+mn-ea"/>
                  <a:cs typeface="+mn-ea"/>
                  <a:sym typeface="微软雅黑" panose="020B0503020204020204" pitchFamily="34" charset="-122"/>
                </a:endParaRPr>
              </a:p>
            </p:txBody>
          </p:sp>
          <p:sp>
            <p:nvSpPr>
              <p:cNvPr id="2068" name="Shape 2068"/>
              <p:cNvSpPr/>
              <p:nvPr/>
            </p:nvSpPr>
            <p:spPr>
              <a:xfrm>
                <a:off x="1689897" y="76564"/>
                <a:ext cx="1612204" cy="7476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80" y="0"/>
                    </a:lnTo>
                    <a:lnTo>
                      <a:pt x="21600" y="10800"/>
                    </a:lnTo>
                    <a:lnTo>
                      <a:pt x="17280" y="21600"/>
                    </a:lnTo>
                    <a:lnTo>
                      <a:pt x="0" y="21600"/>
                    </a:lnTo>
                    <a:lnTo>
                      <a:pt x="4320" y="10800"/>
                    </a:lnTo>
                    <a:lnTo>
                      <a:pt x="0" y="0"/>
                    </a:lnTo>
                    <a:close/>
                  </a:path>
                </a:pathLst>
              </a:custGeom>
              <a:solidFill>
                <a:srgbClr val="91958B">
                  <a:alpha val="90000"/>
                </a:srgbClr>
              </a:solidFill>
              <a:ln w="12700" cap="flat">
                <a:noFill/>
                <a:miter lim="400000"/>
              </a:ln>
              <a:effectLst/>
            </p:spPr>
            <p:txBody>
              <a:bodyPr wrap="square" lIns="0" tIns="0" rIns="0" bIns="0" numCol="1" anchor="ctr">
                <a:noAutofit/>
              </a:bodyPr>
              <a:lstStyle/>
              <a:p>
                <a:pPr lvl="0" algn="ctr" defTabSz="2444750">
                  <a:lnSpc>
                    <a:spcPct val="90000"/>
                  </a:lnSpc>
                  <a:spcBef>
                    <a:spcPts val="700"/>
                  </a:spcBef>
                  <a:defRPr sz="5500"/>
                </a:pPr>
                <a:endParaRPr>
                  <a:latin typeface="+mn-ea"/>
                  <a:ea typeface="+mn-ea"/>
                  <a:cs typeface="+mn-ea"/>
                  <a:sym typeface="微软雅黑" panose="020B0503020204020204" pitchFamily="34" charset="-122"/>
                </a:endParaRPr>
              </a:p>
            </p:txBody>
          </p:sp>
          <p:sp>
            <p:nvSpPr>
              <p:cNvPr id="2069" name="Shape 2069"/>
              <p:cNvSpPr/>
              <p:nvPr/>
            </p:nvSpPr>
            <p:spPr>
              <a:xfrm>
                <a:off x="3076391" y="76564"/>
                <a:ext cx="1612203" cy="7476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80" y="0"/>
                    </a:lnTo>
                    <a:lnTo>
                      <a:pt x="21600" y="10800"/>
                    </a:lnTo>
                    <a:lnTo>
                      <a:pt x="17280" y="21600"/>
                    </a:lnTo>
                    <a:lnTo>
                      <a:pt x="0" y="21600"/>
                    </a:lnTo>
                    <a:lnTo>
                      <a:pt x="4320" y="10800"/>
                    </a:lnTo>
                    <a:lnTo>
                      <a:pt x="0" y="0"/>
                    </a:lnTo>
                    <a:close/>
                  </a:path>
                </a:pathLst>
              </a:custGeom>
              <a:solidFill>
                <a:srgbClr val="C8CAC5">
                  <a:alpha val="90000"/>
                </a:srgbClr>
              </a:solidFill>
              <a:ln w="12700" cap="flat">
                <a:noFill/>
                <a:miter lim="400000"/>
              </a:ln>
              <a:effectLst/>
            </p:spPr>
            <p:txBody>
              <a:bodyPr wrap="square" lIns="0" tIns="0" rIns="0" bIns="0" numCol="1" anchor="ctr">
                <a:noAutofit/>
              </a:bodyPr>
              <a:lstStyle/>
              <a:p>
                <a:pPr lvl="0" algn="ctr" defTabSz="2444750">
                  <a:lnSpc>
                    <a:spcPct val="90000"/>
                  </a:lnSpc>
                  <a:spcBef>
                    <a:spcPts val="700"/>
                  </a:spcBef>
                  <a:defRPr sz="5500"/>
                </a:pPr>
                <a:endParaRPr>
                  <a:latin typeface="+mn-ea"/>
                  <a:ea typeface="+mn-ea"/>
                  <a:cs typeface="+mn-ea"/>
                  <a:sym typeface="微软雅黑" panose="020B0503020204020204" pitchFamily="34" charset="-122"/>
                </a:endParaRPr>
              </a:p>
            </p:txBody>
          </p:sp>
        </p:grpSp>
        <p:grpSp>
          <p:nvGrpSpPr>
            <p:cNvPr id="2073" name="Group 2073"/>
            <p:cNvGrpSpPr/>
            <p:nvPr/>
          </p:nvGrpSpPr>
          <p:grpSpPr>
            <a:xfrm>
              <a:off x="792521" y="212391"/>
              <a:ext cx="356568" cy="475944"/>
              <a:chOff x="0" y="0"/>
              <a:chExt cx="356566" cy="475942"/>
            </a:xfrm>
          </p:grpSpPr>
          <p:sp>
            <p:nvSpPr>
              <p:cNvPr id="2071" name="Shape 2071"/>
              <p:cNvSpPr/>
              <p:nvPr/>
            </p:nvSpPr>
            <p:spPr>
              <a:xfrm>
                <a:off x="0" y="-1"/>
                <a:ext cx="356567" cy="475944"/>
              </a:xfrm>
              <a:custGeom>
                <a:avLst/>
                <a:gdLst/>
                <a:ahLst/>
                <a:cxnLst>
                  <a:cxn ang="0">
                    <a:pos x="wd2" y="hd2"/>
                  </a:cxn>
                  <a:cxn ang="5400000">
                    <a:pos x="wd2" y="hd2"/>
                  </a:cxn>
                  <a:cxn ang="10800000">
                    <a:pos x="wd2" y="hd2"/>
                  </a:cxn>
                  <a:cxn ang="16200000">
                    <a:pos x="wd2" y="hd2"/>
                  </a:cxn>
                </a:cxnLst>
                <a:rect l="0" t="0" r="r" b="b"/>
                <a:pathLst>
                  <a:path w="21600" h="21600" extrusionOk="0">
                    <a:moveTo>
                      <a:pt x="19800" y="12826"/>
                    </a:moveTo>
                    <a:lnTo>
                      <a:pt x="19800" y="15526"/>
                    </a:lnTo>
                    <a:cubicBezTo>
                      <a:pt x="19800" y="18130"/>
                      <a:pt x="16972" y="20250"/>
                      <a:pt x="13499" y="20250"/>
                    </a:cubicBezTo>
                    <a:lnTo>
                      <a:pt x="8099" y="20250"/>
                    </a:lnTo>
                    <a:cubicBezTo>
                      <a:pt x="4627" y="20250"/>
                      <a:pt x="1800" y="18130"/>
                      <a:pt x="1800" y="15526"/>
                    </a:cubicBezTo>
                    <a:lnTo>
                      <a:pt x="1800" y="10800"/>
                    </a:lnTo>
                    <a:cubicBezTo>
                      <a:pt x="1800" y="10427"/>
                      <a:pt x="2203" y="10124"/>
                      <a:pt x="2699" y="10124"/>
                    </a:cubicBezTo>
                    <a:lnTo>
                      <a:pt x="18899" y="10124"/>
                    </a:lnTo>
                    <a:cubicBezTo>
                      <a:pt x="19396" y="10124"/>
                      <a:pt x="19800" y="10427"/>
                      <a:pt x="19800" y="10800"/>
                    </a:cubicBezTo>
                    <a:cubicBezTo>
                      <a:pt x="19800" y="10800"/>
                      <a:pt x="19800" y="12826"/>
                      <a:pt x="19800" y="12826"/>
                    </a:cubicBezTo>
                    <a:close/>
                    <a:moveTo>
                      <a:pt x="14400" y="6075"/>
                    </a:moveTo>
                    <a:lnTo>
                      <a:pt x="14400" y="8774"/>
                    </a:lnTo>
                    <a:lnTo>
                      <a:pt x="7200" y="8774"/>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5526"/>
                    </a:lnTo>
                    <a:cubicBezTo>
                      <a:pt x="0" y="18881"/>
                      <a:pt x="3625" y="21600"/>
                      <a:pt x="8099" y="21600"/>
                    </a:cubicBezTo>
                    <a:lnTo>
                      <a:pt x="13499" y="21600"/>
                    </a:lnTo>
                    <a:cubicBezTo>
                      <a:pt x="17974" y="21600"/>
                      <a:pt x="21600" y="18881"/>
                      <a:pt x="21600" y="15526"/>
                    </a:cubicBezTo>
                    <a:lnTo>
                      <a:pt x="21600" y="10800"/>
                    </a:lnTo>
                    <a:cubicBezTo>
                      <a:pt x="21600" y="9681"/>
                      <a:pt x="20391" y="8774"/>
                      <a:pt x="18899" y="8774"/>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latin typeface="+mn-ea"/>
                  <a:ea typeface="+mn-ea"/>
                  <a:cs typeface="+mn-ea"/>
                  <a:sym typeface="微软雅黑" panose="020B0503020204020204" pitchFamily="34" charset="-122"/>
                </a:endParaRPr>
              </a:p>
            </p:txBody>
          </p:sp>
          <p:sp>
            <p:nvSpPr>
              <p:cNvPr id="2072" name="Shape 2072"/>
              <p:cNvSpPr/>
              <p:nvPr/>
            </p:nvSpPr>
            <p:spPr>
              <a:xfrm>
                <a:off x="148637" y="282654"/>
                <a:ext cx="59293" cy="8934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latin typeface="+mn-ea"/>
                  <a:ea typeface="+mn-ea"/>
                  <a:cs typeface="+mn-ea"/>
                  <a:sym typeface="微软雅黑" panose="020B0503020204020204" pitchFamily="34" charset="-122"/>
                </a:endParaRPr>
              </a:p>
            </p:txBody>
          </p:sp>
        </p:grpSp>
        <p:sp>
          <p:nvSpPr>
            <p:cNvPr id="2074" name="Shape 2074"/>
            <p:cNvSpPr/>
            <p:nvPr/>
          </p:nvSpPr>
          <p:spPr>
            <a:xfrm>
              <a:off x="2008068" y="250319"/>
              <a:ext cx="956350" cy="400108"/>
            </a:xfrm>
            <a:prstGeom prst="rect">
              <a:avLst/>
            </a:prstGeom>
            <a:noFill/>
            <a:ln w="12700" cap="flat">
              <a:noFill/>
              <a:miter lim="400000"/>
            </a:ln>
            <a:effectLst/>
          </p:spPr>
          <p:txBody>
            <a:bodyPr wrap="none" lIns="45719" tIns="45719" rIns="45719" bIns="45719" numCol="1" anchor="t">
              <a:spAutoFit/>
            </a:bodyPr>
            <a:lstStyle>
              <a:lvl1pPr>
                <a:defRPr sz="2000" b="1">
                  <a:latin typeface="+mj-lt"/>
                  <a:ea typeface="+mj-ea"/>
                  <a:cs typeface="+mj-cs"/>
                  <a:sym typeface="Source Sans Pro"/>
                </a:defRPr>
              </a:lvl1pPr>
            </a:lstStyle>
            <a:p>
              <a:pPr lvl="0">
                <a:defRPr sz="1800" b="0">
                  <a:solidFill>
                    <a:srgbClr val="000000"/>
                  </a:solidFill>
                </a:defRPr>
              </a:pPr>
              <a:r>
                <a:rPr sz="2000" b="1">
                  <a:solidFill>
                    <a:srgbClr val="FFFFFF"/>
                  </a:solidFill>
                  <a:latin typeface="+mn-ea"/>
                  <a:ea typeface="+mn-ea"/>
                  <a:cs typeface="+mn-ea"/>
                  <a:sym typeface="微软雅黑" panose="020B0503020204020204" pitchFamily="34" charset="-122"/>
                </a:rPr>
                <a:t>STEP 1</a:t>
              </a:r>
              <a:endParaRPr sz="2000" b="1">
                <a:solidFill>
                  <a:srgbClr val="FFFFFF"/>
                </a:solidFill>
                <a:latin typeface="+mn-ea"/>
                <a:ea typeface="+mn-ea"/>
                <a:cs typeface="+mn-ea"/>
                <a:sym typeface="微软雅黑" panose="020B0503020204020204" pitchFamily="34" charset="-122"/>
              </a:endParaRPr>
            </a:p>
          </p:txBody>
        </p:sp>
        <p:sp>
          <p:nvSpPr>
            <p:cNvPr id="2075" name="Shape 2075"/>
            <p:cNvSpPr/>
            <p:nvPr/>
          </p:nvSpPr>
          <p:spPr>
            <a:xfrm>
              <a:off x="3370149" y="250319"/>
              <a:ext cx="956350" cy="400108"/>
            </a:xfrm>
            <a:prstGeom prst="rect">
              <a:avLst/>
            </a:prstGeom>
            <a:noFill/>
            <a:ln w="12700" cap="flat">
              <a:noFill/>
              <a:miter lim="400000"/>
            </a:ln>
            <a:effectLst/>
          </p:spPr>
          <p:txBody>
            <a:bodyPr wrap="none" lIns="45719" tIns="45719" rIns="45719" bIns="45719" numCol="1" anchor="t">
              <a:spAutoFit/>
            </a:bodyPr>
            <a:lstStyle>
              <a:lvl1pPr>
                <a:defRPr sz="2000" b="1">
                  <a:solidFill>
                    <a:srgbClr val="595C54"/>
                  </a:solidFill>
                  <a:latin typeface="+mj-lt"/>
                  <a:ea typeface="+mj-ea"/>
                  <a:cs typeface="+mj-cs"/>
                  <a:sym typeface="Source Sans Pro"/>
                </a:defRPr>
              </a:lvl1pPr>
            </a:lstStyle>
            <a:p>
              <a:pPr lvl="0">
                <a:defRPr sz="1800" b="0">
                  <a:solidFill>
                    <a:srgbClr val="000000"/>
                  </a:solidFill>
                </a:defRPr>
              </a:pPr>
              <a:r>
                <a:rPr sz="2000" b="1">
                  <a:solidFill>
                    <a:srgbClr val="595C54"/>
                  </a:solidFill>
                  <a:latin typeface="+mn-ea"/>
                  <a:ea typeface="+mn-ea"/>
                  <a:cs typeface="+mn-ea"/>
                  <a:sym typeface="微软雅黑" panose="020B0503020204020204" pitchFamily="34" charset="-122"/>
                </a:rPr>
                <a:t>STEP 2</a:t>
              </a:r>
              <a:endParaRPr sz="2000" b="1">
                <a:solidFill>
                  <a:srgbClr val="595C54"/>
                </a:solidFill>
                <a:latin typeface="+mn-ea"/>
                <a:ea typeface="+mn-ea"/>
                <a:cs typeface="+mn-ea"/>
                <a:sym typeface="微软雅黑" panose="020B0503020204020204" pitchFamily="34" charset="-122"/>
              </a:endParaRPr>
            </a:p>
          </p:txBody>
        </p:sp>
      </p:grpSp>
      <p:grpSp>
        <p:nvGrpSpPr>
          <p:cNvPr id="2086" name="Group 2086"/>
          <p:cNvGrpSpPr/>
          <p:nvPr/>
        </p:nvGrpSpPr>
        <p:grpSpPr>
          <a:xfrm>
            <a:off x="1048914" y="4208939"/>
            <a:ext cx="4688597" cy="900751"/>
            <a:chOff x="-1" y="-1"/>
            <a:chExt cx="4688595" cy="900750"/>
          </a:xfrm>
        </p:grpSpPr>
        <p:grpSp>
          <p:nvGrpSpPr>
            <p:cNvPr id="2080" name="Group 2080"/>
            <p:cNvGrpSpPr/>
            <p:nvPr/>
          </p:nvGrpSpPr>
          <p:grpSpPr>
            <a:xfrm>
              <a:off x="-1" y="-1"/>
              <a:ext cx="4688595" cy="900750"/>
              <a:chOff x="0" y="0"/>
              <a:chExt cx="4688593" cy="900748"/>
            </a:xfrm>
          </p:grpSpPr>
          <p:sp>
            <p:nvSpPr>
              <p:cNvPr id="2077" name="Shape 2077"/>
              <p:cNvSpPr/>
              <p:nvPr/>
            </p:nvSpPr>
            <p:spPr>
              <a:xfrm>
                <a:off x="-1" y="-1"/>
                <a:ext cx="1942412" cy="9007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80" y="0"/>
                    </a:lnTo>
                    <a:lnTo>
                      <a:pt x="21600" y="10800"/>
                    </a:lnTo>
                    <a:lnTo>
                      <a:pt x="17280" y="21600"/>
                    </a:lnTo>
                    <a:lnTo>
                      <a:pt x="0" y="21600"/>
                    </a:lnTo>
                    <a:lnTo>
                      <a:pt x="4320" y="10800"/>
                    </a:lnTo>
                    <a:lnTo>
                      <a:pt x="0" y="0"/>
                    </a:lnTo>
                    <a:close/>
                  </a:path>
                </a:pathLst>
              </a:custGeom>
              <a:ln>
                <a:noFill/>
              </a:ln>
            </p:spPr>
            <p:style>
              <a:lnRef idx="3">
                <a:schemeClr val="lt1"/>
              </a:lnRef>
              <a:fillRef idx="1">
                <a:schemeClr val="accent5"/>
              </a:fillRef>
              <a:effectRef idx="1">
                <a:schemeClr val="accent5"/>
              </a:effectRef>
              <a:fontRef idx="minor">
                <a:schemeClr val="lt1"/>
              </a:fontRef>
            </p:style>
            <p:txBody>
              <a:bodyPr wrap="square" lIns="0" tIns="0" rIns="0" bIns="0" numCol="1" anchor="ctr">
                <a:noAutofit/>
              </a:bodyPr>
              <a:lstStyle/>
              <a:p>
                <a:pPr lvl="0" algn="ctr" defTabSz="2889250">
                  <a:lnSpc>
                    <a:spcPct val="90000"/>
                  </a:lnSpc>
                  <a:spcBef>
                    <a:spcPts val="700"/>
                  </a:spcBef>
                  <a:defRPr sz="6500">
                    <a:solidFill>
                      <a:srgbClr val="000000"/>
                    </a:solidFill>
                  </a:defRPr>
                </a:pPr>
                <a:endParaRPr>
                  <a:latin typeface="+mn-ea"/>
                  <a:cs typeface="+mn-ea"/>
                  <a:sym typeface="微软雅黑" panose="020B0503020204020204" pitchFamily="34" charset="-122"/>
                </a:endParaRPr>
              </a:p>
            </p:txBody>
          </p:sp>
          <p:sp>
            <p:nvSpPr>
              <p:cNvPr id="2078" name="Shape 2078"/>
              <p:cNvSpPr/>
              <p:nvPr/>
            </p:nvSpPr>
            <p:spPr>
              <a:xfrm>
                <a:off x="1689897" y="76564"/>
                <a:ext cx="1612204" cy="7476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80" y="0"/>
                    </a:lnTo>
                    <a:lnTo>
                      <a:pt x="21600" y="10800"/>
                    </a:lnTo>
                    <a:lnTo>
                      <a:pt x="17280" y="21600"/>
                    </a:lnTo>
                    <a:lnTo>
                      <a:pt x="0" y="21600"/>
                    </a:lnTo>
                    <a:lnTo>
                      <a:pt x="4320" y="10800"/>
                    </a:lnTo>
                    <a:lnTo>
                      <a:pt x="0" y="0"/>
                    </a:lnTo>
                    <a:close/>
                  </a:path>
                </a:pathLst>
              </a:custGeom>
              <a:solidFill>
                <a:srgbClr val="91958B">
                  <a:alpha val="90000"/>
                </a:srgbClr>
              </a:solidFill>
              <a:ln w="12700" cap="flat">
                <a:noFill/>
                <a:miter lim="400000"/>
              </a:ln>
              <a:effectLst/>
            </p:spPr>
            <p:txBody>
              <a:bodyPr wrap="square" lIns="0" tIns="0" rIns="0" bIns="0" numCol="1" anchor="ctr">
                <a:noAutofit/>
              </a:bodyPr>
              <a:lstStyle/>
              <a:p>
                <a:pPr lvl="0" algn="ctr" defTabSz="2444750">
                  <a:lnSpc>
                    <a:spcPct val="90000"/>
                  </a:lnSpc>
                  <a:spcBef>
                    <a:spcPts val="700"/>
                  </a:spcBef>
                  <a:defRPr sz="5500"/>
                </a:pPr>
                <a:endParaRPr>
                  <a:latin typeface="+mn-ea"/>
                  <a:ea typeface="+mn-ea"/>
                  <a:cs typeface="+mn-ea"/>
                  <a:sym typeface="微软雅黑" panose="020B0503020204020204" pitchFamily="34" charset="-122"/>
                </a:endParaRPr>
              </a:p>
            </p:txBody>
          </p:sp>
          <p:sp>
            <p:nvSpPr>
              <p:cNvPr id="2079" name="Shape 2079"/>
              <p:cNvSpPr/>
              <p:nvPr/>
            </p:nvSpPr>
            <p:spPr>
              <a:xfrm>
                <a:off x="3076391" y="76564"/>
                <a:ext cx="1612203" cy="74762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80" y="0"/>
                    </a:lnTo>
                    <a:lnTo>
                      <a:pt x="21600" y="10800"/>
                    </a:lnTo>
                    <a:lnTo>
                      <a:pt x="17280" y="21600"/>
                    </a:lnTo>
                    <a:lnTo>
                      <a:pt x="0" y="21600"/>
                    </a:lnTo>
                    <a:lnTo>
                      <a:pt x="4320" y="10800"/>
                    </a:lnTo>
                    <a:lnTo>
                      <a:pt x="0" y="0"/>
                    </a:lnTo>
                    <a:close/>
                  </a:path>
                </a:pathLst>
              </a:custGeom>
              <a:solidFill>
                <a:srgbClr val="C8CAC5">
                  <a:alpha val="90000"/>
                </a:srgbClr>
              </a:solidFill>
              <a:ln w="12700" cap="flat">
                <a:noFill/>
                <a:miter lim="400000"/>
              </a:ln>
              <a:effectLst/>
            </p:spPr>
            <p:txBody>
              <a:bodyPr wrap="square" lIns="0" tIns="0" rIns="0" bIns="0" numCol="1" anchor="ctr">
                <a:noAutofit/>
              </a:bodyPr>
              <a:lstStyle/>
              <a:p>
                <a:pPr lvl="0" algn="ctr" defTabSz="2444750">
                  <a:lnSpc>
                    <a:spcPct val="90000"/>
                  </a:lnSpc>
                  <a:spcBef>
                    <a:spcPts val="700"/>
                  </a:spcBef>
                  <a:defRPr sz="5500"/>
                </a:pPr>
                <a:endParaRPr>
                  <a:latin typeface="+mn-ea"/>
                  <a:ea typeface="+mn-ea"/>
                  <a:cs typeface="+mn-ea"/>
                  <a:sym typeface="微软雅黑" panose="020B0503020204020204" pitchFamily="34" charset="-122"/>
                </a:endParaRPr>
              </a:p>
            </p:txBody>
          </p:sp>
        </p:grpSp>
        <p:grpSp>
          <p:nvGrpSpPr>
            <p:cNvPr id="2083" name="Group 2083"/>
            <p:cNvGrpSpPr/>
            <p:nvPr/>
          </p:nvGrpSpPr>
          <p:grpSpPr>
            <a:xfrm>
              <a:off x="733627" y="255303"/>
              <a:ext cx="475154" cy="415860"/>
              <a:chOff x="0" y="0"/>
              <a:chExt cx="475153" cy="415859"/>
            </a:xfrm>
          </p:grpSpPr>
          <p:sp>
            <p:nvSpPr>
              <p:cNvPr id="2081" name="Shape 2081"/>
              <p:cNvSpPr/>
              <p:nvPr/>
            </p:nvSpPr>
            <p:spPr>
              <a:xfrm>
                <a:off x="74724" y="73912"/>
                <a:ext cx="170569" cy="112088"/>
              </a:xfrm>
              <a:custGeom>
                <a:avLst/>
                <a:gdLst/>
                <a:ahLst/>
                <a:cxnLst>
                  <a:cxn ang="0">
                    <a:pos x="wd2" y="hd2"/>
                  </a:cxn>
                  <a:cxn ang="5400000">
                    <a:pos x="wd2" y="hd2"/>
                  </a:cxn>
                  <a:cxn ang="10800000">
                    <a:pos x="wd2" y="hd2"/>
                  </a:cxn>
                  <a:cxn ang="16200000">
                    <a:pos x="wd2" y="hd2"/>
                  </a:cxn>
                </a:cxnLst>
                <a:rect l="0" t="0" r="r" b="b"/>
                <a:pathLst>
                  <a:path w="21600" h="21600" extrusionOk="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latin typeface="+mn-ea"/>
                  <a:ea typeface="+mn-ea"/>
                  <a:cs typeface="+mn-ea"/>
                  <a:sym typeface="微软雅黑" panose="020B0503020204020204" pitchFamily="34" charset="-122"/>
                </a:endParaRPr>
              </a:p>
            </p:txBody>
          </p:sp>
          <p:sp>
            <p:nvSpPr>
              <p:cNvPr id="2082" name="Shape 2082"/>
              <p:cNvSpPr/>
              <p:nvPr/>
            </p:nvSpPr>
            <p:spPr>
              <a:xfrm>
                <a:off x="0" y="0"/>
                <a:ext cx="475154" cy="415860"/>
              </a:xfrm>
              <a:custGeom>
                <a:avLst/>
                <a:gdLst/>
                <a:ahLst/>
                <a:cxnLst>
                  <a:cxn ang="0">
                    <a:pos x="wd2" y="hd2"/>
                  </a:cxn>
                  <a:cxn ang="5400000">
                    <a:pos x="wd2" y="hd2"/>
                  </a:cxn>
                  <a:cxn ang="10800000">
                    <a:pos x="wd2" y="hd2"/>
                  </a:cxn>
                  <a:cxn ang="16200000">
                    <a:pos x="wd2" y="hd2"/>
                  </a:cxn>
                </a:cxnLst>
                <a:rect l="0" t="0" r="r" b="b"/>
                <a:pathLst>
                  <a:path w="21600" h="21600" extrusionOk="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rgbClr val="FFFFFF"/>
              </a:solidFill>
              <a:ln w="12700" cap="flat">
                <a:noFill/>
                <a:miter lim="400000"/>
              </a:ln>
              <a:effectLst/>
            </p:spPr>
            <p:txBody>
              <a:bodyPr wrap="square" lIns="0" tIns="0" rIns="0" bIns="0" numCol="1" anchor="ctr">
                <a:noAutofit/>
              </a:bodyPr>
              <a:lstStyle/>
              <a:p>
                <a:pPr lvl="0" defTabSz="457200">
                  <a:defRPr sz="3000">
                    <a:effectLst>
                      <a:outerShdw blurRad="38100" dist="38100" dir="2700000" rotWithShape="0">
                        <a:srgbClr val="000000"/>
                      </a:outerShdw>
                    </a:effectLst>
                  </a:defRPr>
                </a:pPr>
                <a:endParaRPr>
                  <a:latin typeface="+mn-ea"/>
                  <a:ea typeface="+mn-ea"/>
                  <a:cs typeface="+mn-ea"/>
                  <a:sym typeface="微软雅黑" panose="020B0503020204020204" pitchFamily="34" charset="-122"/>
                </a:endParaRPr>
              </a:p>
            </p:txBody>
          </p:sp>
        </p:grpSp>
        <p:sp>
          <p:nvSpPr>
            <p:cNvPr id="2084" name="Shape 2084"/>
            <p:cNvSpPr/>
            <p:nvPr/>
          </p:nvSpPr>
          <p:spPr>
            <a:xfrm>
              <a:off x="2008068" y="239914"/>
              <a:ext cx="956350" cy="400108"/>
            </a:xfrm>
            <a:prstGeom prst="rect">
              <a:avLst/>
            </a:prstGeom>
            <a:noFill/>
            <a:ln w="12700" cap="flat">
              <a:noFill/>
              <a:miter lim="400000"/>
            </a:ln>
            <a:effectLst/>
          </p:spPr>
          <p:txBody>
            <a:bodyPr wrap="none" lIns="45719" tIns="45719" rIns="45719" bIns="45719" numCol="1" anchor="t">
              <a:spAutoFit/>
            </a:bodyPr>
            <a:lstStyle>
              <a:lvl1pPr>
                <a:defRPr sz="2000" b="1">
                  <a:latin typeface="+mj-lt"/>
                  <a:ea typeface="+mj-ea"/>
                  <a:cs typeface="+mj-cs"/>
                  <a:sym typeface="Source Sans Pro"/>
                </a:defRPr>
              </a:lvl1pPr>
            </a:lstStyle>
            <a:p>
              <a:pPr lvl="0">
                <a:defRPr sz="1800" b="0">
                  <a:solidFill>
                    <a:srgbClr val="000000"/>
                  </a:solidFill>
                </a:defRPr>
              </a:pPr>
              <a:r>
                <a:rPr sz="2000" b="1">
                  <a:solidFill>
                    <a:srgbClr val="FFFFFF"/>
                  </a:solidFill>
                  <a:latin typeface="+mn-ea"/>
                  <a:ea typeface="+mn-ea"/>
                  <a:cs typeface="+mn-ea"/>
                  <a:sym typeface="微软雅黑" panose="020B0503020204020204" pitchFamily="34" charset="-122"/>
                </a:rPr>
                <a:t>STEP 1</a:t>
              </a:r>
              <a:endParaRPr sz="2000" b="1">
                <a:solidFill>
                  <a:srgbClr val="FFFFFF"/>
                </a:solidFill>
                <a:latin typeface="+mn-ea"/>
                <a:ea typeface="+mn-ea"/>
                <a:cs typeface="+mn-ea"/>
                <a:sym typeface="微软雅黑" panose="020B0503020204020204" pitchFamily="34" charset="-122"/>
              </a:endParaRPr>
            </a:p>
          </p:txBody>
        </p:sp>
        <p:sp>
          <p:nvSpPr>
            <p:cNvPr id="2085" name="Shape 2085"/>
            <p:cNvSpPr/>
            <p:nvPr/>
          </p:nvSpPr>
          <p:spPr>
            <a:xfrm>
              <a:off x="3370149" y="239914"/>
              <a:ext cx="956350" cy="400108"/>
            </a:xfrm>
            <a:prstGeom prst="rect">
              <a:avLst/>
            </a:prstGeom>
            <a:noFill/>
            <a:ln w="12700" cap="flat">
              <a:noFill/>
              <a:miter lim="400000"/>
            </a:ln>
            <a:effectLst/>
          </p:spPr>
          <p:txBody>
            <a:bodyPr wrap="none" lIns="45719" tIns="45719" rIns="45719" bIns="45719" numCol="1" anchor="t">
              <a:spAutoFit/>
            </a:bodyPr>
            <a:lstStyle>
              <a:lvl1pPr>
                <a:defRPr sz="2000" b="1">
                  <a:solidFill>
                    <a:srgbClr val="595C54"/>
                  </a:solidFill>
                  <a:latin typeface="+mj-lt"/>
                  <a:ea typeface="+mj-ea"/>
                  <a:cs typeface="+mj-cs"/>
                  <a:sym typeface="Source Sans Pro"/>
                </a:defRPr>
              </a:lvl1pPr>
            </a:lstStyle>
            <a:p>
              <a:pPr lvl="0">
                <a:defRPr sz="1800" b="0">
                  <a:solidFill>
                    <a:srgbClr val="000000"/>
                  </a:solidFill>
                </a:defRPr>
              </a:pPr>
              <a:r>
                <a:rPr sz="2000" b="1">
                  <a:solidFill>
                    <a:srgbClr val="595C54"/>
                  </a:solidFill>
                  <a:latin typeface="+mn-ea"/>
                  <a:ea typeface="+mn-ea"/>
                  <a:cs typeface="+mn-ea"/>
                  <a:sym typeface="微软雅黑" panose="020B0503020204020204" pitchFamily="34" charset="-122"/>
                </a:rPr>
                <a:t>STEP 2</a:t>
              </a:r>
              <a:endParaRPr sz="2000" b="1">
                <a:solidFill>
                  <a:srgbClr val="595C54"/>
                </a:solidFill>
                <a:latin typeface="+mn-ea"/>
                <a:ea typeface="+mn-ea"/>
                <a:cs typeface="+mn-ea"/>
                <a:sym typeface="微软雅黑" panose="020B0503020204020204" pitchFamily="34" charset="-122"/>
              </a:endParaRPr>
            </a:p>
          </p:txBody>
        </p:sp>
      </p:grpSp>
      <p:grpSp>
        <p:nvGrpSpPr>
          <p:cNvPr id="2091" name="Group 2091"/>
          <p:cNvGrpSpPr/>
          <p:nvPr/>
        </p:nvGrpSpPr>
        <p:grpSpPr>
          <a:xfrm>
            <a:off x="5896933" y="3212681"/>
            <a:ext cx="5468159" cy="892574"/>
            <a:chOff x="-1" y="0"/>
            <a:chExt cx="5468157" cy="892573"/>
          </a:xfrm>
        </p:grpSpPr>
        <p:sp>
          <p:nvSpPr>
            <p:cNvPr id="2087" name="Shape 2087"/>
            <p:cNvSpPr/>
            <p:nvPr/>
          </p:nvSpPr>
          <p:spPr>
            <a:xfrm>
              <a:off x="-1" y="341522"/>
              <a:ext cx="795105" cy="1"/>
            </a:xfrm>
            <a:prstGeom prst="line">
              <a:avLst/>
            </a:prstGeom>
            <a:noFill/>
            <a:ln w="28575" cap="flat">
              <a:solidFill>
                <a:srgbClr val="C8CAC5"/>
              </a:solidFill>
              <a:prstDash val="solid"/>
              <a:miter lim="400000"/>
              <a:tailEnd type="oval" w="med" len="med"/>
            </a:ln>
            <a:effectLst/>
          </p:spPr>
          <p:txBody>
            <a:bodyPr wrap="square" lIns="0" tIns="0" rIns="0" bIns="0" numCol="1" anchor="t">
              <a:noAutofit/>
            </a:bodyPr>
            <a:lstStyle/>
            <a:p>
              <a:pPr lvl="0" defTabSz="457200">
                <a:defRPr sz="1200">
                  <a:solidFill>
                    <a:srgbClr val="000000"/>
                  </a:solidFill>
                  <a:latin typeface="Helvetica"/>
                  <a:ea typeface="Helvetica"/>
                  <a:cs typeface="Helvetica"/>
                  <a:sym typeface="Helvetica"/>
                </a:defRPr>
              </a:pPr>
              <a:endParaRPr>
                <a:latin typeface="+mn-ea"/>
                <a:ea typeface="+mn-ea"/>
                <a:cs typeface="+mn-ea"/>
                <a:sym typeface="微软雅黑" panose="020B0503020204020204" pitchFamily="34" charset="-122"/>
              </a:endParaRPr>
            </a:p>
          </p:txBody>
        </p:sp>
        <p:sp>
          <p:nvSpPr>
            <p:cNvPr id="2088" name="Shape 2088"/>
            <p:cNvSpPr/>
            <p:nvPr/>
          </p:nvSpPr>
          <p:spPr>
            <a:xfrm>
              <a:off x="974553" y="0"/>
              <a:ext cx="1015661" cy="369330"/>
            </a:xfrm>
            <a:prstGeom prst="rect">
              <a:avLst/>
            </a:prstGeom>
            <a:noFill/>
            <a:ln w="12700" cap="flat">
              <a:noFill/>
              <a:miter lim="400000"/>
            </a:ln>
            <a:effectLst/>
          </p:spPr>
          <p:txBody>
            <a:bodyPr wrap="none" lIns="45719" tIns="45719" rIns="45719" bIns="45719" numCol="1" anchor="t">
              <a:spAutoFit/>
            </a:bodyPr>
            <a:lstStyle>
              <a:lvl1pPr>
                <a:defRPr>
                  <a:solidFill>
                    <a:srgbClr val="595C54"/>
                  </a:solidFill>
                  <a:latin typeface="+mj-lt"/>
                  <a:ea typeface="+mj-ea"/>
                  <a:cs typeface="+mj-cs"/>
                  <a:sym typeface="Source Sans Pro"/>
                </a:defRPr>
              </a:lvl1pPr>
            </a:lstStyle>
            <a:p>
              <a:pPr lvl="0">
                <a:defRPr>
                  <a:solidFill>
                    <a:srgbClr val="000000"/>
                  </a:solidFill>
                </a:defRPr>
              </a:pPr>
              <a:r>
                <a:rPr lang="zh-CN" altLang="en-US" smtClean="0">
                  <a:solidFill>
                    <a:srgbClr val="595C54"/>
                  </a:solidFill>
                  <a:latin typeface="+mn-ea"/>
                  <a:ea typeface="+mn-ea"/>
                  <a:cs typeface="+mn-ea"/>
                  <a:sym typeface="微软雅黑" panose="020B0503020204020204" pitchFamily="34" charset="-122"/>
                </a:rPr>
                <a:t>添加标题</a:t>
              </a:r>
              <a:endParaRPr>
                <a:solidFill>
                  <a:srgbClr val="595C54"/>
                </a:solidFill>
                <a:latin typeface="+mn-ea"/>
                <a:ea typeface="+mn-ea"/>
                <a:cs typeface="+mn-ea"/>
                <a:sym typeface="微软雅黑" panose="020B0503020204020204" pitchFamily="34" charset="-122"/>
              </a:endParaRPr>
            </a:p>
          </p:txBody>
        </p:sp>
        <p:sp>
          <p:nvSpPr>
            <p:cNvPr id="2089" name="Shape 2089"/>
            <p:cNvSpPr/>
            <p:nvPr/>
          </p:nvSpPr>
          <p:spPr>
            <a:xfrm>
              <a:off x="974554" y="369332"/>
              <a:ext cx="4493602" cy="523241"/>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sz="1400" smtClean="0">
                  <a:solidFill>
                    <a:srgbClr val="595C54"/>
                  </a:solidFill>
                  <a:latin typeface="+mn-ea"/>
                  <a:ea typeface="+mn-ea"/>
                  <a:cs typeface="+mn-ea"/>
                  <a:sym typeface="微软雅黑" panose="020B0503020204020204" pitchFamily="34" charset="-122"/>
                </a:rPr>
                <a:t>您的内容打在这里，或通过复制您的文本后在此框中选择粘贴并选择只保留文字</a:t>
              </a:r>
              <a:r>
                <a:rPr sz="1400" smtClean="0">
                  <a:solidFill>
                    <a:srgbClr val="595C54"/>
                  </a:solidFill>
                  <a:latin typeface="+mn-ea"/>
                  <a:ea typeface="+mn-ea"/>
                  <a:cs typeface="+mn-ea"/>
                  <a:sym typeface="微软雅黑" panose="020B0503020204020204" pitchFamily="34" charset="-122"/>
                </a:rPr>
                <a:t> </a:t>
              </a:r>
              <a:endParaRPr sz="1400">
                <a:solidFill>
                  <a:srgbClr val="595C54"/>
                </a:solidFill>
                <a:latin typeface="+mn-ea"/>
                <a:ea typeface="+mn-ea"/>
                <a:cs typeface="+mn-ea"/>
                <a:sym typeface="微软雅黑" panose="020B0503020204020204" pitchFamily="34" charset="-122"/>
              </a:endParaRPr>
            </a:p>
          </p:txBody>
        </p:sp>
        <p:sp>
          <p:nvSpPr>
            <p:cNvPr id="2090" name="Shape 2090"/>
            <p:cNvSpPr/>
            <p:nvPr/>
          </p:nvSpPr>
          <p:spPr>
            <a:xfrm>
              <a:off x="1074373" y="341522"/>
              <a:ext cx="1339982" cy="1"/>
            </a:xfrm>
            <a:prstGeom prst="line">
              <a:avLst/>
            </a:prstGeom>
            <a:noFill/>
            <a:ln w="28575" cap="flat">
              <a:solidFill>
                <a:srgbClr val="C8CAC5"/>
              </a:solidFill>
              <a:prstDash val="solid"/>
              <a:miter lim="400000"/>
            </a:ln>
            <a:effectLst/>
          </p:spPr>
          <p:txBody>
            <a:bodyPr wrap="square" lIns="0" tIns="0" rIns="0" bIns="0" numCol="1" anchor="t">
              <a:noAutofit/>
            </a:bodyPr>
            <a:lstStyle/>
            <a:p>
              <a:pPr lvl="0" defTabSz="457200">
                <a:defRPr sz="1200">
                  <a:solidFill>
                    <a:srgbClr val="000000"/>
                  </a:solidFill>
                  <a:latin typeface="Helvetica"/>
                  <a:ea typeface="Helvetica"/>
                  <a:cs typeface="Helvetica"/>
                  <a:sym typeface="Helvetica"/>
                </a:defRPr>
              </a:pPr>
              <a:endParaRPr>
                <a:latin typeface="+mn-ea"/>
                <a:ea typeface="+mn-ea"/>
                <a:cs typeface="+mn-ea"/>
                <a:sym typeface="微软雅黑" panose="020B0503020204020204" pitchFamily="34" charset="-122"/>
              </a:endParaRPr>
            </a:p>
          </p:txBody>
        </p:sp>
      </p:grpSp>
      <p:grpSp>
        <p:nvGrpSpPr>
          <p:cNvPr id="2096" name="Group 2096"/>
          <p:cNvGrpSpPr/>
          <p:nvPr/>
        </p:nvGrpSpPr>
        <p:grpSpPr>
          <a:xfrm>
            <a:off x="5896933" y="4279574"/>
            <a:ext cx="5468159" cy="892574"/>
            <a:chOff x="-1" y="0"/>
            <a:chExt cx="5468157" cy="892573"/>
          </a:xfrm>
        </p:grpSpPr>
        <p:sp>
          <p:nvSpPr>
            <p:cNvPr id="2092" name="Shape 2092"/>
            <p:cNvSpPr/>
            <p:nvPr/>
          </p:nvSpPr>
          <p:spPr>
            <a:xfrm>
              <a:off x="-1" y="369332"/>
              <a:ext cx="795105" cy="1"/>
            </a:xfrm>
            <a:prstGeom prst="line">
              <a:avLst/>
            </a:prstGeom>
            <a:noFill/>
            <a:ln w="28575" cap="flat">
              <a:solidFill>
                <a:srgbClr val="C8CAC5"/>
              </a:solidFill>
              <a:prstDash val="solid"/>
              <a:miter lim="400000"/>
              <a:tailEnd type="oval" w="med" len="med"/>
            </a:ln>
            <a:effectLst/>
          </p:spPr>
          <p:txBody>
            <a:bodyPr wrap="square" lIns="0" tIns="0" rIns="0" bIns="0" numCol="1" anchor="t">
              <a:noAutofit/>
            </a:bodyPr>
            <a:lstStyle/>
            <a:p>
              <a:pPr lvl="0" defTabSz="457200">
                <a:defRPr sz="1200">
                  <a:solidFill>
                    <a:srgbClr val="000000"/>
                  </a:solidFill>
                  <a:latin typeface="Helvetica"/>
                  <a:ea typeface="Helvetica"/>
                  <a:cs typeface="Helvetica"/>
                  <a:sym typeface="Helvetica"/>
                </a:defRPr>
              </a:pPr>
              <a:endParaRPr>
                <a:latin typeface="+mn-ea"/>
                <a:ea typeface="+mn-ea"/>
                <a:cs typeface="+mn-ea"/>
                <a:sym typeface="微软雅黑" panose="020B0503020204020204" pitchFamily="34" charset="-122"/>
              </a:endParaRPr>
            </a:p>
          </p:txBody>
        </p:sp>
        <p:sp>
          <p:nvSpPr>
            <p:cNvPr id="2093" name="Shape 2093"/>
            <p:cNvSpPr/>
            <p:nvPr/>
          </p:nvSpPr>
          <p:spPr>
            <a:xfrm>
              <a:off x="974553" y="0"/>
              <a:ext cx="1015661" cy="369330"/>
            </a:xfrm>
            <a:prstGeom prst="rect">
              <a:avLst/>
            </a:prstGeom>
            <a:noFill/>
            <a:ln w="12700" cap="flat">
              <a:noFill/>
              <a:miter lim="400000"/>
            </a:ln>
            <a:effectLst/>
          </p:spPr>
          <p:txBody>
            <a:bodyPr wrap="none" lIns="45719" tIns="45719" rIns="45719" bIns="45719" numCol="1" anchor="t">
              <a:spAutoFit/>
            </a:bodyPr>
            <a:lstStyle>
              <a:lvl1pPr>
                <a:defRPr>
                  <a:solidFill>
                    <a:srgbClr val="595C54"/>
                  </a:solidFill>
                  <a:latin typeface="+mj-lt"/>
                  <a:ea typeface="+mj-ea"/>
                  <a:cs typeface="+mj-cs"/>
                  <a:sym typeface="Source Sans Pro"/>
                </a:defRPr>
              </a:lvl1pPr>
            </a:lstStyle>
            <a:p>
              <a:pPr lvl="0">
                <a:defRPr>
                  <a:solidFill>
                    <a:srgbClr val="000000"/>
                  </a:solidFill>
                </a:defRPr>
              </a:pPr>
              <a:r>
                <a:rPr lang="zh-CN" altLang="en-US" smtClean="0">
                  <a:solidFill>
                    <a:srgbClr val="595C54"/>
                  </a:solidFill>
                  <a:latin typeface="+mn-ea"/>
                  <a:ea typeface="+mn-ea"/>
                  <a:cs typeface="+mn-ea"/>
                  <a:sym typeface="微软雅黑" panose="020B0503020204020204" pitchFamily="34" charset="-122"/>
                </a:rPr>
                <a:t>添加标题</a:t>
              </a:r>
              <a:endParaRPr>
                <a:solidFill>
                  <a:srgbClr val="595C54"/>
                </a:solidFill>
                <a:latin typeface="+mn-ea"/>
                <a:ea typeface="+mn-ea"/>
                <a:cs typeface="+mn-ea"/>
                <a:sym typeface="微软雅黑" panose="020B0503020204020204" pitchFamily="34" charset="-122"/>
              </a:endParaRPr>
            </a:p>
          </p:txBody>
        </p:sp>
        <p:sp>
          <p:nvSpPr>
            <p:cNvPr id="2094" name="Shape 2094"/>
            <p:cNvSpPr/>
            <p:nvPr/>
          </p:nvSpPr>
          <p:spPr>
            <a:xfrm>
              <a:off x="974554" y="369332"/>
              <a:ext cx="4493602" cy="523241"/>
            </a:xfrm>
            <a:prstGeom prst="rect">
              <a:avLst/>
            </a:prstGeom>
            <a:noFill/>
            <a:ln w="12700" cap="flat">
              <a:noFill/>
              <a:miter lim="400000"/>
            </a:ln>
            <a:effectLst/>
          </p:spPr>
          <p:txBody>
            <a:bodyPr wrap="square" lIns="45719" tIns="45719" rIns="45719" bIns="45719" numCol="1" anchor="t">
              <a:spAutoFit/>
            </a:bodyPr>
            <a:lstStyle>
              <a:lvl1pPr>
                <a:defRPr sz="1400">
                  <a:solidFill>
                    <a:srgbClr val="595C54"/>
                  </a:solidFill>
                </a:defRPr>
              </a:lvl1pPr>
            </a:lstStyle>
            <a:p>
              <a:pPr lvl="0">
                <a:defRPr sz="1800">
                  <a:solidFill>
                    <a:srgbClr val="000000"/>
                  </a:solidFill>
                </a:defRPr>
              </a:pPr>
              <a:r>
                <a:rPr lang="zh-CN" altLang="en-US" sz="1400" smtClean="0">
                  <a:solidFill>
                    <a:srgbClr val="595C54"/>
                  </a:solidFill>
                  <a:latin typeface="+mn-ea"/>
                  <a:ea typeface="+mn-ea"/>
                  <a:cs typeface="+mn-ea"/>
                  <a:sym typeface="微软雅黑" panose="020B0503020204020204" pitchFamily="34" charset="-122"/>
                </a:rPr>
                <a:t>您的内容打在这里，或通过复制您的文本后在此框中选择粘贴并选择只保留文字</a:t>
              </a:r>
              <a:r>
                <a:rPr sz="1400" smtClean="0">
                  <a:solidFill>
                    <a:srgbClr val="595C54"/>
                  </a:solidFill>
                  <a:latin typeface="+mn-ea"/>
                  <a:ea typeface="+mn-ea"/>
                  <a:cs typeface="+mn-ea"/>
                  <a:sym typeface="微软雅黑" panose="020B0503020204020204" pitchFamily="34" charset="-122"/>
                </a:rPr>
                <a:t> </a:t>
              </a:r>
              <a:endParaRPr sz="1400">
                <a:solidFill>
                  <a:srgbClr val="595C54"/>
                </a:solidFill>
                <a:latin typeface="+mn-ea"/>
                <a:ea typeface="+mn-ea"/>
                <a:cs typeface="+mn-ea"/>
                <a:sym typeface="微软雅黑" panose="020B0503020204020204" pitchFamily="34" charset="-122"/>
              </a:endParaRPr>
            </a:p>
          </p:txBody>
        </p:sp>
        <p:sp>
          <p:nvSpPr>
            <p:cNvPr id="2095" name="Shape 2095"/>
            <p:cNvSpPr/>
            <p:nvPr/>
          </p:nvSpPr>
          <p:spPr>
            <a:xfrm>
              <a:off x="1074373" y="350476"/>
              <a:ext cx="1339982" cy="1"/>
            </a:xfrm>
            <a:prstGeom prst="line">
              <a:avLst/>
            </a:prstGeom>
            <a:noFill/>
            <a:ln w="28575" cap="flat">
              <a:solidFill>
                <a:srgbClr val="C8CAC5"/>
              </a:solidFill>
              <a:prstDash val="solid"/>
              <a:miter lim="400000"/>
            </a:ln>
            <a:effectLst/>
          </p:spPr>
          <p:txBody>
            <a:bodyPr wrap="square" lIns="0" tIns="0" rIns="0" bIns="0" numCol="1" anchor="t">
              <a:noAutofit/>
            </a:bodyPr>
            <a:lstStyle/>
            <a:p>
              <a:pPr lvl="0" defTabSz="457200">
                <a:defRPr sz="1200">
                  <a:solidFill>
                    <a:srgbClr val="000000"/>
                  </a:solidFill>
                  <a:latin typeface="Helvetica"/>
                  <a:ea typeface="Helvetica"/>
                  <a:cs typeface="Helvetica"/>
                  <a:sym typeface="Helvetica"/>
                </a:defRPr>
              </a:pPr>
              <a:endParaRPr>
                <a:latin typeface="+mn-ea"/>
                <a:ea typeface="+mn-ea"/>
                <a:cs typeface="+mn-ea"/>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indefinite" fill="hold"/>
                                        <p:tgtEl>
                                          <p:spTgt spid="2066"/>
                                        </p:tgtEl>
                                        <p:attrNameLst>
                                          <p:attrName>style.visibility</p:attrName>
                                        </p:attrNameLst>
                                      </p:cBhvr>
                                      <p:to>
                                        <p:strVal val="visible"/>
                                      </p:to>
                                    </p:set>
                                    <p:animEffect transition="in" filter="wipe(left)">
                                      <p:cBhvr>
                                        <p:cTn id="7" dur="500"/>
                                        <p:tgtEl>
                                          <p:spTgt spid="2066"/>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indefinite" fill="hold"/>
                                        <p:tgtEl>
                                          <p:spTgt spid="2056"/>
                                        </p:tgtEl>
                                        <p:attrNameLst>
                                          <p:attrName>style.visibility</p:attrName>
                                        </p:attrNameLst>
                                      </p:cBhvr>
                                      <p:to>
                                        <p:strVal val="visible"/>
                                      </p:to>
                                    </p:set>
                                    <p:anim calcmode="lin" valueType="num">
                                      <p:cBhvr>
                                        <p:cTn id="11" dur="500" fill="hold"/>
                                        <p:tgtEl>
                                          <p:spTgt spid="2056"/>
                                        </p:tgtEl>
                                        <p:attrNameLst>
                                          <p:attrName>ppt_x</p:attrName>
                                        </p:attrNameLst>
                                      </p:cBhvr>
                                      <p:tavLst>
                                        <p:tav tm="0">
                                          <p:val>
                                            <p:strVal val="1+#ppt_w/2"/>
                                          </p:val>
                                        </p:tav>
                                        <p:tav tm="100000">
                                          <p:val>
                                            <p:strVal val="#ppt_x"/>
                                          </p:val>
                                        </p:tav>
                                      </p:tavLst>
                                    </p:anim>
                                    <p:anim calcmode="lin" valueType="num">
                                      <p:cBhvr>
                                        <p:cTn id="12" dur="500" fill="hold"/>
                                        <p:tgtEl>
                                          <p:spTgt spid="205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indefinite" fill="hold"/>
                                        <p:tgtEl>
                                          <p:spTgt spid="2076"/>
                                        </p:tgtEl>
                                        <p:attrNameLst>
                                          <p:attrName>style.visibility</p:attrName>
                                        </p:attrNameLst>
                                      </p:cBhvr>
                                      <p:to>
                                        <p:strVal val="visible"/>
                                      </p:to>
                                    </p:set>
                                    <p:animEffect transition="in" filter="wipe(left)">
                                      <p:cBhvr>
                                        <p:cTn id="16" dur="500"/>
                                        <p:tgtEl>
                                          <p:spTgt spid="2076"/>
                                        </p:tgtEl>
                                      </p:cBhvr>
                                    </p:animEffect>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indefinite" fill="hold"/>
                                        <p:tgtEl>
                                          <p:spTgt spid="2091"/>
                                        </p:tgtEl>
                                        <p:attrNameLst>
                                          <p:attrName>style.visibility</p:attrName>
                                        </p:attrNameLst>
                                      </p:cBhvr>
                                      <p:to>
                                        <p:strVal val="visible"/>
                                      </p:to>
                                    </p:set>
                                    <p:anim calcmode="lin" valueType="num">
                                      <p:cBhvr>
                                        <p:cTn id="20" dur="500" fill="hold"/>
                                        <p:tgtEl>
                                          <p:spTgt spid="2091"/>
                                        </p:tgtEl>
                                        <p:attrNameLst>
                                          <p:attrName>ppt_x</p:attrName>
                                        </p:attrNameLst>
                                      </p:cBhvr>
                                      <p:tavLst>
                                        <p:tav tm="0">
                                          <p:val>
                                            <p:strVal val="1+#ppt_w/2"/>
                                          </p:val>
                                        </p:tav>
                                        <p:tav tm="100000">
                                          <p:val>
                                            <p:strVal val="#ppt_x"/>
                                          </p:val>
                                        </p:tav>
                                      </p:tavLst>
                                    </p:anim>
                                    <p:anim calcmode="lin" valueType="num">
                                      <p:cBhvr>
                                        <p:cTn id="21" dur="500" fill="hold"/>
                                        <p:tgtEl>
                                          <p:spTgt spid="2091"/>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indefinite" fill="hold"/>
                                        <p:tgtEl>
                                          <p:spTgt spid="2086"/>
                                        </p:tgtEl>
                                        <p:attrNameLst>
                                          <p:attrName>style.visibility</p:attrName>
                                        </p:attrNameLst>
                                      </p:cBhvr>
                                      <p:to>
                                        <p:strVal val="visible"/>
                                      </p:to>
                                    </p:set>
                                    <p:animEffect transition="in" filter="wipe(left)">
                                      <p:cBhvr>
                                        <p:cTn id="25" dur="500"/>
                                        <p:tgtEl>
                                          <p:spTgt spid="2086"/>
                                        </p:tgtEl>
                                      </p:cBhvr>
                                    </p:animEffect>
                                  </p:childTnLst>
                                </p:cTn>
                              </p:par>
                            </p:childTnLst>
                          </p:cTn>
                        </p:par>
                        <p:par>
                          <p:cTn id="26" fill="hold">
                            <p:stCondLst>
                              <p:cond delay="2500"/>
                            </p:stCondLst>
                            <p:childTnLst>
                              <p:par>
                                <p:cTn id="27" presetID="2" presetClass="entr" presetSubtype="2" fill="hold" grpId="0" nodeType="afterEffect">
                                  <p:stCondLst>
                                    <p:cond delay="0"/>
                                  </p:stCondLst>
                                  <p:childTnLst>
                                    <p:set>
                                      <p:cBhvr>
                                        <p:cTn id="28" dur="indefinite" fill="hold"/>
                                        <p:tgtEl>
                                          <p:spTgt spid="2096"/>
                                        </p:tgtEl>
                                        <p:attrNameLst>
                                          <p:attrName>style.visibility</p:attrName>
                                        </p:attrNameLst>
                                      </p:cBhvr>
                                      <p:to>
                                        <p:strVal val="visible"/>
                                      </p:to>
                                    </p:set>
                                    <p:anim calcmode="lin" valueType="num">
                                      <p:cBhvr>
                                        <p:cTn id="29" dur="500" fill="hold"/>
                                        <p:tgtEl>
                                          <p:spTgt spid="2096"/>
                                        </p:tgtEl>
                                        <p:attrNameLst>
                                          <p:attrName>ppt_x</p:attrName>
                                        </p:attrNameLst>
                                      </p:cBhvr>
                                      <p:tavLst>
                                        <p:tav tm="0">
                                          <p:val>
                                            <p:strVal val="1+#ppt_w/2"/>
                                          </p:val>
                                        </p:tav>
                                        <p:tav tm="100000">
                                          <p:val>
                                            <p:strVal val="#ppt_x"/>
                                          </p:val>
                                        </p:tav>
                                      </p:tavLst>
                                    </p:anim>
                                    <p:anim calcmode="lin" valueType="num">
                                      <p:cBhvr>
                                        <p:cTn id="30" dur="500" fill="hold"/>
                                        <p:tgtEl>
                                          <p:spTgt spid="209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6" grpId="0" animBg="1" advAuto="0"/>
      <p:bldP spid="2066" grpId="0" animBg="1" advAuto="0"/>
      <p:bldP spid="2076" grpId="0" animBg="1" advAuto="0"/>
      <p:bldP spid="2086" grpId="0" animBg="1" advAuto="0"/>
      <p:bldP spid="2091" grpId="0" animBg="1" advAuto="0"/>
      <p:bldP spid="2096" grpId="0"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1007437" y="3535954"/>
            <a:ext cx="10081118" cy="424481"/>
            <a:chOff x="534438" y="3368951"/>
            <a:chExt cx="10944224" cy="438144"/>
          </a:xfrm>
          <a:solidFill>
            <a:schemeClr val="bg1">
              <a:lumMod val="75000"/>
            </a:schemeClr>
          </a:solidFill>
          <a:effectLst/>
        </p:grpSpPr>
        <p:sp>
          <p:nvSpPr>
            <p:cNvPr id="37" name="矩形 36"/>
            <p:cNvSpPr/>
            <p:nvPr/>
          </p:nvSpPr>
          <p:spPr>
            <a:xfrm>
              <a:off x="11049789" y="3503489"/>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cs typeface="+mn-ea"/>
              </a:endParaRPr>
            </a:p>
          </p:txBody>
        </p:sp>
        <p:grpSp>
          <p:nvGrpSpPr>
            <p:cNvPr id="38" name="组合 37"/>
            <p:cNvGrpSpPr/>
            <p:nvPr/>
          </p:nvGrpSpPr>
          <p:grpSpPr>
            <a:xfrm>
              <a:off x="534438" y="3368951"/>
              <a:ext cx="10944224" cy="438144"/>
              <a:chOff x="623889" y="3209927"/>
              <a:chExt cx="10944224" cy="438144"/>
            </a:xfrm>
            <a:grpFill/>
          </p:grpSpPr>
          <p:sp>
            <p:nvSpPr>
              <p:cNvPr id="39" name="矩形 38"/>
              <p:cNvSpPr/>
              <p:nvPr/>
            </p:nvSpPr>
            <p:spPr>
              <a:xfrm>
                <a:off x="623889" y="3344465"/>
                <a:ext cx="50397" cy="169069"/>
              </a:xfrm>
              <a:prstGeom prst="rect">
                <a:avLst/>
              </a:prstGeom>
              <a:grpFill/>
              <a:ln w="12700">
                <a:no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cs typeface="+mn-ea"/>
                </a:endParaRPr>
              </a:p>
            </p:txBody>
          </p:sp>
          <p:sp>
            <p:nvSpPr>
              <p:cNvPr id="41" name="矩形 40"/>
              <p:cNvSpPr/>
              <p:nvPr/>
            </p:nvSpPr>
            <p:spPr>
              <a:xfrm>
                <a:off x="717047"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cs typeface="+mn-ea"/>
                </a:endParaRPr>
              </a:p>
            </p:txBody>
          </p:sp>
          <p:sp>
            <p:nvSpPr>
              <p:cNvPr id="42" name="矩形 41"/>
              <p:cNvSpPr/>
              <p:nvPr/>
            </p:nvSpPr>
            <p:spPr>
              <a:xfrm>
                <a:off x="866901"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cs typeface="+mn-ea"/>
                </a:endParaRPr>
              </a:p>
            </p:txBody>
          </p:sp>
          <p:sp>
            <p:nvSpPr>
              <p:cNvPr id="43" name="矩形 42"/>
              <p:cNvSpPr/>
              <p:nvPr/>
            </p:nvSpPr>
            <p:spPr>
              <a:xfrm>
                <a:off x="1108099" y="3344467"/>
                <a:ext cx="9613876"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cs typeface="+mn-ea"/>
                </a:endParaRPr>
              </a:p>
            </p:txBody>
          </p:sp>
          <p:sp>
            <p:nvSpPr>
              <p:cNvPr id="44" name="矩形 43"/>
              <p:cNvSpPr/>
              <p:nvPr/>
            </p:nvSpPr>
            <p:spPr>
              <a:xfrm>
                <a:off x="10994902" y="3344465"/>
                <a:ext cx="107093"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cs typeface="+mn-ea"/>
                </a:endParaRPr>
              </a:p>
            </p:txBody>
          </p:sp>
          <p:sp>
            <p:nvSpPr>
              <p:cNvPr id="46" name="矩形 45"/>
              <p:cNvSpPr/>
              <p:nvPr/>
            </p:nvSpPr>
            <p:spPr>
              <a:xfrm>
                <a:off x="10759220" y="3344465"/>
                <a:ext cx="198437" cy="169069"/>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cs typeface="+mn-ea"/>
                </a:endParaRPr>
              </a:p>
            </p:txBody>
          </p:sp>
          <p:sp>
            <p:nvSpPr>
              <p:cNvPr id="47" name="等腰三角形 46"/>
              <p:cNvSpPr/>
              <p:nvPr/>
            </p:nvSpPr>
            <p:spPr>
              <a:xfrm rot="5400000">
                <a:off x="11159803" y="3239761"/>
                <a:ext cx="438144" cy="378476"/>
              </a:xfrm>
              <a:prstGeom prst="triangle">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cs typeface="+mn-ea"/>
                </a:endParaRPr>
              </a:p>
            </p:txBody>
          </p:sp>
        </p:grpSp>
      </p:grpSp>
      <p:cxnSp>
        <p:nvCxnSpPr>
          <p:cNvPr id="48" name="肘形连接符 47"/>
          <p:cNvCxnSpPr>
            <a:stCxn id="95" idx="3"/>
            <a:endCxn id="49" idx="1"/>
          </p:cNvCxnSpPr>
          <p:nvPr/>
        </p:nvCxnSpPr>
        <p:spPr>
          <a:xfrm rot="5400000" flipH="1" flipV="1">
            <a:off x="1470387" y="2850625"/>
            <a:ext cx="861745" cy="282274"/>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2042394" y="1994159"/>
            <a:ext cx="1368372" cy="1133456"/>
          </a:xfrm>
          <a:prstGeom prst="rect">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300">
              <a:solidFill>
                <a:srgbClr val="F8F8F8"/>
              </a:solidFill>
              <a:latin typeface="微软雅黑" panose="020B0503020204020204" pitchFamily="34" charset="-122"/>
              <a:cs typeface="+mn-ea"/>
            </a:endParaRPr>
          </a:p>
        </p:txBody>
      </p:sp>
      <p:cxnSp>
        <p:nvCxnSpPr>
          <p:cNvPr id="51" name="肘形连接符 50"/>
          <p:cNvCxnSpPr>
            <a:stCxn id="101" idx="3"/>
            <a:endCxn id="52" idx="1"/>
          </p:cNvCxnSpPr>
          <p:nvPr/>
        </p:nvCxnSpPr>
        <p:spPr>
          <a:xfrm rot="5400000" flipH="1" flipV="1">
            <a:off x="3968690" y="2850625"/>
            <a:ext cx="861745" cy="282274"/>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4540698" y="1994159"/>
            <a:ext cx="1368372" cy="1133456"/>
          </a:xfrm>
          <a:prstGeom prst="rect">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300">
              <a:solidFill>
                <a:srgbClr val="F8F8F8"/>
              </a:solidFill>
              <a:latin typeface="微软雅黑" panose="020B0503020204020204" pitchFamily="34" charset="-122"/>
              <a:cs typeface="+mn-ea"/>
            </a:endParaRPr>
          </a:p>
        </p:txBody>
      </p:sp>
      <p:cxnSp>
        <p:nvCxnSpPr>
          <p:cNvPr id="53" name="肘形连接符 52"/>
          <p:cNvCxnSpPr>
            <a:stCxn id="107" idx="3"/>
            <a:endCxn id="54" idx="1"/>
          </p:cNvCxnSpPr>
          <p:nvPr/>
        </p:nvCxnSpPr>
        <p:spPr>
          <a:xfrm rot="5400000" flipH="1" flipV="1">
            <a:off x="6466994" y="2850625"/>
            <a:ext cx="861745" cy="282274"/>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039003" y="1994159"/>
            <a:ext cx="1368372" cy="1133456"/>
          </a:xfrm>
          <a:prstGeom prst="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300">
              <a:solidFill>
                <a:srgbClr val="F8F8F8"/>
              </a:solidFill>
              <a:latin typeface="微软雅黑" panose="020B0503020204020204" pitchFamily="34" charset="-122"/>
              <a:cs typeface="+mn-ea"/>
            </a:endParaRPr>
          </a:p>
        </p:txBody>
      </p:sp>
      <p:cxnSp>
        <p:nvCxnSpPr>
          <p:cNvPr id="56" name="肘形连接符 55"/>
          <p:cNvCxnSpPr>
            <a:stCxn id="113" idx="3"/>
            <a:endCxn id="57" idx="1"/>
          </p:cNvCxnSpPr>
          <p:nvPr/>
        </p:nvCxnSpPr>
        <p:spPr>
          <a:xfrm rot="5400000" flipH="1" flipV="1">
            <a:off x="8965297" y="2850624"/>
            <a:ext cx="861744" cy="282274"/>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9537309" y="1994159"/>
            <a:ext cx="1368372" cy="1133456"/>
          </a:xfrm>
          <a:prstGeom prst="rect">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300">
              <a:solidFill>
                <a:srgbClr val="F8F8F8"/>
              </a:solidFill>
              <a:latin typeface="微软雅黑" panose="020B0503020204020204" pitchFamily="34" charset="-122"/>
              <a:cs typeface="+mn-ea"/>
            </a:endParaRPr>
          </a:p>
        </p:txBody>
      </p:sp>
      <p:cxnSp>
        <p:nvCxnSpPr>
          <p:cNvPr id="61" name="肘形连接符 60"/>
          <p:cNvCxnSpPr>
            <a:stCxn id="98" idx="0"/>
            <a:endCxn id="62" idx="1"/>
          </p:cNvCxnSpPr>
          <p:nvPr/>
        </p:nvCxnSpPr>
        <p:spPr>
          <a:xfrm rot="16200000" flipH="1">
            <a:off x="2669868" y="4417340"/>
            <a:ext cx="961087" cy="282274"/>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3291548" y="4440796"/>
            <a:ext cx="1368372" cy="1196451"/>
          </a:xfrm>
          <a:prstGeom prst="rect">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8F8F8"/>
              </a:solidFill>
              <a:latin typeface="微软雅黑" panose="020B0503020204020204" pitchFamily="34" charset="-122"/>
              <a:cs typeface="+mn-ea"/>
            </a:endParaRPr>
          </a:p>
        </p:txBody>
      </p:sp>
      <p:cxnSp>
        <p:nvCxnSpPr>
          <p:cNvPr id="70" name="肘形连接符 69"/>
          <p:cNvCxnSpPr>
            <a:stCxn id="104" idx="0"/>
            <a:endCxn id="71" idx="1"/>
          </p:cNvCxnSpPr>
          <p:nvPr/>
        </p:nvCxnSpPr>
        <p:spPr>
          <a:xfrm rot="16200000" flipH="1">
            <a:off x="5168172" y="4417340"/>
            <a:ext cx="961087" cy="282274"/>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71" name="矩形 70"/>
          <p:cNvSpPr/>
          <p:nvPr/>
        </p:nvSpPr>
        <p:spPr>
          <a:xfrm>
            <a:off x="5789852" y="4440796"/>
            <a:ext cx="1368372" cy="1196451"/>
          </a:xfrm>
          <a:prstGeom prst="rect">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8F8F8"/>
              </a:solidFill>
              <a:latin typeface="微软雅黑" panose="020B0503020204020204" pitchFamily="34" charset="-122"/>
              <a:cs typeface="+mn-ea"/>
            </a:endParaRPr>
          </a:p>
        </p:txBody>
      </p:sp>
      <p:cxnSp>
        <p:nvCxnSpPr>
          <p:cNvPr id="92" name="肘形连接符 91"/>
          <p:cNvCxnSpPr>
            <a:stCxn id="110" idx="0"/>
            <a:endCxn id="93" idx="1"/>
          </p:cNvCxnSpPr>
          <p:nvPr/>
        </p:nvCxnSpPr>
        <p:spPr>
          <a:xfrm rot="16200000" flipH="1">
            <a:off x="7666477" y="4417341"/>
            <a:ext cx="961087" cy="282274"/>
          </a:xfrm>
          <a:prstGeom prst="bentConnector2">
            <a:avLst/>
          </a:prstGeom>
          <a:ln>
            <a:solidFill>
              <a:schemeClr val="accent3"/>
            </a:solidFill>
          </a:ln>
          <a:effectLst/>
        </p:spPr>
        <p:style>
          <a:lnRef idx="1">
            <a:schemeClr val="accent1"/>
          </a:lnRef>
          <a:fillRef idx="0">
            <a:schemeClr val="accent1"/>
          </a:fillRef>
          <a:effectRef idx="0">
            <a:schemeClr val="accent1"/>
          </a:effectRef>
          <a:fontRef idx="minor">
            <a:schemeClr val="tx1"/>
          </a:fontRef>
        </p:style>
      </p:cxnSp>
      <p:sp>
        <p:nvSpPr>
          <p:cNvPr id="93" name="矩形 92"/>
          <p:cNvSpPr/>
          <p:nvPr/>
        </p:nvSpPr>
        <p:spPr>
          <a:xfrm>
            <a:off x="8288155" y="4440796"/>
            <a:ext cx="1368372" cy="1196451"/>
          </a:xfrm>
          <a:prstGeom prst="rect">
            <a:avLst/>
          </a:prstGeom>
          <a:solidFill>
            <a:schemeClr val="accent5"/>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F8F8F8"/>
              </a:solidFill>
              <a:latin typeface="微软雅黑" panose="020B0503020204020204" pitchFamily="34" charset="-122"/>
              <a:cs typeface="+mn-ea"/>
            </a:endParaRPr>
          </a:p>
        </p:txBody>
      </p:sp>
      <p:grpSp>
        <p:nvGrpSpPr>
          <p:cNvPr id="94" name="组合 93"/>
          <p:cNvGrpSpPr/>
          <p:nvPr/>
        </p:nvGrpSpPr>
        <p:grpSpPr>
          <a:xfrm>
            <a:off x="1471182" y="3422635"/>
            <a:ext cx="571213" cy="655301"/>
            <a:chOff x="1021600" y="2688962"/>
            <a:chExt cx="428410" cy="491476"/>
          </a:xfrm>
          <a:effectLst/>
        </p:grpSpPr>
        <p:sp>
          <p:nvSpPr>
            <p:cNvPr id="95" name="六边形 94"/>
            <p:cNvSpPr/>
            <p:nvPr/>
          </p:nvSpPr>
          <p:spPr>
            <a:xfrm rot="5400000">
              <a:off x="992566" y="2722995"/>
              <a:ext cx="491476" cy="423410"/>
            </a:xfrm>
            <a:prstGeom prst="hexagon">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cs typeface="+mn-ea"/>
              </a:endParaRPr>
            </a:p>
          </p:txBody>
        </p:sp>
        <p:sp>
          <p:nvSpPr>
            <p:cNvPr id="96" name="文本框 33"/>
            <p:cNvSpPr txBox="1"/>
            <p:nvPr/>
          </p:nvSpPr>
          <p:spPr>
            <a:xfrm>
              <a:off x="1021600"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ea typeface="+mn-ea"/>
                  <a:cs typeface="+mn-ea"/>
                </a:rPr>
                <a:t>01</a:t>
              </a:r>
              <a:endParaRPr lang="en-US" altLang="zh-CN" sz="2100" dirty="0">
                <a:solidFill>
                  <a:schemeClr val="bg1"/>
                </a:solidFill>
                <a:latin typeface="微软雅黑" panose="020B0503020204020204" pitchFamily="34" charset="-122"/>
                <a:ea typeface="+mn-ea"/>
                <a:cs typeface="+mn-ea"/>
              </a:endParaRPr>
            </a:p>
          </p:txBody>
        </p:sp>
      </p:grpSp>
      <p:grpSp>
        <p:nvGrpSpPr>
          <p:cNvPr id="97" name="组合 96"/>
          <p:cNvGrpSpPr/>
          <p:nvPr/>
        </p:nvGrpSpPr>
        <p:grpSpPr>
          <a:xfrm>
            <a:off x="2726999" y="3422635"/>
            <a:ext cx="583861" cy="655301"/>
            <a:chOff x="1963463" y="2688962"/>
            <a:chExt cx="437896" cy="491476"/>
          </a:xfrm>
          <a:effectLst/>
        </p:grpSpPr>
        <p:sp>
          <p:nvSpPr>
            <p:cNvPr id="98" name="六边形 97"/>
            <p:cNvSpPr/>
            <p:nvPr/>
          </p:nvSpPr>
          <p:spPr>
            <a:xfrm rot="5400000">
              <a:off x="1929430" y="2722995"/>
              <a:ext cx="491476" cy="423410"/>
            </a:xfrm>
            <a:prstGeom prst="hexagon">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cs typeface="+mn-ea"/>
              </a:endParaRPr>
            </a:p>
          </p:txBody>
        </p:sp>
        <p:sp>
          <p:nvSpPr>
            <p:cNvPr id="99" name="文本框 33"/>
            <p:cNvSpPr txBox="1"/>
            <p:nvPr/>
          </p:nvSpPr>
          <p:spPr>
            <a:xfrm>
              <a:off x="1972949"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ea typeface="+mn-ea"/>
                  <a:cs typeface="+mn-ea"/>
                </a:rPr>
                <a:t>02</a:t>
              </a:r>
              <a:endParaRPr lang="en-US" altLang="zh-CN" sz="2100" dirty="0">
                <a:solidFill>
                  <a:schemeClr val="bg1"/>
                </a:solidFill>
                <a:latin typeface="微软雅黑" panose="020B0503020204020204" pitchFamily="34" charset="-122"/>
                <a:ea typeface="+mn-ea"/>
                <a:cs typeface="+mn-ea"/>
              </a:endParaRPr>
            </a:p>
          </p:txBody>
        </p:sp>
      </p:grpSp>
      <p:grpSp>
        <p:nvGrpSpPr>
          <p:cNvPr id="100" name="组合 99"/>
          <p:cNvGrpSpPr/>
          <p:nvPr/>
        </p:nvGrpSpPr>
        <p:grpSpPr>
          <a:xfrm>
            <a:off x="3976151" y="3422635"/>
            <a:ext cx="571213" cy="655301"/>
            <a:chOff x="2900327" y="2688962"/>
            <a:chExt cx="428410" cy="491476"/>
          </a:xfrm>
          <a:effectLst/>
        </p:grpSpPr>
        <p:sp>
          <p:nvSpPr>
            <p:cNvPr id="101" name="六边形 100"/>
            <p:cNvSpPr/>
            <p:nvPr/>
          </p:nvSpPr>
          <p:spPr>
            <a:xfrm rot="5400000">
              <a:off x="2866294" y="2722995"/>
              <a:ext cx="491476" cy="423410"/>
            </a:xfrm>
            <a:prstGeom prst="hexagon">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cs typeface="+mn-ea"/>
              </a:endParaRPr>
            </a:p>
          </p:txBody>
        </p:sp>
        <p:sp>
          <p:nvSpPr>
            <p:cNvPr id="102" name="文本框 33"/>
            <p:cNvSpPr txBox="1"/>
            <p:nvPr/>
          </p:nvSpPr>
          <p:spPr>
            <a:xfrm>
              <a:off x="2900327"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ea typeface="+mn-ea"/>
                  <a:cs typeface="+mn-ea"/>
                </a:rPr>
                <a:t>03</a:t>
              </a:r>
              <a:endParaRPr lang="en-US" altLang="zh-CN" sz="2100" dirty="0">
                <a:solidFill>
                  <a:schemeClr val="bg1"/>
                </a:solidFill>
                <a:latin typeface="微软雅黑" panose="020B0503020204020204" pitchFamily="34" charset="-122"/>
                <a:ea typeface="+mn-ea"/>
                <a:cs typeface="+mn-ea"/>
              </a:endParaRPr>
            </a:p>
          </p:txBody>
        </p:sp>
      </p:grpSp>
      <p:grpSp>
        <p:nvGrpSpPr>
          <p:cNvPr id="103" name="组合 102"/>
          <p:cNvGrpSpPr/>
          <p:nvPr/>
        </p:nvGrpSpPr>
        <p:grpSpPr>
          <a:xfrm>
            <a:off x="5221970" y="3422635"/>
            <a:ext cx="571213" cy="655301"/>
            <a:chOff x="3834691" y="2688962"/>
            <a:chExt cx="428410" cy="491476"/>
          </a:xfrm>
          <a:effectLst/>
        </p:grpSpPr>
        <p:sp>
          <p:nvSpPr>
            <p:cNvPr id="104" name="六边形 103"/>
            <p:cNvSpPr/>
            <p:nvPr/>
          </p:nvSpPr>
          <p:spPr>
            <a:xfrm rot="5400000">
              <a:off x="3803158" y="2722995"/>
              <a:ext cx="491476" cy="423410"/>
            </a:xfrm>
            <a:prstGeom prst="hexagon">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cs typeface="+mn-ea"/>
              </a:endParaRPr>
            </a:p>
          </p:txBody>
        </p:sp>
        <p:sp>
          <p:nvSpPr>
            <p:cNvPr id="105" name="文本框 33"/>
            <p:cNvSpPr txBox="1"/>
            <p:nvPr/>
          </p:nvSpPr>
          <p:spPr>
            <a:xfrm>
              <a:off x="3834691"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ea typeface="+mn-ea"/>
                  <a:cs typeface="+mn-ea"/>
                </a:rPr>
                <a:t>04</a:t>
              </a:r>
              <a:endParaRPr lang="en-US" altLang="zh-CN" sz="2100" dirty="0">
                <a:solidFill>
                  <a:schemeClr val="bg1"/>
                </a:solidFill>
                <a:latin typeface="微软雅黑" panose="020B0503020204020204" pitchFamily="34" charset="-122"/>
                <a:ea typeface="+mn-ea"/>
                <a:cs typeface="+mn-ea"/>
              </a:endParaRPr>
            </a:p>
          </p:txBody>
        </p:sp>
      </p:grpSp>
      <p:grpSp>
        <p:nvGrpSpPr>
          <p:cNvPr id="106" name="组合 105"/>
          <p:cNvGrpSpPr/>
          <p:nvPr/>
        </p:nvGrpSpPr>
        <p:grpSpPr>
          <a:xfrm>
            <a:off x="6474455" y="3422635"/>
            <a:ext cx="571213" cy="655301"/>
            <a:chOff x="4774055" y="2688962"/>
            <a:chExt cx="428410" cy="491476"/>
          </a:xfrm>
          <a:effectLst/>
        </p:grpSpPr>
        <p:sp>
          <p:nvSpPr>
            <p:cNvPr id="107" name="六边形 106"/>
            <p:cNvSpPr/>
            <p:nvPr/>
          </p:nvSpPr>
          <p:spPr>
            <a:xfrm rot="5400000">
              <a:off x="4740022" y="2722995"/>
              <a:ext cx="491476" cy="423410"/>
            </a:xfrm>
            <a:prstGeom prst="hexagon">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cs typeface="+mn-ea"/>
              </a:endParaRPr>
            </a:p>
          </p:txBody>
        </p:sp>
        <p:sp>
          <p:nvSpPr>
            <p:cNvPr id="108" name="文本框 33"/>
            <p:cNvSpPr txBox="1"/>
            <p:nvPr/>
          </p:nvSpPr>
          <p:spPr>
            <a:xfrm>
              <a:off x="4774055"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ea typeface="+mn-ea"/>
                  <a:cs typeface="+mn-ea"/>
                </a:rPr>
                <a:t>05</a:t>
              </a:r>
              <a:endParaRPr lang="en-US" altLang="zh-CN" sz="2100" dirty="0">
                <a:solidFill>
                  <a:schemeClr val="bg1"/>
                </a:solidFill>
                <a:latin typeface="微软雅黑" panose="020B0503020204020204" pitchFamily="34" charset="-122"/>
                <a:ea typeface="+mn-ea"/>
                <a:cs typeface="+mn-ea"/>
              </a:endParaRPr>
            </a:p>
          </p:txBody>
        </p:sp>
      </p:grpSp>
      <p:grpSp>
        <p:nvGrpSpPr>
          <p:cNvPr id="109" name="组合 108"/>
          <p:cNvGrpSpPr/>
          <p:nvPr/>
        </p:nvGrpSpPr>
        <p:grpSpPr>
          <a:xfrm>
            <a:off x="7723609" y="3422635"/>
            <a:ext cx="571213" cy="655301"/>
            <a:chOff x="5710920" y="2688962"/>
            <a:chExt cx="428410" cy="491476"/>
          </a:xfrm>
          <a:effectLst/>
        </p:grpSpPr>
        <p:sp>
          <p:nvSpPr>
            <p:cNvPr id="110" name="六边形 109"/>
            <p:cNvSpPr/>
            <p:nvPr/>
          </p:nvSpPr>
          <p:spPr>
            <a:xfrm rot="5400000">
              <a:off x="5676887" y="2722995"/>
              <a:ext cx="491476" cy="423410"/>
            </a:xfrm>
            <a:prstGeom prst="hexagon">
              <a:avLst/>
            </a:prstGeom>
            <a:solidFill>
              <a:schemeClr val="accent5"/>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cs typeface="+mn-ea"/>
              </a:endParaRPr>
            </a:p>
          </p:txBody>
        </p:sp>
        <p:sp>
          <p:nvSpPr>
            <p:cNvPr id="111" name="文本框 33"/>
            <p:cNvSpPr txBox="1"/>
            <p:nvPr/>
          </p:nvSpPr>
          <p:spPr>
            <a:xfrm>
              <a:off x="5710920"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ea typeface="+mn-ea"/>
                  <a:cs typeface="+mn-ea"/>
                </a:rPr>
                <a:t>06</a:t>
              </a:r>
              <a:endParaRPr lang="en-US" altLang="zh-CN" sz="2100" dirty="0">
                <a:solidFill>
                  <a:schemeClr val="bg1"/>
                </a:solidFill>
                <a:latin typeface="微软雅黑" panose="020B0503020204020204" pitchFamily="34" charset="-122"/>
                <a:ea typeface="+mn-ea"/>
                <a:cs typeface="+mn-ea"/>
              </a:endParaRPr>
            </a:p>
          </p:txBody>
        </p:sp>
      </p:grpSp>
      <p:grpSp>
        <p:nvGrpSpPr>
          <p:cNvPr id="112" name="组合 111"/>
          <p:cNvGrpSpPr/>
          <p:nvPr/>
        </p:nvGrpSpPr>
        <p:grpSpPr>
          <a:xfrm>
            <a:off x="8969426" y="3422636"/>
            <a:ext cx="571213" cy="655301"/>
            <a:chOff x="6645283" y="2688963"/>
            <a:chExt cx="428410" cy="491476"/>
          </a:xfrm>
          <a:effectLst/>
        </p:grpSpPr>
        <p:sp>
          <p:nvSpPr>
            <p:cNvPr id="113" name="六边形 112"/>
            <p:cNvSpPr/>
            <p:nvPr/>
          </p:nvSpPr>
          <p:spPr>
            <a:xfrm rot="5400000">
              <a:off x="6613750" y="2722996"/>
              <a:ext cx="491476" cy="423409"/>
            </a:xfrm>
            <a:prstGeom prst="hexagon">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微软雅黑" panose="020B0503020204020204" pitchFamily="34" charset="-122"/>
                <a:cs typeface="+mn-ea"/>
              </a:endParaRPr>
            </a:p>
          </p:txBody>
        </p:sp>
        <p:sp>
          <p:nvSpPr>
            <p:cNvPr id="114" name="文本框 33"/>
            <p:cNvSpPr txBox="1"/>
            <p:nvPr/>
          </p:nvSpPr>
          <p:spPr>
            <a:xfrm>
              <a:off x="6645283" y="2769733"/>
              <a:ext cx="428410" cy="31162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ea typeface="+mn-ea"/>
                  <a:cs typeface="+mn-ea"/>
                </a:rPr>
                <a:t>07</a:t>
              </a:r>
              <a:endParaRPr lang="en-US" altLang="zh-CN" sz="2100" dirty="0">
                <a:solidFill>
                  <a:schemeClr val="bg1"/>
                </a:solidFill>
                <a:latin typeface="微软雅黑" panose="020B0503020204020204" pitchFamily="34" charset="-122"/>
                <a:ea typeface="+mn-ea"/>
                <a:cs typeface="+mn-ea"/>
              </a:endParaRPr>
            </a:p>
          </p:txBody>
        </p:sp>
      </p:grpSp>
      <p:sp>
        <p:nvSpPr>
          <p:cNvPr id="118" name="文本框 33"/>
          <p:cNvSpPr txBox="1"/>
          <p:nvPr/>
        </p:nvSpPr>
        <p:spPr>
          <a:xfrm>
            <a:off x="2133915" y="2147757"/>
            <a:ext cx="1215890"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ea typeface="+mn-ea"/>
                <a:cs typeface="+mn-ea"/>
              </a:rPr>
              <a:t>单击此处添加文本单击此处添加单</a:t>
            </a:r>
            <a:endParaRPr lang="en-US" altLang="zh-CN" sz="1300" dirty="0">
              <a:solidFill>
                <a:schemeClr val="bg1"/>
              </a:solidFill>
              <a:latin typeface="微软雅黑" panose="020B0503020204020204" pitchFamily="34" charset="-122"/>
              <a:ea typeface="+mn-ea"/>
              <a:cs typeface="+mn-ea"/>
            </a:endParaRPr>
          </a:p>
        </p:txBody>
      </p:sp>
      <p:sp>
        <p:nvSpPr>
          <p:cNvPr id="119" name="文本框 33"/>
          <p:cNvSpPr txBox="1"/>
          <p:nvPr/>
        </p:nvSpPr>
        <p:spPr>
          <a:xfrm>
            <a:off x="4617358" y="2147757"/>
            <a:ext cx="1215890"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ea typeface="+mn-ea"/>
                <a:cs typeface="+mn-ea"/>
              </a:rPr>
              <a:t>单击此处添加文本单击此处添加单</a:t>
            </a:r>
            <a:endParaRPr lang="en-US" altLang="zh-CN" sz="1300" dirty="0">
              <a:solidFill>
                <a:schemeClr val="bg1"/>
              </a:solidFill>
              <a:latin typeface="微软雅黑" panose="020B0503020204020204" pitchFamily="34" charset="-122"/>
              <a:ea typeface="+mn-ea"/>
              <a:cs typeface="+mn-ea"/>
            </a:endParaRPr>
          </a:p>
        </p:txBody>
      </p:sp>
      <p:sp>
        <p:nvSpPr>
          <p:cNvPr id="120" name="文本框 33"/>
          <p:cNvSpPr txBox="1"/>
          <p:nvPr/>
        </p:nvSpPr>
        <p:spPr>
          <a:xfrm>
            <a:off x="7158223" y="2147757"/>
            <a:ext cx="1215890"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ea typeface="+mn-ea"/>
                <a:cs typeface="+mn-ea"/>
              </a:rPr>
              <a:t>单击此处添加文本单击此处添加单</a:t>
            </a:r>
            <a:endParaRPr lang="en-US" altLang="zh-CN" sz="1300" dirty="0">
              <a:solidFill>
                <a:schemeClr val="bg1"/>
              </a:solidFill>
              <a:latin typeface="微软雅黑" panose="020B0503020204020204" pitchFamily="34" charset="-122"/>
              <a:ea typeface="+mn-ea"/>
              <a:cs typeface="+mn-ea"/>
            </a:endParaRPr>
          </a:p>
        </p:txBody>
      </p:sp>
      <p:sp>
        <p:nvSpPr>
          <p:cNvPr id="121" name="文本框 33"/>
          <p:cNvSpPr txBox="1"/>
          <p:nvPr/>
        </p:nvSpPr>
        <p:spPr>
          <a:xfrm>
            <a:off x="9623238" y="2147757"/>
            <a:ext cx="1215890"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ea typeface="+mn-ea"/>
                <a:cs typeface="+mn-ea"/>
              </a:rPr>
              <a:t>单击此处添加文本单击此处添加单</a:t>
            </a:r>
            <a:endParaRPr lang="en-US" altLang="zh-CN" sz="1300" dirty="0">
              <a:solidFill>
                <a:schemeClr val="bg1"/>
              </a:solidFill>
              <a:latin typeface="微软雅黑" panose="020B0503020204020204" pitchFamily="34" charset="-122"/>
              <a:ea typeface="+mn-ea"/>
              <a:cs typeface="+mn-ea"/>
            </a:endParaRPr>
          </a:p>
        </p:txBody>
      </p:sp>
      <p:sp>
        <p:nvSpPr>
          <p:cNvPr id="122" name="文本框 33"/>
          <p:cNvSpPr txBox="1"/>
          <p:nvPr/>
        </p:nvSpPr>
        <p:spPr>
          <a:xfrm>
            <a:off x="3378366" y="4700465"/>
            <a:ext cx="1215890"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ea typeface="+mn-ea"/>
                <a:cs typeface="+mn-ea"/>
              </a:rPr>
              <a:t>单击此处添加文本单击此处添加单</a:t>
            </a:r>
            <a:endParaRPr lang="en-US" altLang="zh-CN" sz="1300" dirty="0">
              <a:solidFill>
                <a:schemeClr val="bg1"/>
              </a:solidFill>
              <a:latin typeface="微软雅黑" panose="020B0503020204020204" pitchFamily="34" charset="-122"/>
              <a:ea typeface="+mn-ea"/>
              <a:cs typeface="+mn-ea"/>
            </a:endParaRPr>
          </a:p>
        </p:txBody>
      </p:sp>
      <p:sp>
        <p:nvSpPr>
          <p:cNvPr id="123" name="文本框 33"/>
          <p:cNvSpPr txBox="1"/>
          <p:nvPr/>
        </p:nvSpPr>
        <p:spPr>
          <a:xfrm>
            <a:off x="5919231" y="4700465"/>
            <a:ext cx="1215890"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ea typeface="+mn-ea"/>
                <a:cs typeface="+mn-ea"/>
              </a:rPr>
              <a:t>单击此处添加文本单击此处添加单</a:t>
            </a:r>
            <a:endParaRPr lang="en-US" altLang="zh-CN" sz="1300" dirty="0">
              <a:solidFill>
                <a:schemeClr val="bg1"/>
              </a:solidFill>
              <a:latin typeface="微软雅黑" panose="020B0503020204020204" pitchFamily="34" charset="-122"/>
              <a:ea typeface="+mn-ea"/>
              <a:cs typeface="+mn-ea"/>
            </a:endParaRPr>
          </a:p>
        </p:txBody>
      </p:sp>
      <p:sp>
        <p:nvSpPr>
          <p:cNvPr id="124" name="文本框 33"/>
          <p:cNvSpPr txBox="1"/>
          <p:nvPr/>
        </p:nvSpPr>
        <p:spPr>
          <a:xfrm>
            <a:off x="8384245" y="4700465"/>
            <a:ext cx="1215890" cy="738664"/>
          </a:xfrm>
          <a:prstGeom prst="rect">
            <a:avLst/>
          </a:prstGeom>
          <a:noFill/>
          <a:effectLst/>
        </p:spPr>
        <p:txBody>
          <a:bodyPr wrap="square" lIns="121908" tIns="60954" rIns="121908" bIns="60954" rtlCol="0">
            <a:spAutoFit/>
          </a:bodyPr>
          <a:lstStyle/>
          <a:p>
            <a:r>
              <a:rPr lang="zh-CN" altLang="en-US" sz="1300" dirty="0">
                <a:solidFill>
                  <a:schemeClr val="bg1"/>
                </a:solidFill>
                <a:latin typeface="微软雅黑" panose="020B0503020204020204" pitchFamily="34" charset="-122"/>
                <a:ea typeface="+mn-ea"/>
                <a:cs typeface="+mn-ea"/>
              </a:rPr>
              <a:t>单击此处添加文本单击此处添加单</a:t>
            </a:r>
            <a:endParaRPr lang="en-US" altLang="zh-CN" sz="1300" dirty="0">
              <a:solidFill>
                <a:schemeClr val="bg1"/>
              </a:solidFill>
              <a:latin typeface="微软雅黑" panose="020B0503020204020204" pitchFamily="34" charset="-122"/>
              <a:ea typeface="+mn-ea"/>
              <a:cs typeface="+mn-ea"/>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94"/>
                                        </p:tgtEl>
                                        <p:attrNameLst>
                                          <p:attrName>style.visibility</p:attrName>
                                        </p:attrNameLst>
                                      </p:cBhvr>
                                      <p:to>
                                        <p:strVal val="visible"/>
                                      </p:to>
                                    </p:set>
                                    <p:anim calcmode="lin" valueType="num">
                                      <p:cBhvr>
                                        <p:cTn id="13" dur="500" fill="hold"/>
                                        <p:tgtEl>
                                          <p:spTgt spid="94"/>
                                        </p:tgtEl>
                                        <p:attrNameLst>
                                          <p:attrName>ppt_w</p:attrName>
                                        </p:attrNameLst>
                                      </p:cBhvr>
                                      <p:tavLst>
                                        <p:tav tm="0">
                                          <p:val>
                                            <p:fltVal val="0"/>
                                          </p:val>
                                        </p:tav>
                                        <p:tav tm="100000">
                                          <p:val>
                                            <p:strVal val="#ppt_w"/>
                                          </p:val>
                                        </p:tav>
                                      </p:tavLst>
                                    </p:anim>
                                    <p:anim calcmode="lin" valueType="num">
                                      <p:cBhvr>
                                        <p:cTn id="14" dur="500" fill="hold"/>
                                        <p:tgtEl>
                                          <p:spTgt spid="94"/>
                                        </p:tgtEl>
                                        <p:attrNameLst>
                                          <p:attrName>ppt_h</p:attrName>
                                        </p:attrNameLst>
                                      </p:cBhvr>
                                      <p:tavLst>
                                        <p:tav tm="0">
                                          <p:val>
                                            <p:fltVal val="0"/>
                                          </p:val>
                                        </p:tav>
                                        <p:tav tm="100000">
                                          <p:val>
                                            <p:strVal val="#ppt_h"/>
                                          </p:val>
                                        </p:tav>
                                      </p:tavLst>
                                    </p:anim>
                                    <p:animEffect transition="in" filter="fade">
                                      <p:cBhvr>
                                        <p:cTn id="15" dur="500"/>
                                        <p:tgtEl>
                                          <p:spTgt spid="94"/>
                                        </p:tgtEl>
                                      </p:cBhvr>
                                    </p:animEffect>
                                  </p:childTnLst>
                                </p:cTn>
                              </p:par>
                              <p:par>
                                <p:cTn id="16" presetID="53" presetClass="entr" presetSubtype="16" fill="hold" nodeType="withEffect">
                                  <p:stCondLst>
                                    <p:cond delay="0"/>
                                  </p:stCondLst>
                                  <p:childTnLst>
                                    <p:set>
                                      <p:cBhvr>
                                        <p:cTn id="17" dur="1" fill="hold">
                                          <p:stCondLst>
                                            <p:cond delay="0"/>
                                          </p:stCondLst>
                                        </p:cTn>
                                        <p:tgtEl>
                                          <p:spTgt spid="97"/>
                                        </p:tgtEl>
                                        <p:attrNameLst>
                                          <p:attrName>style.visibility</p:attrName>
                                        </p:attrNameLst>
                                      </p:cBhvr>
                                      <p:to>
                                        <p:strVal val="visible"/>
                                      </p:to>
                                    </p:set>
                                    <p:anim calcmode="lin" valueType="num">
                                      <p:cBhvr>
                                        <p:cTn id="18" dur="500" fill="hold"/>
                                        <p:tgtEl>
                                          <p:spTgt spid="97"/>
                                        </p:tgtEl>
                                        <p:attrNameLst>
                                          <p:attrName>ppt_w</p:attrName>
                                        </p:attrNameLst>
                                      </p:cBhvr>
                                      <p:tavLst>
                                        <p:tav tm="0">
                                          <p:val>
                                            <p:fltVal val="0"/>
                                          </p:val>
                                        </p:tav>
                                        <p:tav tm="100000">
                                          <p:val>
                                            <p:strVal val="#ppt_w"/>
                                          </p:val>
                                        </p:tav>
                                      </p:tavLst>
                                    </p:anim>
                                    <p:anim calcmode="lin" valueType="num">
                                      <p:cBhvr>
                                        <p:cTn id="19" dur="500" fill="hold"/>
                                        <p:tgtEl>
                                          <p:spTgt spid="97"/>
                                        </p:tgtEl>
                                        <p:attrNameLst>
                                          <p:attrName>ppt_h</p:attrName>
                                        </p:attrNameLst>
                                      </p:cBhvr>
                                      <p:tavLst>
                                        <p:tav tm="0">
                                          <p:val>
                                            <p:fltVal val="0"/>
                                          </p:val>
                                        </p:tav>
                                        <p:tav tm="100000">
                                          <p:val>
                                            <p:strVal val="#ppt_h"/>
                                          </p:val>
                                        </p:tav>
                                      </p:tavLst>
                                    </p:anim>
                                    <p:animEffect transition="in" filter="fade">
                                      <p:cBhvr>
                                        <p:cTn id="20" dur="500"/>
                                        <p:tgtEl>
                                          <p:spTgt spid="97"/>
                                        </p:tgtEl>
                                      </p:cBhvr>
                                    </p:animEffect>
                                  </p:childTnLst>
                                </p:cTn>
                              </p:par>
                              <p:par>
                                <p:cTn id="21" presetID="53" presetClass="entr" presetSubtype="16" fill="hold" nodeType="with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p:cTn id="23" dur="500" fill="hold"/>
                                        <p:tgtEl>
                                          <p:spTgt spid="100"/>
                                        </p:tgtEl>
                                        <p:attrNameLst>
                                          <p:attrName>ppt_w</p:attrName>
                                        </p:attrNameLst>
                                      </p:cBhvr>
                                      <p:tavLst>
                                        <p:tav tm="0">
                                          <p:val>
                                            <p:fltVal val="0"/>
                                          </p:val>
                                        </p:tav>
                                        <p:tav tm="100000">
                                          <p:val>
                                            <p:strVal val="#ppt_w"/>
                                          </p:val>
                                        </p:tav>
                                      </p:tavLst>
                                    </p:anim>
                                    <p:anim calcmode="lin" valueType="num">
                                      <p:cBhvr>
                                        <p:cTn id="24" dur="500" fill="hold"/>
                                        <p:tgtEl>
                                          <p:spTgt spid="100"/>
                                        </p:tgtEl>
                                        <p:attrNameLst>
                                          <p:attrName>ppt_h</p:attrName>
                                        </p:attrNameLst>
                                      </p:cBhvr>
                                      <p:tavLst>
                                        <p:tav tm="0">
                                          <p:val>
                                            <p:fltVal val="0"/>
                                          </p:val>
                                        </p:tav>
                                        <p:tav tm="100000">
                                          <p:val>
                                            <p:strVal val="#ppt_h"/>
                                          </p:val>
                                        </p:tav>
                                      </p:tavLst>
                                    </p:anim>
                                    <p:animEffect transition="in" filter="fade">
                                      <p:cBhvr>
                                        <p:cTn id="25" dur="500"/>
                                        <p:tgtEl>
                                          <p:spTgt spid="100"/>
                                        </p:tgtEl>
                                      </p:cBhvr>
                                    </p:animEffect>
                                  </p:childTnLst>
                                </p:cTn>
                              </p:par>
                              <p:par>
                                <p:cTn id="26" presetID="53" presetClass="entr" presetSubtype="16" fill="hold" nodeType="withEffect">
                                  <p:stCondLst>
                                    <p:cond delay="0"/>
                                  </p:stCondLst>
                                  <p:childTnLst>
                                    <p:set>
                                      <p:cBhvr>
                                        <p:cTn id="27" dur="1" fill="hold">
                                          <p:stCondLst>
                                            <p:cond delay="0"/>
                                          </p:stCondLst>
                                        </p:cTn>
                                        <p:tgtEl>
                                          <p:spTgt spid="103"/>
                                        </p:tgtEl>
                                        <p:attrNameLst>
                                          <p:attrName>style.visibility</p:attrName>
                                        </p:attrNameLst>
                                      </p:cBhvr>
                                      <p:to>
                                        <p:strVal val="visible"/>
                                      </p:to>
                                    </p:set>
                                    <p:anim calcmode="lin" valueType="num">
                                      <p:cBhvr>
                                        <p:cTn id="28" dur="500" fill="hold"/>
                                        <p:tgtEl>
                                          <p:spTgt spid="103"/>
                                        </p:tgtEl>
                                        <p:attrNameLst>
                                          <p:attrName>ppt_w</p:attrName>
                                        </p:attrNameLst>
                                      </p:cBhvr>
                                      <p:tavLst>
                                        <p:tav tm="0">
                                          <p:val>
                                            <p:fltVal val="0"/>
                                          </p:val>
                                        </p:tav>
                                        <p:tav tm="100000">
                                          <p:val>
                                            <p:strVal val="#ppt_w"/>
                                          </p:val>
                                        </p:tav>
                                      </p:tavLst>
                                    </p:anim>
                                    <p:anim calcmode="lin" valueType="num">
                                      <p:cBhvr>
                                        <p:cTn id="29" dur="500" fill="hold"/>
                                        <p:tgtEl>
                                          <p:spTgt spid="103"/>
                                        </p:tgtEl>
                                        <p:attrNameLst>
                                          <p:attrName>ppt_h</p:attrName>
                                        </p:attrNameLst>
                                      </p:cBhvr>
                                      <p:tavLst>
                                        <p:tav tm="0">
                                          <p:val>
                                            <p:fltVal val="0"/>
                                          </p:val>
                                        </p:tav>
                                        <p:tav tm="100000">
                                          <p:val>
                                            <p:strVal val="#ppt_h"/>
                                          </p:val>
                                        </p:tav>
                                      </p:tavLst>
                                    </p:anim>
                                    <p:animEffect transition="in" filter="fade">
                                      <p:cBhvr>
                                        <p:cTn id="30" dur="500"/>
                                        <p:tgtEl>
                                          <p:spTgt spid="103"/>
                                        </p:tgtEl>
                                      </p:cBhvr>
                                    </p:animEffect>
                                  </p:childTnLst>
                                </p:cTn>
                              </p:par>
                              <p:par>
                                <p:cTn id="31" presetID="53" presetClass="entr" presetSubtype="16" fill="hold" nodeType="withEffect">
                                  <p:stCondLst>
                                    <p:cond delay="0"/>
                                  </p:stCondLst>
                                  <p:childTnLst>
                                    <p:set>
                                      <p:cBhvr>
                                        <p:cTn id="32" dur="1" fill="hold">
                                          <p:stCondLst>
                                            <p:cond delay="0"/>
                                          </p:stCondLst>
                                        </p:cTn>
                                        <p:tgtEl>
                                          <p:spTgt spid="106"/>
                                        </p:tgtEl>
                                        <p:attrNameLst>
                                          <p:attrName>style.visibility</p:attrName>
                                        </p:attrNameLst>
                                      </p:cBhvr>
                                      <p:to>
                                        <p:strVal val="visible"/>
                                      </p:to>
                                    </p:set>
                                    <p:anim calcmode="lin" valueType="num">
                                      <p:cBhvr>
                                        <p:cTn id="33" dur="500" fill="hold"/>
                                        <p:tgtEl>
                                          <p:spTgt spid="106"/>
                                        </p:tgtEl>
                                        <p:attrNameLst>
                                          <p:attrName>ppt_w</p:attrName>
                                        </p:attrNameLst>
                                      </p:cBhvr>
                                      <p:tavLst>
                                        <p:tav tm="0">
                                          <p:val>
                                            <p:fltVal val="0"/>
                                          </p:val>
                                        </p:tav>
                                        <p:tav tm="100000">
                                          <p:val>
                                            <p:strVal val="#ppt_w"/>
                                          </p:val>
                                        </p:tav>
                                      </p:tavLst>
                                    </p:anim>
                                    <p:anim calcmode="lin" valueType="num">
                                      <p:cBhvr>
                                        <p:cTn id="34" dur="500" fill="hold"/>
                                        <p:tgtEl>
                                          <p:spTgt spid="106"/>
                                        </p:tgtEl>
                                        <p:attrNameLst>
                                          <p:attrName>ppt_h</p:attrName>
                                        </p:attrNameLst>
                                      </p:cBhvr>
                                      <p:tavLst>
                                        <p:tav tm="0">
                                          <p:val>
                                            <p:fltVal val="0"/>
                                          </p:val>
                                        </p:tav>
                                        <p:tav tm="100000">
                                          <p:val>
                                            <p:strVal val="#ppt_h"/>
                                          </p:val>
                                        </p:tav>
                                      </p:tavLst>
                                    </p:anim>
                                    <p:animEffect transition="in" filter="fade">
                                      <p:cBhvr>
                                        <p:cTn id="35" dur="500"/>
                                        <p:tgtEl>
                                          <p:spTgt spid="106"/>
                                        </p:tgtEl>
                                      </p:cBhvr>
                                    </p:animEffect>
                                  </p:childTnLst>
                                </p:cTn>
                              </p:par>
                              <p:par>
                                <p:cTn id="36" presetID="53" presetClass="entr" presetSubtype="16" fill="hold" nodeType="withEffect">
                                  <p:stCondLst>
                                    <p:cond delay="0"/>
                                  </p:stCondLst>
                                  <p:childTnLst>
                                    <p:set>
                                      <p:cBhvr>
                                        <p:cTn id="37" dur="1" fill="hold">
                                          <p:stCondLst>
                                            <p:cond delay="0"/>
                                          </p:stCondLst>
                                        </p:cTn>
                                        <p:tgtEl>
                                          <p:spTgt spid="109"/>
                                        </p:tgtEl>
                                        <p:attrNameLst>
                                          <p:attrName>style.visibility</p:attrName>
                                        </p:attrNameLst>
                                      </p:cBhvr>
                                      <p:to>
                                        <p:strVal val="visible"/>
                                      </p:to>
                                    </p:set>
                                    <p:anim calcmode="lin" valueType="num">
                                      <p:cBhvr>
                                        <p:cTn id="38" dur="500" fill="hold"/>
                                        <p:tgtEl>
                                          <p:spTgt spid="109"/>
                                        </p:tgtEl>
                                        <p:attrNameLst>
                                          <p:attrName>ppt_w</p:attrName>
                                        </p:attrNameLst>
                                      </p:cBhvr>
                                      <p:tavLst>
                                        <p:tav tm="0">
                                          <p:val>
                                            <p:fltVal val="0"/>
                                          </p:val>
                                        </p:tav>
                                        <p:tav tm="100000">
                                          <p:val>
                                            <p:strVal val="#ppt_w"/>
                                          </p:val>
                                        </p:tav>
                                      </p:tavLst>
                                    </p:anim>
                                    <p:anim calcmode="lin" valueType="num">
                                      <p:cBhvr>
                                        <p:cTn id="39" dur="500" fill="hold"/>
                                        <p:tgtEl>
                                          <p:spTgt spid="109"/>
                                        </p:tgtEl>
                                        <p:attrNameLst>
                                          <p:attrName>ppt_h</p:attrName>
                                        </p:attrNameLst>
                                      </p:cBhvr>
                                      <p:tavLst>
                                        <p:tav tm="0">
                                          <p:val>
                                            <p:fltVal val="0"/>
                                          </p:val>
                                        </p:tav>
                                        <p:tav tm="100000">
                                          <p:val>
                                            <p:strVal val="#ppt_h"/>
                                          </p:val>
                                        </p:tav>
                                      </p:tavLst>
                                    </p:anim>
                                    <p:animEffect transition="in" filter="fade">
                                      <p:cBhvr>
                                        <p:cTn id="40" dur="500"/>
                                        <p:tgtEl>
                                          <p:spTgt spid="109"/>
                                        </p:tgtEl>
                                      </p:cBhvr>
                                    </p:animEffect>
                                  </p:childTnLst>
                                </p:cTn>
                              </p:par>
                              <p:par>
                                <p:cTn id="41" presetID="53" presetClass="entr" presetSubtype="16"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anim calcmode="lin" valueType="num">
                                      <p:cBhvr>
                                        <p:cTn id="43" dur="500" fill="hold"/>
                                        <p:tgtEl>
                                          <p:spTgt spid="112"/>
                                        </p:tgtEl>
                                        <p:attrNameLst>
                                          <p:attrName>ppt_w</p:attrName>
                                        </p:attrNameLst>
                                      </p:cBhvr>
                                      <p:tavLst>
                                        <p:tav tm="0">
                                          <p:val>
                                            <p:fltVal val="0"/>
                                          </p:val>
                                        </p:tav>
                                        <p:tav tm="100000">
                                          <p:val>
                                            <p:strVal val="#ppt_w"/>
                                          </p:val>
                                        </p:tav>
                                      </p:tavLst>
                                    </p:anim>
                                    <p:anim calcmode="lin" valueType="num">
                                      <p:cBhvr>
                                        <p:cTn id="44" dur="500" fill="hold"/>
                                        <p:tgtEl>
                                          <p:spTgt spid="112"/>
                                        </p:tgtEl>
                                        <p:attrNameLst>
                                          <p:attrName>ppt_h</p:attrName>
                                        </p:attrNameLst>
                                      </p:cBhvr>
                                      <p:tavLst>
                                        <p:tav tm="0">
                                          <p:val>
                                            <p:fltVal val="0"/>
                                          </p:val>
                                        </p:tav>
                                        <p:tav tm="100000">
                                          <p:val>
                                            <p:strVal val="#ppt_h"/>
                                          </p:val>
                                        </p:tav>
                                      </p:tavLst>
                                    </p:anim>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1000"/>
                                        <p:tgtEl>
                                          <p:spTgt spid="49"/>
                                        </p:tgtEl>
                                      </p:cBhvr>
                                    </p:animEffect>
                                    <p:anim calcmode="lin" valueType="num">
                                      <p:cBhvr>
                                        <p:cTn id="51" dur="1000" fill="hold"/>
                                        <p:tgtEl>
                                          <p:spTgt spid="49"/>
                                        </p:tgtEl>
                                        <p:attrNameLst>
                                          <p:attrName>ppt_x</p:attrName>
                                        </p:attrNameLst>
                                      </p:cBhvr>
                                      <p:tavLst>
                                        <p:tav tm="0">
                                          <p:val>
                                            <p:strVal val="#ppt_x"/>
                                          </p:val>
                                        </p:tav>
                                        <p:tav tm="100000">
                                          <p:val>
                                            <p:strVal val="#ppt_x"/>
                                          </p:val>
                                        </p:tav>
                                      </p:tavLst>
                                    </p:anim>
                                    <p:anim calcmode="lin" valueType="num">
                                      <p:cBhvr>
                                        <p:cTn id="52" dur="1000" fill="hold"/>
                                        <p:tgtEl>
                                          <p:spTgt spid="49"/>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1000"/>
                                        <p:tgtEl>
                                          <p:spTgt spid="52"/>
                                        </p:tgtEl>
                                      </p:cBhvr>
                                    </p:animEffect>
                                    <p:anim calcmode="lin" valueType="num">
                                      <p:cBhvr>
                                        <p:cTn id="56" dur="1000" fill="hold"/>
                                        <p:tgtEl>
                                          <p:spTgt spid="52"/>
                                        </p:tgtEl>
                                        <p:attrNameLst>
                                          <p:attrName>ppt_x</p:attrName>
                                        </p:attrNameLst>
                                      </p:cBhvr>
                                      <p:tavLst>
                                        <p:tav tm="0">
                                          <p:val>
                                            <p:strVal val="#ppt_x"/>
                                          </p:val>
                                        </p:tav>
                                        <p:tav tm="100000">
                                          <p:val>
                                            <p:strVal val="#ppt_x"/>
                                          </p:val>
                                        </p:tav>
                                      </p:tavLst>
                                    </p:anim>
                                    <p:anim calcmode="lin" valueType="num">
                                      <p:cBhvr>
                                        <p:cTn id="57" dur="1000" fill="hold"/>
                                        <p:tgtEl>
                                          <p:spTgt spid="5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1000"/>
                                        <p:tgtEl>
                                          <p:spTgt spid="54"/>
                                        </p:tgtEl>
                                      </p:cBhvr>
                                    </p:animEffect>
                                    <p:anim calcmode="lin" valueType="num">
                                      <p:cBhvr>
                                        <p:cTn id="61" dur="1000" fill="hold"/>
                                        <p:tgtEl>
                                          <p:spTgt spid="54"/>
                                        </p:tgtEl>
                                        <p:attrNameLst>
                                          <p:attrName>ppt_x</p:attrName>
                                        </p:attrNameLst>
                                      </p:cBhvr>
                                      <p:tavLst>
                                        <p:tav tm="0">
                                          <p:val>
                                            <p:strVal val="#ppt_x"/>
                                          </p:val>
                                        </p:tav>
                                        <p:tav tm="100000">
                                          <p:val>
                                            <p:strVal val="#ppt_x"/>
                                          </p:val>
                                        </p:tav>
                                      </p:tavLst>
                                    </p:anim>
                                    <p:anim calcmode="lin" valueType="num">
                                      <p:cBhvr>
                                        <p:cTn id="62" dur="1000" fill="hold"/>
                                        <p:tgtEl>
                                          <p:spTgt spid="5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18"/>
                                        </p:tgtEl>
                                        <p:attrNameLst>
                                          <p:attrName>style.visibility</p:attrName>
                                        </p:attrNameLst>
                                      </p:cBhvr>
                                      <p:to>
                                        <p:strVal val="visible"/>
                                      </p:to>
                                    </p:set>
                                    <p:animEffect transition="in" filter="fade">
                                      <p:cBhvr>
                                        <p:cTn id="70" dur="1000"/>
                                        <p:tgtEl>
                                          <p:spTgt spid="118"/>
                                        </p:tgtEl>
                                      </p:cBhvr>
                                    </p:animEffect>
                                    <p:anim calcmode="lin" valueType="num">
                                      <p:cBhvr>
                                        <p:cTn id="71" dur="1000" fill="hold"/>
                                        <p:tgtEl>
                                          <p:spTgt spid="118"/>
                                        </p:tgtEl>
                                        <p:attrNameLst>
                                          <p:attrName>ppt_x</p:attrName>
                                        </p:attrNameLst>
                                      </p:cBhvr>
                                      <p:tavLst>
                                        <p:tav tm="0">
                                          <p:val>
                                            <p:strVal val="#ppt_x"/>
                                          </p:val>
                                        </p:tav>
                                        <p:tav tm="100000">
                                          <p:val>
                                            <p:strVal val="#ppt_x"/>
                                          </p:val>
                                        </p:tav>
                                      </p:tavLst>
                                    </p:anim>
                                    <p:anim calcmode="lin" valueType="num">
                                      <p:cBhvr>
                                        <p:cTn id="72" dur="1000" fill="hold"/>
                                        <p:tgtEl>
                                          <p:spTgt spid="118"/>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19"/>
                                        </p:tgtEl>
                                        <p:attrNameLst>
                                          <p:attrName>style.visibility</p:attrName>
                                        </p:attrNameLst>
                                      </p:cBhvr>
                                      <p:to>
                                        <p:strVal val="visible"/>
                                      </p:to>
                                    </p:set>
                                    <p:animEffect transition="in" filter="fade">
                                      <p:cBhvr>
                                        <p:cTn id="75" dur="1000"/>
                                        <p:tgtEl>
                                          <p:spTgt spid="119"/>
                                        </p:tgtEl>
                                      </p:cBhvr>
                                    </p:animEffect>
                                    <p:anim calcmode="lin" valueType="num">
                                      <p:cBhvr>
                                        <p:cTn id="76" dur="1000" fill="hold"/>
                                        <p:tgtEl>
                                          <p:spTgt spid="119"/>
                                        </p:tgtEl>
                                        <p:attrNameLst>
                                          <p:attrName>ppt_x</p:attrName>
                                        </p:attrNameLst>
                                      </p:cBhvr>
                                      <p:tavLst>
                                        <p:tav tm="0">
                                          <p:val>
                                            <p:strVal val="#ppt_x"/>
                                          </p:val>
                                        </p:tav>
                                        <p:tav tm="100000">
                                          <p:val>
                                            <p:strVal val="#ppt_x"/>
                                          </p:val>
                                        </p:tav>
                                      </p:tavLst>
                                    </p:anim>
                                    <p:anim calcmode="lin" valueType="num">
                                      <p:cBhvr>
                                        <p:cTn id="77" dur="1000" fill="hold"/>
                                        <p:tgtEl>
                                          <p:spTgt spid="119"/>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20"/>
                                        </p:tgtEl>
                                        <p:attrNameLst>
                                          <p:attrName>style.visibility</p:attrName>
                                        </p:attrNameLst>
                                      </p:cBhvr>
                                      <p:to>
                                        <p:strVal val="visible"/>
                                      </p:to>
                                    </p:set>
                                    <p:animEffect transition="in" filter="fade">
                                      <p:cBhvr>
                                        <p:cTn id="80" dur="1000"/>
                                        <p:tgtEl>
                                          <p:spTgt spid="120"/>
                                        </p:tgtEl>
                                      </p:cBhvr>
                                    </p:animEffect>
                                    <p:anim calcmode="lin" valueType="num">
                                      <p:cBhvr>
                                        <p:cTn id="81" dur="1000" fill="hold"/>
                                        <p:tgtEl>
                                          <p:spTgt spid="120"/>
                                        </p:tgtEl>
                                        <p:attrNameLst>
                                          <p:attrName>ppt_x</p:attrName>
                                        </p:attrNameLst>
                                      </p:cBhvr>
                                      <p:tavLst>
                                        <p:tav tm="0">
                                          <p:val>
                                            <p:strVal val="#ppt_x"/>
                                          </p:val>
                                        </p:tav>
                                        <p:tav tm="100000">
                                          <p:val>
                                            <p:strVal val="#ppt_x"/>
                                          </p:val>
                                        </p:tav>
                                      </p:tavLst>
                                    </p:anim>
                                    <p:anim calcmode="lin" valueType="num">
                                      <p:cBhvr>
                                        <p:cTn id="82" dur="1000" fill="hold"/>
                                        <p:tgtEl>
                                          <p:spTgt spid="12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21"/>
                                        </p:tgtEl>
                                        <p:attrNameLst>
                                          <p:attrName>style.visibility</p:attrName>
                                        </p:attrNameLst>
                                      </p:cBhvr>
                                      <p:to>
                                        <p:strVal val="visible"/>
                                      </p:to>
                                    </p:set>
                                    <p:animEffect transition="in" filter="fade">
                                      <p:cBhvr>
                                        <p:cTn id="85" dur="1000"/>
                                        <p:tgtEl>
                                          <p:spTgt spid="121"/>
                                        </p:tgtEl>
                                      </p:cBhvr>
                                    </p:animEffect>
                                    <p:anim calcmode="lin" valueType="num">
                                      <p:cBhvr>
                                        <p:cTn id="86" dur="1000" fill="hold"/>
                                        <p:tgtEl>
                                          <p:spTgt spid="121"/>
                                        </p:tgtEl>
                                        <p:attrNameLst>
                                          <p:attrName>ppt_x</p:attrName>
                                        </p:attrNameLst>
                                      </p:cBhvr>
                                      <p:tavLst>
                                        <p:tav tm="0">
                                          <p:val>
                                            <p:strVal val="#ppt_x"/>
                                          </p:val>
                                        </p:tav>
                                        <p:tav tm="100000">
                                          <p:val>
                                            <p:strVal val="#ppt_x"/>
                                          </p:val>
                                        </p:tav>
                                      </p:tavLst>
                                    </p:anim>
                                    <p:anim calcmode="lin" valueType="num">
                                      <p:cBhvr>
                                        <p:cTn id="87" dur="1000" fill="hold"/>
                                        <p:tgtEl>
                                          <p:spTgt spid="121"/>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1000"/>
                                        <p:tgtEl>
                                          <p:spTgt spid="51"/>
                                        </p:tgtEl>
                                      </p:cBhvr>
                                    </p:animEffect>
                                    <p:anim calcmode="lin" valueType="num">
                                      <p:cBhvr>
                                        <p:cTn id="91" dur="1000" fill="hold"/>
                                        <p:tgtEl>
                                          <p:spTgt spid="51"/>
                                        </p:tgtEl>
                                        <p:attrNameLst>
                                          <p:attrName>ppt_x</p:attrName>
                                        </p:attrNameLst>
                                      </p:cBhvr>
                                      <p:tavLst>
                                        <p:tav tm="0">
                                          <p:val>
                                            <p:strVal val="#ppt_x"/>
                                          </p:val>
                                        </p:tav>
                                        <p:tav tm="100000">
                                          <p:val>
                                            <p:strVal val="#ppt_x"/>
                                          </p:val>
                                        </p:tav>
                                      </p:tavLst>
                                    </p:anim>
                                    <p:anim calcmode="lin" valueType="num">
                                      <p:cBhvr>
                                        <p:cTn id="92" dur="1000" fill="hold"/>
                                        <p:tgtEl>
                                          <p:spTgt spid="51"/>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fade">
                                      <p:cBhvr>
                                        <p:cTn id="95" dur="1000"/>
                                        <p:tgtEl>
                                          <p:spTgt spid="48"/>
                                        </p:tgtEl>
                                      </p:cBhvr>
                                    </p:animEffect>
                                    <p:anim calcmode="lin" valueType="num">
                                      <p:cBhvr>
                                        <p:cTn id="96" dur="1000" fill="hold"/>
                                        <p:tgtEl>
                                          <p:spTgt spid="48"/>
                                        </p:tgtEl>
                                        <p:attrNameLst>
                                          <p:attrName>ppt_x</p:attrName>
                                        </p:attrNameLst>
                                      </p:cBhvr>
                                      <p:tavLst>
                                        <p:tav tm="0">
                                          <p:val>
                                            <p:strVal val="#ppt_x"/>
                                          </p:val>
                                        </p:tav>
                                        <p:tav tm="100000">
                                          <p:val>
                                            <p:strVal val="#ppt_x"/>
                                          </p:val>
                                        </p:tav>
                                      </p:tavLst>
                                    </p:anim>
                                    <p:anim calcmode="lin" valueType="num">
                                      <p:cBhvr>
                                        <p:cTn id="97" dur="1000" fill="hold"/>
                                        <p:tgtEl>
                                          <p:spTgt spid="48"/>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53"/>
                                        </p:tgtEl>
                                        <p:attrNameLst>
                                          <p:attrName>style.visibility</p:attrName>
                                        </p:attrNameLst>
                                      </p:cBhvr>
                                      <p:to>
                                        <p:strVal val="visible"/>
                                      </p:to>
                                    </p:set>
                                    <p:animEffect transition="in" filter="fade">
                                      <p:cBhvr>
                                        <p:cTn id="100" dur="1000"/>
                                        <p:tgtEl>
                                          <p:spTgt spid="53"/>
                                        </p:tgtEl>
                                      </p:cBhvr>
                                    </p:animEffect>
                                    <p:anim calcmode="lin" valueType="num">
                                      <p:cBhvr>
                                        <p:cTn id="101" dur="1000" fill="hold"/>
                                        <p:tgtEl>
                                          <p:spTgt spid="53"/>
                                        </p:tgtEl>
                                        <p:attrNameLst>
                                          <p:attrName>ppt_x</p:attrName>
                                        </p:attrNameLst>
                                      </p:cBhvr>
                                      <p:tavLst>
                                        <p:tav tm="0">
                                          <p:val>
                                            <p:strVal val="#ppt_x"/>
                                          </p:val>
                                        </p:tav>
                                        <p:tav tm="100000">
                                          <p:val>
                                            <p:strVal val="#ppt_x"/>
                                          </p:val>
                                        </p:tav>
                                      </p:tavLst>
                                    </p:anim>
                                    <p:anim calcmode="lin" valueType="num">
                                      <p:cBhvr>
                                        <p:cTn id="102" dur="1000" fill="hold"/>
                                        <p:tgtEl>
                                          <p:spTgt spid="53"/>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7" presetClass="entr" presetSubtype="0" fill="hold" grpId="0" nodeType="clickEffect">
                                  <p:stCondLst>
                                    <p:cond delay="0"/>
                                  </p:stCondLst>
                                  <p:childTnLst>
                                    <p:set>
                                      <p:cBhvr>
                                        <p:cTn id="111" dur="1" fill="hold">
                                          <p:stCondLst>
                                            <p:cond delay="0"/>
                                          </p:stCondLst>
                                        </p:cTn>
                                        <p:tgtEl>
                                          <p:spTgt spid="62"/>
                                        </p:tgtEl>
                                        <p:attrNameLst>
                                          <p:attrName>style.visibility</p:attrName>
                                        </p:attrNameLst>
                                      </p:cBhvr>
                                      <p:to>
                                        <p:strVal val="visible"/>
                                      </p:to>
                                    </p:set>
                                    <p:animEffect transition="in" filter="fade">
                                      <p:cBhvr>
                                        <p:cTn id="112" dur="1000"/>
                                        <p:tgtEl>
                                          <p:spTgt spid="62"/>
                                        </p:tgtEl>
                                      </p:cBhvr>
                                    </p:animEffect>
                                    <p:anim calcmode="lin" valueType="num">
                                      <p:cBhvr>
                                        <p:cTn id="113" dur="1000" fill="hold"/>
                                        <p:tgtEl>
                                          <p:spTgt spid="62"/>
                                        </p:tgtEl>
                                        <p:attrNameLst>
                                          <p:attrName>ppt_x</p:attrName>
                                        </p:attrNameLst>
                                      </p:cBhvr>
                                      <p:tavLst>
                                        <p:tav tm="0">
                                          <p:val>
                                            <p:strVal val="#ppt_x"/>
                                          </p:val>
                                        </p:tav>
                                        <p:tav tm="100000">
                                          <p:val>
                                            <p:strVal val="#ppt_x"/>
                                          </p:val>
                                        </p:tav>
                                      </p:tavLst>
                                    </p:anim>
                                    <p:anim calcmode="lin" valueType="num">
                                      <p:cBhvr>
                                        <p:cTn id="114" dur="1000" fill="hold"/>
                                        <p:tgtEl>
                                          <p:spTgt spid="62"/>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71"/>
                                        </p:tgtEl>
                                        <p:attrNameLst>
                                          <p:attrName>style.visibility</p:attrName>
                                        </p:attrNameLst>
                                      </p:cBhvr>
                                      <p:to>
                                        <p:strVal val="visible"/>
                                      </p:to>
                                    </p:set>
                                    <p:animEffect transition="in" filter="fade">
                                      <p:cBhvr>
                                        <p:cTn id="117" dur="1000"/>
                                        <p:tgtEl>
                                          <p:spTgt spid="71"/>
                                        </p:tgtEl>
                                      </p:cBhvr>
                                    </p:animEffect>
                                    <p:anim calcmode="lin" valueType="num">
                                      <p:cBhvr>
                                        <p:cTn id="118" dur="1000" fill="hold"/>
                                        <p:tgtEl>
                                          <p:spTgt spid="71"/>
                                        </p:tgtEl>
                                        <p:attrNameLst>
                                          <p:attrName>ppt_x</p:attrName>
                                        </p:attrNameLst>
                                      </p:cBhvr>
                                      <p:tavLst>
                                        <p:tav tm="0">
                                          <p:val>
                                            <p:strVal val="#ppt_x"/>
                                          </p:val>
                                        </p:tav>
                                        <p:tav tm="100000">
                                          <p:val>
                                            <p:strVal val="#ppt_x"/>
                                          </p:val>
                                        </p:tav>
                                      </p:tavLst>
                                    </p:anim>
                                    <p:anim calcmode="lin" valueType="num">
                                      <p:cBhvr>
                                        <p:cTn id="119" dur="1000" fill="hold"/>
                                        <p:tgtEl>
                                          <p:spTgt spid="71"/>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93"/>
                                        </p:tgtEl>
                                        <p:attrNameLst>
                                          <p:attrName>style.visibility</p:attrName>
                                        </p:attrNameLst>
                                      </p:cBhvr>
                                      <p:to>
                                        <p:strVal val="visible"/>
                                      </p:to>
                                    </p:set>
                                    <p:animEffect transition="in" filter="fade">
                                      <p:cBhvr>
                                        <p:cTn id="122" dur="1000"/>
                                        <p:tgtEl>
                                          <p:spTgt spid="93"/>
                                        </p:tgtEl>
                                      </p:cBhvr>
                                    </p:animEffect>
                                    <p:anim calcmode="lin" valueType="num">
                                      <p:cBhvr>
                                        <p:cTn id="123" dur="1000" fill="hold"/>
                                        <p:tgtEl>
                                          <p:spTgt spid="93"/>
                                        </p:tgtEl>
                                        <p:attrNameLst>
                                          <p:attrName>ppt_x</p:attrName>
                                        </p:attrNameLst>
                                      </p:cBhvr>
                                      <p:tavLst>
                                        <p:tav tm="0">
                                          <p:val>
                                            <p:strVal val="#ppt_x"/>
                                          </p:val>
                                        </p:tav>
                                        <p:tav tm="100000">
                                          <p:val>
                                            <p:strVal val="#ppt_x"/>
                                          </p:val>
                                        </p:tav>
                                      </p:tavLst>
                                    </p:anim>
                                    <p:anim calcmode="lin" valueType="num">
                                      <p:cBhvr>
                                        <p:cTn id="124" dur="1000" fill="hold"/>
                                        <p:tgtEl>
                                          <p:spTgt spid="93"/>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122"/>
                                        </p:tgtEl>
                                        <p:attrNameLst>
                                          <p:attrName>style.visibility</p:attrName>
                                        </p:attrNameLst>
                                      </p:cBhvr>
                                      <p:to>
                                        <p:strVal val="visible"/>
                                      </p:to>
                                    </p:set>
                                    <p:animEffect transition="in" filter="fade">
                                      <p:cBhvr>
                                        <p:cTn id="127" dur="1000"/>
                                        <p:tgtEl>
                                          <p:spTgt spid="122"/>
                                        </p:tgtEl>
                                      </p:cBhvr>
                                    </p:animEffect>
                                    <p:anim calcmode="lin" valueType="num">
                                      <p:cBhvr>
                                        <p:cTn id="128" dur="1000" fill="hold"/>
                                        <p:tgtEl>
                                          <p:spTgt spid="122"/>
                                        </p:tgtEl>
                                        <p:attrNameLst>
                                          <p:attrName>ppt_x</p:attrName>
                                        </p:attrNameLst>
                                      </p:cBhvr>
                                      <p:tavLst>
                                        <p:tav tm="0">
                                          <p:val>
                                            <p:strVal val="#ppt_x"/>
                                          </p:val>
                                        </p:tav>
                                        <p:tav tm="100000">
                                          <p:val>
                                            <p:strVal val="#ppt_x"/>
                                          </p:val>
                                        </p:tav>
                                      </p:tavLst>
                                    </p:anim>
                                    <p:anim calcmode="lin" valueType="num">
                                      <p:cBhvr>
                                        <p:cTn id="129" dur="1000" fill="hold"/>
                                        <p:tgtEl>
                                          <p:spTgt spid="122"/>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123"/>
                                        </p:tgtEl>
                                        <p:attrNameLst>
                                          <p:attrName>style.visibility</p:attrName>
                                        </p:attrNameLst>
                                      </p:cBhvr>
                                      <p:to>
                                        <p:strVal val="visible"/>
                                      </p:to>
                                    </p:set>
                                    <p:animEffect transition="in" filter="fade">
                                      <p:cBhvr>
                                        <p:cTn id="132" dur="1000"/>
                                        <p:tgtEl>
                                          <p:spTgt spid="123"/>
                                        </p:tgtEl>
                                      </p:cBhvr>
                                    </p:animEffect>
                                    <p:anim calcmode="lin" valueType="num">
                                      <p:cBhvr>
                                        <p:cTn id="133" dur="1000" fill="hold"/>
                                        <p:tgtEl>
                                          <p:spTgt spid="123"/>
                                        </p:tgtEl>
                                        <p:attrNameLst>
                                          <p:attrName>ppt_x</p:attrName>
                                        </p:attrNameLst>
                                      </p:cBhvr>
                                      <p:tavLst>
                                        <p:tav tm="0">
                                          <p:val>
                                            <p:strVal val="#ppt_x"/>
                                          </p:val>
                                        </p:tav>
                                        <p:tav tm="100000">
                                          <p:val>
                                            <p:strVal val="#ppt_x"/>
                                          </p:val>
                                        </p:tav>
                                      </p:tavLst>
                                    </p:anim>
                                    <p:anim calcmode="lin" valueType="num">
                                      <p:cBhvr>
                                        <p:cTn id="134" dur="1000" fill="hold"/>
                                        <p:tgtEl>
                                          <p:spTgt spid="123"/>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124"/>
                                        </p:tgtEl>
                                        <p:attrNameLst>
                                          <p:attrName>style.visibility</p:attrName>
                                        </p:attrNameLst>
                                      </p:cBhvr>
                                      <p:to>
                                        <p:strVal val="visible"/>
                                      </p:to>
                                    </p:set>
                                    <p:animEffect transition="in" filter="fade">
                                      <p:cBhvr>
                                        <p:cTn id="137" dur="1000"/>
                                        <p:tgtEl>
                                          <p:spTgt spid="124"/>
                                        </p:tgtEl>
                                      </p:cBhvr>
                                    </p:animEffect>
                                    <p:anim calcmode="lin" valueType="num">
                                      <p:cBhvr>
                                        <p:cTn id="138" dur="1000" fill="hold"/>
                                        <p:tgtEl>
                                          <p:spTgt spid="124"/>
                                        </p:tgtEl>
                                        <p:attrNameLst>
                                          <p:attrName>ppt_x</p:attrName>
                                        </p:attrNameLst>
                                      </p:cBhvr>
                                      <p:tavLst>
                                        <p:tav tm="0">
                                          <p:val>
                                            <p:strVal val="#ppt_x"/>
                                          </p:val>
                                        </p:tav>
                                        <p:tav tm="100000">
                                          <p:val>
                                            <p:strVal val="#ppt_x"/>
                                          </p:val>
                                        </p:tav>
                                      </p:tavLst>
                                    </p:anim>
                                    <p:anim calcmode="lin" valueType="num">
                                      <p:cBhvr>
                                        <p:cTn id="139" dur="1000" fill="hold"/>
                                        <p:tgtEl>
                                          <p:spTgt spid="124"/>
                                        </p:tgtEl>
                                        <p:attrNameLst>
                                          <p:attrName>ppt_y</p:attrName>
                                        </p:attrNameLst>
                                      </p:cBhvr>
                                      <p:tavLst>
                                        <p:tav tm="0">
                                          <p:val>
                                            <p:strVal val="#ppt_y-.1"/>
                                          </p:val>
                                        </p:tav>
                                        <p:tav tm="100000">
                                          <p:val>
                                            <p:strVal val="#ppt_y"/>
                                          </p:val>
                                        </p:tav>
                                      </p:tavLst>
                                    </p:anim>
                                  </p:childTnLst>
                                </p:cTn>
                              </p:par>
                              <p:par>
                                <p:cTn id="140" presetID="47" presetClass="entr" presetSubtype="0" fill="hold" nodeType="withEffect">
                                  <p:stCondLst>
                                    <p:cond delay="0"/>
                                  </p:stCondLst>
                                  <p:childTnLst>
                                    <p:set>
                                      <p:cBhvr>
                                        <p:cTn id="141" dur="1" fill="hold">
                                          <p:stCondLst>
                                            <p:cond delay="0"/>
                                          </p:stCondLst>
                                        </p:cTn>
                                        <p:tgtEl>
                                          <p:spTgt spid="92"/>
                                        </p:tgtEl>
                                        <p:attrNameLst>
                                          <p:attrName>style.visibility</p:attrName>
                                        </p:attrNameLst>
                                      </p:cBhvr>
                                      <p:to>
                                        <p:strVal val="visible"/>
                                      </p:to>
                                    </p:set>
                                    <p:animEffect transition="in" filter="fade">
                                      <p:cBhvr>
                                        <p:cTn id="142" dur="1000"/>
                                        <p:tgtEl>
                                          <p:spTgt spid="92"/>
                                        </p:tgtEl>
                                      </p:cBhvr>
                                    </p:animEffect>
                                    <p:anim calcmode="lin" valueType="num">
                                      <p:cBhvr>
                                        <p:cTn id="143" dur="1000" fill="hold"/>
                                        <p:tgtEl>
                                          <p:spTgt spid="92"/>
                                        </p:tgtEl>
                                        <p:attrNameLst>
                                          <p:attrName>ppt_x</p:attrName>
                                        </p:attrNameLst>
                                      </p:cBhvr>
                                      <p:tavLst>
                                        <p:tav tm="0">
                                          <p:val>
                                            <p:strVal val="#ppt_x"/>
                                          </p:val>
                                        </p:tav>
                                        <p:tav tm="100000">
                                          <p:val>
                                            <p:strVal val="#ppt_x"/>
                                          </p:val>
                                        </p:tav>
                                      </p:tavLst>
                                    </p:anim>
                                    <p:anim calcmode="lin" valueType="num">
                                      <p:cBhvr>
                                        <p:cTn id="144" dur="1000" fill="hold"/>
                                        <p:tgtEl>
                                          <p:spTgt spid="92"/>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70"/>
                                        </p:tgtEl>
                                        <p:attrNameLst>
                                          <p:attrName>style.visibility</p:attrName>
                                        </p:attrNameLst>
                                      </p:cBhvr>
                                      <p:to>
                                        <p:strVal val="visible"/>
                                      </p:to>
                                    </p:set>
                                    <p:animEffect transition="in" filter="fade">
                                      <p:cBhvr>
                                        <p:cTn id="147" dur="1000"/>
                                        <p:tgtEl>
                                          <p:spTgt spid="70"/>
                                        </p:tgtEl>
                                      </p:cBhvr>
                                    </p:animEffect>
                                    <p:anim calcmode="lin" valueType="num">
                                      <p:cBhvr>
                                        <p:cTn id="148" dur="1000" fill="hold"/>
                                        <p:tgtEl>
                                          <p:spTgt spid="70"/>
                                        </p:tgtEl>
                                        <p:attrNameLst>
                                          <p:attrName>ppt_x</p:attrName>
                                        </p:attrNameLst>
                                      </p:cBhvr>
                                      <p:tavLst>
                                        <p:tav tm="0">
                                          <p:val>
                                            <p:strVal val="#ppt_x"/>
                                          </p:val>
                                        </p:tav>
                                        <p:tav tm="100000">
                                          <p:val>
                                            <p:strVal val="#ppt_x"/>
                                          </p:val>
                                        </p:tav>
                                      </p:tavLst>
                                    </p:anim>
                                    <p:anim calcmode="lin" valueType="num">
                                      <p:cBhvr>
                                        <p:cTn id="149" dur="1000" fill="hold"/>
                                        <p:tgtEl>
                                          <p:spTgt spid="70"/>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61"/>
                                        </p:tgtEl>
                                        <p:attrNameLst>
                                          <p:attrName>style.visibility</p:attrName>
                                        </p:attrNameLst>
                                      </p:cBhvr>
                                      <p:to>
                                        <p:strVal val="visible"/>
                                      </p:to>
                                    </p:set>
                                    <p:animEffect transition="in" filter="fade">
                                      <p:cBhvr>
                                        <p:cTn id="152" dur="1000"/>
                                        <p:tgtEl>
                                          <p:spTgt spid="61"/>
                                        </p:tgtEl>
                                      </p:cBhvr>
                                    </p:animEffect>
                                    <p:anim calcmode="lin" valueType="num">
                                      <p:cBhvr>
                                        <p:cTn id="153" dur="1000" fill="hold"/>
                                        <p:tgtEl>
                                          <p:spTgt spid="61"/>
                                        </p:tgtEl>
                                        <p:attrNameLst>
                                          <p:attrName>ppt_x</p:attrName>
                                        </p:attrNameLst>
                                      </p:cBhvr>
                                      <p:tavLst>
                                        <p:tav tm="0">
                                          <p:val>
                                            <p:strVal val="#ppt_x"/>
                                          </p:val>
                                        </p:tav>
                                        <p:tav tm="100000">
                                          <p:val>
                                            <p:strVal val="#ppt_x"/>
                                          </p:val>
                                        </p:tav>
                                      </p:tavLst>
                                    </p:anim>
                                    <p:anim calcmode="lin" valueType="num">
                                      <p:cBhvr>
                                        <p:cTn id="15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2" grpId="0" animBg="1"/>
      <p:bldP spid="54" grpId="0" animBg="1"/>
      <p:bldP spid="57" grpId="0" animBg="1"/>
      <p:bldP spid="62" grpId="0" animBg="1"/>
      <p:bldP spid="71" grpId="0" animBg="1"/>
      <p:bldP spid="93" grpId="0" animBg="1"/>
      <p:bldP spid="118" grpId="0"/>
      <p:bldP spid="119" grpId="0"/>
      <p:bldP spid="120" grpId="0"/>
      <p:bldP spid="121" grpId="0"/>
      <p:bldP spid="122" grpId="0"/>
      <p:bldP spid="123" grpId="0"/>
      <p:bldP spid="1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1093796" y="1697049"/>
            <a:ext cx="6519780" cy="4132219"/>
            <a:chOff x="1093653" y="1697048"/>
            <a:chExt cx="6518931" cy="4132219"/>
          </a:xfrm>
        </p:grpSpPr>
        <p:sp>
          <p:nvSpPr>
            <p:cNvPr id="3" name="圆角矩形 2"/>
            <p:cNvSpPr/>
            <p:nvPr/>
          </p:nvSpPr>
          <p:spPr>
            <a:xfrm>
              <a:off x="2897281" y="1697048"/>
              <a:ext cx="1381857" cy="47005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mn-ea"/>
                  <a:cs typeface="+mn-ea"/>
                </a:rPr>
                <a:t>添加标题</a:t>
              </a:r>
              <a:endParaRPr lang="zh-CN" altLang="en-US" sz="1600" dirty="0">
                <a:solidFill>
                  <a:schemeClr val="bg1"/>
                </a:solidFill>
                <a:latin typeface="+mn-ea"/>
                <a:cs typeface="+mn-ea"/>
              </a:endParaRPr>
            </a:p>
          </p:txBody>
        </p:sp>
        <p:sp>
          <p:nvSpPr>
            <p:cNvPr id="4" name="圆角矩形 3"/>
            <p:cNvSpPr/>
            <p:nvPr/>
          </p:nvSpPr>
          <p:spPr>
            <a:xfrm>
              <a:off x="5421299" y="2584920"/>
              <a:ext cx="1381857" cy="47005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mn-ea"/>
                  <a:cs typeface="+mn-ea"/>
                </a:rPr>
                <a:t>添加标题</a:t>
              </a:r>
              <a:endParaRPr lang="zh-CN" altLang="en-US" sz="1600" dirty="0">
                <a:solidFill>
                  <a:schemeClr val="bg1"/>
                </a:solidFill>
                <a:latin typeface="+mn-ea"/>
                <a:cs typeface="+mn-ea"/>
              </a:endParaRPr>
            </a:p>
          </p:txBody>
        </p:sp>
        <p:sp>
          <p:nvSpPr>
            <p:cNvPr id="5" name="圆角矩形 4"/>
            <p:cNvSpPr/>
            <p:nvPr/>
          </p:nvSpPr>
          <p:spPr>
            <a:xfrm>
              <a:off x="6230727"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mn-ea"/>
                  <a:cs typeface="+mn-ea"/>
                </a:rPr>
                <a:t>添加标题</a:t>
              </a:r>
              <a:endParaRPr lang="zh-CN" altLang="en-US" sz="1600" dirty="0">
                <a:solidFill>
                  <a:schemeClr val="bg1"/>
                </a:solidFill>
                <a:latin typeface="+mn-ea"/>
                <a:cs typeface="+mn-ea"/>
              </a:endParaRPr>
            </a:p>
          </p:txBody>
        </p:sp>
        <p:sp>
          <p:nvSpPr>
            <p:cNvPr id="6" name="圆角矩形 5"/>
            <p:cNvSpPr/>
            <p:nvPr/>
          </p:nvSpPr>
          <p:spPr>
            <a:xfrm>
              <a:off x="4620576"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mn-ea"/>
                  <a:cs typeface="+mn-ea"/>
                </a:rPr>
                <a:t>添加标题</a:t>
              </a:r>
              <a:endParaRPr lang="zh-CN" altLang="en-US" sz="1600" dirty="0">
                <a:solidFill>
                  <a:schemeClr val="bg1"/>
                </a:solidFill>
                <a:latin typeface="+mn-ea"/>
                <a:cs typeface="+mn-ea"/>
              </a:endParaRPr>
            </a:p>
          </p:txBody>
        </p:sp>
        <p:sp>
          <p:nvSpPr>
            <p:cNvPr id="7" name="圆角矩形 6"/>
            <p:cNvSpPr/>
            <p:nvPr/>
          </p:nvSpPr>
          <p:spPr>
            <a:xfrm>
              <a:off x="2897280"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mn-ea"/>
                  <a:cs typeface="+mn-ea"/>
                </a:rPr>
                <a:t>添加标题</a:t>
              </a:r>
              <a:endParaRPr lang="zh-CN" altLang="en-US" sz="1600" dirty="0">
                <a:solidFill>
                  <a:schemeClr val="bg1"/>
                </a:solidFill>
                <a:latin typeface="+mn-ea"/>
                <a:cs typeface="+mn-ea"/>
              </a:endParaRPr>
            </a:p>
          </p:txBody>
        </p:sp>
        <p:sp>
          <p:nvSpPr>
            <p:cNvPr id="8" name="圆角矩形 7"/>
            <p:cNvSpPr/>
            <p:nvPr/>
          </p:nvSpPr>
          <p:spPr>
            <a:xfrm>
              <a:off x="1295835" y="3455386"/>
              <a:ext cx="1381857" cy="47005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mn-ea"/>
                  <a:cs typeface="+mn-ea"/>
                </a:rPr>
                <a:t>添加标题</a:t>
              </a:r>
              <a:endParaRPr lang="zh-CN" altLang="en-US" sz="1600" dirty="0">
                <a:solidFill>
                  <a:schemeClr val="bg1"/>
                </a:solidFill>
                <a:latin typeface="+mn-ea"/>
                <a:cs typeface="+mn-ea"/>
              </a:endParaRPr>
            </a:p>
          </p:txBody>
        </p:sp>
        <p:sp>
          <p:nvSpPr>
            <p:cNvPr id="9" name="圆角矩形 8"/>
            <p:cNvSpPr/>
            <p:nvPr/>
          </p:nvSpPr>
          <p:spPr>
            <a:xfrm>
              <a:off x="1295834" y="4138701"/>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mn-ea"/>
                  <a:cs typeface="+mn-ea"/>
                </a:rPr>
                <a:t>添加标题</a:t>
              </a:r>
              <a:endParaRPr lang="zh-CN" altLang="en-US" sz="1600" dirty="0">
                <a:solidFill>
                  <a:schemeClr val="bg1"/>
                </a:solidFill>
                <a:latin typeface="+mn-ea"/>
                <a:cs typeface="+mn-ea"/>
              </a:endParaRPr>
            </a:p>
          </p:txBody>
        </p:sp>
        <p:sp>
          <p:nvSpPr>
            <p:cNvPr id="10" name="圆角矩形 9"/>
            <p:cNvSpPr/>
            <p:nvPr/>
          </p:nvSpPr>
          <p:spPr>
            <a:xfrm>
              <a:off x="1295833" y="4822016"/>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mn-ea"/>
                  <a:cs typeface="+mn-ea"/>
                </a:rPr>
                <a:t>添加标题</a:t>
              </a:r>
              <a:endParaRPr lang="zh-CN" altLang="en-US" sz="1600" dirty="0">
                <a:solidFill>
                  <a:schemeClr val="bg1"/>
                </a:solidFill>
                <a:latin typeface="+mn-ea"/>
                <a:cs typeface="+mn-ea"/>
              </a:endParaRPr>
            </a:p>
          </p:txBody>
        </p:sp>
        <p:sp>
          <p:nvSpPr>
            <p:cNvPr id="11" name="圆角矩形 10"/>
            <p:cNvSpPr/>
            <p:nvPr/>
          </p:nvSpPr>
          <p:spPr>
            <a:xfrm>
              <a:off x="4620576" y="4089997"/>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mn-ea"/>
                  <a:cs typeface="+mn-ea"/>
                </a:rPr>
                <a:t>添加标题</a:t>
              </a:r>
              <a:endParaRPr lang="zh-CN" altLang="en-US" sz="1600" dirty="0">
                <a:solidFill>
                  <a:schemeClr val="bg1"/>
                </a:solidFill>
                <a:latin typeface="+mn-ea"/>
                <a:cs typeface="+mn-ea"/>
              </a:endParaRPr>
            </a:p>
          </p:txBody>
        </p:sp>
        <p:sp>
          <p:nvSpPr>
            <p:cNvPr id="12" name="圆角矩形 11"/>
            <p:cNvSpPr/>
            <p:nvPr/>
          </p:nvSpPr>
          <p:spPr>
            <a:xfrm>
              <a:off x="4620575" y="4724607"/>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mn-ea"/>
                  <a:cs typeface="+mn-ea"/>
                </a:rPr>
                <a:t>添加标题</a:t>
              </a:r>
              <a:endParaRPr lang="zh-CN" altLang="en-US" sz="1600" dirty="0">
                <a:solidFill>
                  <a:schemeClr val="bg1"/>
                </a:solidFill>
                <a:latin typeface="+mn-ea"/>
                <a:cs typeface="+mn-ea"/>
              </a:endParaRPr>
            </a:p>
          </p:txBody>
        </p:sp>
        <p:sp>
          <p:nvSpPr>
            <p:cNvPr id="13" name="圆角矩形 12"/>
            <p:cNvSpPr/>
            <p:nvPr/>
          </p:nvSpPr>
          <p:spPr>
            <a:xfrm>
              <a:off x="4620575" y="5359216"/>
              <a:ext cx="1381857" cy="47005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mn-ea"/>
                  <a:cs typeface="+mn-ea"/>
                </a:rPr>
                <a:t>添加标题</a:t>
              </a:r>
              <a:endParaRPr lang="zh-CN" altLang="en-US" sz="1600" dirty="0">
                <a:solidFill>
                  <a:schemeClr val="bg1"/>
                </a:solidFill>
                <a:latin typeface="+mn-ea"/>
                <a:cs typeface="+mn-ea"/>
              </a:endParaRPr>
            </a:p>
          </p:txBody>
        </p:sp>
        <p:cxnSp>
          <p:nvCxnSpPr>
            <p:cNvPr id="14" name="直接连接符 13"/>
            <p:cNvCxnSpPr>
              <a:stCxn id="3" idx="2"/>
              <a:endCxn id="7" idx="0"/>
            </p:cNvCxnSpPr>
            <p:nvPr/>
          </p:nvCxnSpPr>
          <p:spPr>
            <a:xfrm flipH="1">
              <a:off x="3588209" y="2167099"/>
              <a:ext cx="1" cy="128828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H="1">
              <a:off x="1986761" y="3054971"/>
              <a:ext cx="160144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endCxn id="8" idx="0"/>
            </p:cNvCxnSpPr>
            <p:nvPr/>
          </p:nvCxnSpPr>
          <p:spPr>
            <a:xfrm>
              <a:off x="1986761" y="3054971"/>
              <a:ext cx="3" cy="4004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4" idx="1"/>
            </p:cNvCxnSpPr>
            <p:nvPr/>
          </p:nvCxnSpPr>
          <p:spPr>
            <a:xfrm>
              <a:off x="3588208" y="2811243"/>
              <a:ext cx="183309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6" idx="0"/>
            </p:cNvCxnSpPr>
            <p:nvPr/>
          </p:nvCxnSpPr>
          <p:spPr>
            <a:xfrm flipH="1" flipV="1">
              <a:off x="5311503" y="3255179"/>
              <a:ext cx="2" cy="2002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flipV="1">
              <a:off x="6921655" y="3255179"/>
              <a:ext cx="2" cy="2002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5311503" y="3255179"/>
              <a:ext cx="1610151"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4" idx="2"/>
            </p:cNvCxnSpPr>
            <p:nvPr/>
          </p:nvCxnSpPr>
          <p:spPr>
            <a:xfrm flipH="1">
              <a:off x="6112227" y="3054971"/>
              <a:ext cx="1" cy="200208"/>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1093653" y="3690412"/>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H="1">
              <a:off x="1093653" y="4373726"/>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1093653" y="5057041"/>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093653" y="3690412"/>
              <a:ext cx="0" cy="136662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4417391" y="3695801"/>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417391" y="5594242"/>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417391" y="4328614"/>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4417391" y="4961428"/>
              <a:ext cx="20218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4417391" y="3690412"/>
              <a:ext cx="0" cy="190383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31" name="文本框 31"/>
          <p:cNvSpPr txBox="1"/>
          <p:nvPr/>
        </p:nvSpPr>
        <p:spPr>
          <a:xfrm>
            <a:off x="7973587" y="2117002"/>
            <a:ext cx="3128615" cy="838691"/>
          </a:xfrm>
          <a:prstGeom prst="rect">
            <a:avLst/>
          </a:prstGeom>
          <a:noFill/>
        </p:spPr>
        <p:txBody>
          <a:bodyPr wrap="square" lIns="68580" tIns="34290" rIns="68580" bIns="34290" rtlCol="0">
            <a:spAutoFit/>
          </a:bodyPr>
          <a:lstStyle/>
          <a:p>
            <a:pPr>
              <a:spcBef>
                <a:spcPts val="600"/>
              </a:spcBef>
            </a:pPr>
            <a:r>
              <a:rPr lang="en-US" altLang="zh-CN" sz="1900" dirty="0">
                <a:solidFill>
                  <a:schemeClr val="tx1">
                    <a:lumMod val="50000"/>
                    <a:lumOff val="50000"/>
                  </a:schemeClr>
                </a:solidFill>
                <a:latin typeface="+mn-ea"/>
                <a:ea typeface="+mn-ea"/>
                <a:cs typeface="+mn-ea"/>
              </a:rPr>
              <a:t>01.</a:t>
            </a:r>
            <a:r>
              <a:rPr lang="zh-CN" altLang="en-US" sz="1900" dirty="0">
                <a:solidFill>
                  <a:schemeClr val="tx1">
                    <a:lumMod val="50000"/>
                    <a:lumOff val="50000"/>
                  </a:schemeClr>
                </a:solidFill>
                <a:latin typeface="+mn-ea"/>
                <a:ea typeface="+mn-ea"/>
                <a:cs typeface="+mn-ea"/>
              </a:rPr>
              <a:t>添加标题</a:t>
            </a:r>
            <a:endParaRPr lang="en-US" altLang="zh-CN" sz="1900" dirty="0">
              <a:solidFill>
                <a:schemeClr val="tx1">
                  <a:lumMod val="50000"/>
                  <a:lumOff val="50000"/>
                </a:schemeClr>
              </a:solidFill>
              <a:latin typeface="+mn-ea"/>
              <a:ea typeface="+mn-ea"/>
              <a:cs typeface="+mn-ea"/>
            </a:endParaRPr>
          </a:p>
          <a:p>
            <a:pPr>
              <a:spcBef>
                <a:spcPts val="600"/>
              </a:spcBef>
            </a:pPr>
            <a:r>
              <a:rPr lang="zh-CN" altLang="en-US" sz="1300" dirty="0">
                <a:solidFill>
                  <a:schemeClr val="tx1">
                    <a:lumMod val="50000"/>
                    <a:lumOff val="50000"/>
                  </a:schemeClr>
                </a:solidFill>
                <a:latin typeface="+mn-ea"/>
                <a:ea typeface="+mn-ea"/>
                <a:cs typeface="+mn-ea"/>
              </a:rPr>
              <a:t>在此处添加文字在此处添加文字，在此处添加文字。</a:t>
            </a:r>
            <a:endParaRPr lang="zh-CN" altLang="en-US" sz="1300" dirty="0">
              <a:solidFill>
                <a:schemeClr val="tx1">
                  <a:lumMod val="50000"/>
                  <a:lumOff val="50000"/>
                </a:schemeClr>
              </a:solidFill>
              <a:latin typeface="+mn-ea"/>
              <a:ea typeface="+mn-ea"/>
              <a:cs typeface="+mn-ea"/>
            </a:endParaRPr>
          </a:p>
        </p:txBody>
      </p:sp>
      <p:sp>
        <p:nvSpPr>
          <p:cNvPr id="32" name="文本框 32"/>
          <p:cNvSpPr txBox="1"/>
          <p:nvPr/>
        </p:nvSpPr>
        <p:spPr>
          <a:xfrm>
            <a:off x="7973587" y="3324652"/>
            <a:ext cx="3128615" cy="838691"/>
          </a:xfrm>
          <a:prstGeom prst="rect">
            <a:avLst/>
          </a:prstGeom>
          <a:noFill/>
        </p:spPr>
        <p:txBody>
          <a:bodyPr wrap="square" lIns="68580" tIns="34290" rIns="68580" bIns="34290" rtlCol="0">
            <a:spAutoFit/>
          </a:bodyPr>
          <a:lstStyle/>
          <a:p>
            <a:pPr>
              <a:spcBef>
                <a:spcPts val="600"/>
              </a:spcBef>
            </a:pPr>
            <a:r>
              <a:rPr lang="en-US" altLang="zh-CN" sz="1900" dirty="0">
                <a:solidFill>
                  <a:schemeClr val="tx1">
                    <a:lumMod val="50000"/>
                    <a:lumOff val="50000"/>
                  </a:schemeClr>
                </a:solidFill>
                <a:latin typeface="+mn-ea"/>
                <a:ea typeface="+mn-ea"/>
                <a:cs typeface="+mn-ea"/>
              </a:rPr>
              <a:t>02.</a:t>
            </a:r>
            <a:r>
              <a:rPr lang="zh-CN" altLang="en-US" sz="1900" dirty="0">
                <a:solidFill>
                  <a:schemeClr val="tx1">
                    <a:lumMod val="50000"/>
                    <a:lumOff val="50000"/>
                  </a:schemeClr>
                </a:solidFill>
                <a:latin typeface="+mn-ea"/>
                <a:ea typeface="+mn-ea"/>
                <a:cs typeface="+mn-ea"/>
              </a:rPr>
              <a:t>添加标题</a:t>
            </a:r>
            <a:endParaRPr lang="en-US" altLang="zh-CN" sz="1900" dirty="0">
              <a:solidFill>
                <a:schemeClr val="tx1">
                  <a:lumMod val="50000"/>
                  <a:lumOff val="50000"/>
                </a:schemeClr>
              </a:solidFill>
              <a:latin typeface="+mn-ea"/>
              <a:ea typeface="+mn-ea"/>
              <a:cs typeface="+mn-ea"/>
            </a:endParaRPr>
          </a:p>
          <a:p>
            <a:pPr>
              <a:spcBef>
                <a:spcPts val="600"/>
              </a:spcBef>
            </a:pPr>
            <a:r>
              <a:rPr lang="zh-CN" altLang="en-US" sz="1300" dirty="0">
                <a:solidFill>
                  <a:schemeClr val="tx1">
                    <a:lumMod val="50000"/>
                    <a:lumOff val="50000"/>
                  </a:schemeClr>
                </a:solidFill>
                <a:latin typeface="+mn-ea"/>
                <a:ea typeface="+mn-ea"/>
                <a:cs typeface="+mn-ea"/>
              </a:rPr>
              <a:t>在此处添加文字在此处添加文字，在此处添加文字。</a:t>
            </a:r>
            <a:endParaRPr lang="zh-CN" altLang="en-US" sz="1300" dirty="0">
              <a:solidFill>
                <a:schemeClr val="tx1">
                  <a:lumMod val="50000"/>
                  <a:lumOff val="50000"/>
                </a:schemeClr>
              </a:solidFill>
              <a:latin typeface="+mn-ea"/>
              <a:ea typeface="+mn-ea"/>
              <a:cs typeface="+mn-ea"/>
            </a:endParaRPr>
          </a:p>
        </p:txBody>
      </p:sp>
      <p:sp>
        <p:nvSpPr>
          <p:cNvPr id="33" name="文本框 33"/>
          <p:cNvSpPr txBox="1"/>
          <p:nvPr/>
        </p:nvSpPr>
        <p:spPr>
          <a:xfrm>
            <a:off x="7973587" y="4532302"/>
            <a:ext cx="3128615" cy="838691"/>
          </a:xfrm>
          <a:prstGeom prst="rect">
            <a:avLst/>
          </a:prstGeom>
          <a:noFill/>
        </p:spPr>
        <p:txBody>
          <a:bodyPr wrap="square" lIns="68580" tIns="34290" rIns="68580" bIns="34290" rtlCol="0">
            <a:spAutoFit/>
          </a:bodyPr>
          <a:lstStyle/>
          <a:p>
            <a:pPr>
              <a:spcBef>
                <a:spcPts val="600"/>
              </a:spcBef>
            </a:pPr>
            <a:r>
              <a:rPr lang="en-US" altLang="zh-CN" sz="1900" dirty="0">
                <a:solidFill>
                  <a:schemeClr val="tx1">
                    <a:lumMod val="50000"/>
                    <a:lumOff val="50000"/>
                  </a:schemeClr>
                </a:solidFill>
                <a:latin typeface="+mn-ea"/>
                <a:ea typeface="+mn-ea"/>
                <a:cs typeface="+mn-ea"/>
              </a:rPr>
              <a:t>03.</a:t>
            </a:r>
            <a:r>
              <a:rPr lang="zh-CN" altLang="en-US" sz="1900" dirty="0">
                <a:solidFill>
                  <a:schemeClr val="tx1">
                    <a:lumMod val="50000"/>
                    <a:lumOff val="50000"/>
                  </a:schemeClr>
                </a:solidFill>
                <a:latin typeface="+mn-ea"/>
                <a:ea typeface="+mn-ea"/>
                <a:cs typeface="+mn-ea"/>
              </a:rPr>
              <a:t>添加标题</a:t>
            </a:r>
            <a:endParaRPr lang="en-US" altLang="zh-CN" sz="1900" dirty="0">
              <a:solidFill>
                <a:schemeClr val="tx1">
                  <a:lumMod val="50000"/>
                  <a:lumOff val="50000"/>
                </a:schemeClr>
              </a:solidFill>
              <a:latin typeface="+mn-ea"/>
              <a:ea typeface="+mn-ea"/>
              <a:cs typeface="+mn-ea"/>
            </a:endParaRPr>
          </a:p>
          <a:p>
            <a:pPr>
              <a:spcBef>
                <a:spcPts val="600"/>
              </a:spcBef>
            </a:pPr>
            <a:r>
              <a:rPr lang="zh-CN" altLang="en-US" sz="1300" dirty="0">
                <a:solidFill>
                  <a:schemeClr val="tx1">
                    <a:lumMod val="50000"/>
                    <a:lumOff val="50000"/>
                  </a:schemeClr>
                </a:solidFill>
                <a:latin typeface="+mn-ea"/>
                <a:ea typeface="+mn-ea"/>
                <a:cs typeface="+mn-ea"/>
              </a:rPr>
              <a:t>在此处添加文字在此处添加文字，在此处添加文字。</a:t>
            </a:r>
            <a:endParaRPr lang="zh-CN" altLang="en-US" sz="1300" dirty="0">
              <a:solidFill>
                <a:schemeClr val="tx1">
                  <a:lumMod val="50000"/>
                  <a:lumOff val="50000"/>
                </a:schemeClr>
              </a:solidFill>
              <a:latin typeface="+mn-ea"/>
              <a:ea typeface="+mn-ea"/>
              <a:cs typeface="+mn-ea"/>
            </a:endParaRPr>
          </a:p>
        </p:txBody>
      </p:sp>
      <p:cxnSp>
        <p:nvCxnSpPr>
          <p:cNvPr id="35" name="直接连接符 34"/>
          <p:cNvCxnSpPr/>
          <p:nvPr/>
        </p:nvCxnSpPr>
        <p:spPr>
          <a:xfrm>
            <a:off x="7973587" y="3240396"/>
            <a:ext cx="3210979"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7973587" y="4436940"/>
            <a:ext cx="3210979"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7973587" y="5633485"/>
            <a:ext cx="3210979" cy="0"/>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decel="5800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additive="base">
                                        <p:cTn id="13" dur="500" fill="hold"/>
                                        <p:tgtEl>
                                          <p:spTgt spid="31"/>
                                        </p:tgtEl>
                                        <p:attrNameLst>
                                          <p:attrName>ppt_x</p:attrName>
                                        </p:attrNameLst>
                                      </p:cBhvr>
                                      <p:tavLst>
                                        <p:tav tm="0">
                                          <p:val>
                                            <p:strVal val="1+#ppt_w/2"/>
                                          </p:val>
                                        </p:tav>
                                        <p:tav tm="100000">
                                          <p:val>
                                            <p:strVal val="#ppt_x"/>
                                          </p:val>
                                        </p:tav>
                                      </p:tavLst>
                                    </p:anim>
                                    <p:anim calcmode="lin" valueType="num">
                                      <p:cBhvr additive="base">
                                        <p:cTn id="14" dur="500" fill="hold"/>
                                        <p:tgtEl>
                                          <p:spTgt spid="31"/>
                                        </p:tgtEl>
                                        <p:attrNameLst>
                                          <p:attrName>ppt_y</p:attrName>
                                        </p:attrNameLst>
                                      </p:cBhvr>
                                      <p:tavLst>
                                        <p:tav tm="0">
                                          <p:val>
                                            <p:strVal val="#ppt_y"/>
                                          </p:val>
                                        </p:tav>
                                        <p:tav tm="100000">
                                          <p:val>
                                            <p:strVal val="#ppt_y"/>
                                          </p:val>
                                        </p:tav>
                                      </p:tavLst>
                                    </p:anim>
                                  </p:childTnLst>
                                </p:cTn>
                              </p:par>
                              <p:par>
                                <p:cTn id="15" presetID="2" presetClass="entr" presetSubtype="2" decel="58000" fill="hold" grpId="0" nodeType="withEffect">
                                  <p:stCondLst>
                                    <p:cond delay="20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1+#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par>
                                <p:cTn id="19" presetID="2" presetClass="entr" presetSubtype="2" decel="58000" fill="hold" grpId="0" nodeType="withEffect">
                                  <p:stCondLst>
                                    <p:cond delay="40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500" fill="hold"/>
                                        <p:tgtEl>
                                          <p:spTgt spid="33"/>
                                        </p:tgtEl>
                                        <p:attrNameLst>
                                          <p:attrName>ppt_x</p:attrName>
                                        </p:attrNameLst>
                                      </p:cBhvr>
                                      <p:tavLst>
                                        <p:tav tm="0">
                                          <p:val>
                                            <p:strVal val="1+#ppt_w/2"/>
                                          </p:val>
                                        </p:tav>
                                        <p:tav tm="100000">
                                          <p:val>
                                            <p:strVal val="#ppt_x"/>
                                          </p:val>
                                        </p:tav>
                                      </p:tavLst>
                                    </p:anim>
                                    <p:anim calcmode="lin" valueType="num">
                                      <p:cBhvr additive="base">
                                        <p:cTn id="22" dur="50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2" decel="58000" fill="hold" nodeType="withEffect">
                                  <p:stCondLst>
                                    <p:cond delay="60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1+#ppt_w/2"/>
                                          </p:val>
                                        </p:tav>
                                        <p:tav tm="100000">
                                          <p:val>
                                            <p:strVal val="#ppt_x"/>
                                          </p:val>
                                        </p:tav>
                                      </p:tavLst>
                                    </p:anim>
                                    <p:anim calcmode="lin" valueType="num">
                                      <p:cBhvr additive="base">
                                        <p:cTn id="26" dur="500" fill="hold"/>
                                        <p:tgtEl>
                                          <p:spTgt spid="35"/>
                                        </p:tgtEl>
                                        <p:attrNameLst>
                                          <p:attrName>ppt_y</p:attrName>
                                        </p:attrNameLst>
                                      </p:cBhvr>
                                      <p:tavLst>
                                        <p:tav tm="0">
                                          <p:val>
                                            <p:strVal val="#ppt_y"/>
                                          </p:val>
                                        </p:tav>
                                        <p:tav tm="100000">
                                          <p:val>
                                            <p:strVal val="#ppt_y"/>
                                          </p:val>
                                        </p:tav>
                                      </p:tavLst>
                                    </p:anim>
                                  </p:childTnLst>
                                </p:cTn>
                              </p:par>
                              <p:par>
                                <p:cTn id="27" presetID="2" presetClass="entr" presetSubtype="2" decel="58000" fill="hold" nodeType="withEffect">
                                  <p:stCondLst>
                                    <p:cond delay="80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500" fill="hold"/>
                                        <p:tgtEl>
                                          <p:spTgt spid="36"/>
                                        </p:tgtEl>
                                        <p:attrNameLst>
                                          <p:attrName>ppt_x</p:attrName>
                                        </p:attrNameLst>
                                      </p:cBhvr>
                                      <p:tavLst>
                                        <p:tav tm="0">
                                          <p:val>
                                            <p:strVal val="1+#ppt_w/2"/>
                                          </p:val>
                                        </p:tav>
                                        <p:tav tm="100000">
                                          <p:val>
                                            <p:strVal val="#ppt_x"/>
                                          </p:val>
                                        </p:tav>
                                      </p:tavLst>
                                    </p:anim>
                                    <p:anim calcmode="lin" valueType="num">
                                      <p:cBhvr additive="base">
                                        <p:cTn id="30" dur="500" fill="hold"/>
                                        <p:tgtEl>
                                          <p:spTgt spid="36"/>
                                        </p:tgtEl>
                                        <p:attrNameLst>
                                          <p:attrName>ppt_y</p:attrName>
                                        </p:attrNameLst>
                                      </p:cBhvr>
                                      <p:tavLst>
                                        <p:tav tm="0">
                                          <p:val>
                                            <p:strVal val="#ppt_y"/>
                                          </p:val>
                                        </p:tav>
                                        <p:tav tm="100000">
                                          <p:val>
                                            <p:strVal val="#ppt_y"/>
                                          </p:val>
                                        </p:tav>
                                      </p:tavLst>
                                    </p:anim>
                                  </p:childTnLst>
                                </p:cTn>
                              </p:par>
                              <p:par>
                                <p:cTn id="31" presetID="2" presetClass="entr" presetSubtype="2" decel="58000" fill="hold" nodeType="withEffect">
                                  <p:stCondLst>
                                    <p:cond delay="100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500" fill="hold"/>
                                        <p:tgtEl>
                                          <p:spTgt spid="37"/>
                                        </p:tgtEl>
                                        <p:attrNameLst>
                                          <p:attrName>ppt_x</p:attrName>
                                        </p:attrNameLst>
                                      </p:cBhvr>
                                      <p:tavLst>
                                        <p:tav tm="0">
                                          <p:val>
                                            <p:strVal val="1+#ppt_w/2"/>
                                          </p:val>
                                        </p:tav>
                                        <p:tav tm="100000">
                                          <p:val>
                                            <p:strVal val="#ppt_x"/>
                                          </p:val>
                                        </p:tav>
                                      </p:tavLst>
                                    </p:anim>
                                    <p:anim calcmode="lin" valueType="num">
                                      <p:cBhvr additive="base">
                                        <p:cTn id="34"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2050736" y="1915554"/>
            <a:ext cx="1218442" cy="292388"/>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mn-ea"/>
                <a:ea typeface="+mn-ea"/>
                <a:cs typeface="+mn-ea"/>
              </a:rPr>
              <a:t>全球化业务</a:t>
            </a:r>
            <a:endParaRPr lang="en-US" sz="1900" b="1" dirty="0">
              <a:solidFill>
                <a:schemeClr val="tx1">
                  <a:lumMod val="75000"/>
                  <a:lumOff val="25000"/>
                </a:schemeClr>
              </a:solidFill>
              <a:latin typeface="+mn-ea"/>
              <a:ea typeface="+mn-ea"/>
              <a:cs typeface="+mn-ea"/>
            </a:endParaRPr>
          </a:p>
        </p:txBody>
      </p:sp>
      <p:sp>
        <p:nvSpPr>
          <p:cNvPr id="8" name="TextBox 7"/>
          <p:cNvSpPr txBox="1"/>
          <p:nvPr/>
        </p:nvSpPr>
        <p:spPr>
          <a:xfrm>
            <a:off x="2050736" y="2199616"/>
            <a:ext cx="3495536"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p:txBody>
      </p:sp>
      <p:sp>
        <p:nvSpPr>
          <p:cNvPr id="29" name="TextBox 28"/>
          <p:cNvSpPr txBox="1"/>
          <p:nvPr/>
        </p:nvSpPr>
        <p:spPr>
          <a:xfrm>
            <a:off x="2050736" y="3271458"/>
            <a:ext cx="3265106" cy="292388"/>
          </a:xfrm>
          <a:prstGeom prst="rect">
            <a:avLst/>
          </a:prstGeom>
          <a:noFill/>
        </p:spPr>
        <p:txBody>
          <a:bodyPr wrap="square" lIns="0" tIns="0" rIns="0" bIns="0" rtlCol="0" anchor="ctr">
            <a:spAutoFit/>
          </a:bodyPr>
          <a:lstStyle/>
          <a:p>
            <a:r>
              <a:rPr lang="zh-CN" altLang="en-US" sz="1900" b="1" dirty="0">
                <a:solidFill>
                  <a:schemeClr val="tx1">
                    <a:lumMod val="75000"/>
                    <a:lumOff val="25000"/>
                  </a:schemeClr>
                </a:solidFill>
                <a:latin typeface="+mn-ea"/>
                <a:ea typeface="+mn-ea"/>
                <a:cs typeface="+mn-ea"/>
              </a:rPr>
              <a:t>市场规划</a:t>
            </a:r>
            <a:endParaRPr lang="en-US" sz="1900" b="1" dirty="0">
              <a:solidFill>
                <a:schemeClr val="tx1">
                  <a:lumMod val="75000"/>
                  <a:lumOff val="25000"/>
                </a:schemeClr>
              </a:solidFill>
              <a:latin typeface="+mn-ea"/>
              <a:ea typeface="+mn-ea"/>
              <a:cs typeface="+mn-ea"/>
            </a:endParaRPr>
          </a:p>
        </p:txBody>
      </p:sp>
      <p:sp>
        <p:nvSpPr>
          <p:cNvPr id="30" name="TextBox 29"/>
          <p:cNvSpPr txBox="1"/>
          <p:nvPr/>
        </p:nvSpPr>
        <p:spPr>
          <a:xfrm>
            <a:off x="2050735" y="3545693"/>
            <a:ext cx="3495537"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p:txBody>
      </p:sp>
      <p:sp>
        <p:nvSpPr>
          <p:cNvPr id="34" name="TextBox 33"/>
          <p:cNvSpPr txBox="1"/>
          <p:nvPr/>
        </p:nvSpPr>
        <p:spPr>
          <a:xfrm>
            <a:off x="2050737" y="4615621"/>
            <a:ext cx="1462129" cy="292388"/>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mn-ea"/>
                <a:ea typeface="+mn-ea"/>
                <a:cs typeface="+mn-ea"/>
              </a:rPr>
              <a:t>创意解决方案</a:t>
            </a:r>
            <a:endParaRPr lang="en-US" sz="1900" b="1" dirty="0">
              <a:solidFill>
                <a:schemeClr val="tx1">
                  <a:lumMod val="75000"/>
                  <a:lumOff val="25000"/>
                </a:schemeClr>
              </a:solidFill>
              <a:latin typeface="+mn-ea"/>
              <a:ea typeface="+mn-ea"/>
              <a:cs typeface="+mn-ea"/>
            </a:endParaRPr>
          </a:p>
        </p:txBody>
      </p:sp>
      <p:sp>
        <p:nvSpPr>
          <p:cNvPr id="35" name="TextBox 34"/>
          <p:cNvSpPr txBox="1"/>
          <p:nvPr/>
        </p:nvSpPr>
        <p:spPr>
          <a:xfrm>
            <a:off x="2050735" y="4902555"/>
            <a:ext cx="3495537" cy="446276"/>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p:txBody>
      </p:sp>
      <p:sp>
        <p:nvSpPr>
          <p:cNvPr id="32" name="TextBox 31"/>
          <p:cNvSpPr txBox="1"/>
          <p:nvPr/>
        </p:nvSpPr>
        <p:spPr>
          <a:xfrm>
            <a:off x="5750055" y="1892815"/>
            <a:ext cx="5398972" cy="3693319"/>
          </a:xfrm>
          <a:prstGeom prst="rect">
            <a:avLst/>
          </a:prstGeom>
          <a:noFill/>
        </p:spPr>
        <p:txBody>
          <a:bodyPr wrap="square" lIns="0" tIns="0" rIns="0" bIns="0" rtlCol="0">
            <a:spAutoFit/>
          </a:bodyPr>
          <a:lstStyle/>
          <a:p>
            <a:pPr algn="just"/>
            <a:r>
              <a:rPr lang="zh-CN" altLang="en-US" sz="1300" dirty="0">
                <a:solidFill>
                  <a:schemeClr val="tx2">
                    <a:lumMod val="75000"/>
                  </a:schemeClr>
                </a:solidFill>
                <a:latin typeface="+mn-ea"/>
                <a:ea typeface="+mn-ea"/>
                <a:cs typeface="+mn-ea"/>
              </a:rPr>
              <a:t>此处添加详细文本描述，建议与标题相关并符合整体语言风格</a:t>
            </a:r>
            <a:r>
              <a:rPr lang="en-US" sz="1300" dirty="0">
                <a:solidFill>
                  <a:schemeClr val="tx1">
                    <a:lumMod val="50000"/>
                    <a:lumOff val="50000"/>
                  </a:schemeClr>
                </a:solidFill>
                <a:latin typeface="+mn-ea"/>
                <a:ea typeface="+mn-ea"/>
                <a:cs typeface="+mn-ea"/>
              </a:rPr>
              <a:t>,</a:t>
            </a: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a:t>
            </a:r>
            <a:endParaRPr lang="zh-CN" altLang="en-US" sz="1300" dirty="0">
              <a:solidFill>
                <a:schemeClr val="tx1">
                  <a:lumMod val="50000"/>
                  <a:lumOff val="50000"/>
                </a:schemeClr>
              </a:solidFill>
              <a:latin typeface="+mn-ea"/>
              <a:ea typeface="+mn-ea"/>
              <a:cs typeface="+mn-ea"/>
            </a:endParaRPr>
          </a:p>
          <a:p>
            <a:pPr algn="just"/>
            <a:endParaRPr lang="en-US" sz="1300" dirty="0">
              <a:solidFill>
                <a:srgbClr val="92D050"/>
              </a:solidFill>
              <a:latin typeface="+mn-ea"/>
              <a:ea typeface="+mn-ea"/>
              <a:cs typeface="+mn-ea"/>
            </a:endParaRPr>
          </a:p>
          <a:p>
            <a:pPr algn="just"/>
            <a:r>
              <a:rPr lang="zh-CN" altLang="en-US" sz="1300" dirty="0">
                <a:solidFill>
                  <a:schemeClr val="bg2"/>
                </a:solidFill>
                <a:latin typeface="+mn-ea"/>
                <a:ea typeface="+mn-ea"/>
                <a:cs typeface="+mn-ea"/>
              </a:rPr>
              <a:t>此处添加详细文本描述，建议与标题相关并符合整体语言风格</a:t>
            </a:r>
            <a:r>
              <a:rPr lang="en-US" sz="1300" dirty="0">
                <a:solidFill>
                  <a:schemeClr val="tx1">
                    <a:lumMod val="50000"/>
                    <a:lumOff val="50000"/>
                  </a:schemeClr>
                </a:solidFill>
                <a:latin typeface="+mn-ea"/>
                <a:ea typeface="+mn-ea"/>
                <a:cs typeface="+mn-ea"/>
              </a:rPr>
              <a:t>,</a:t>
            </a: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a:t>
            </a:r>
            <a:endParaRPr lang="zh-CN" altLang="en-US" sz="1300" dirty="0">
              <a:solidFill>
                <a:schemeClr val="tx1">
                  <a:lumMod val="50000"/>
                  <a:lumOff val="50000"/>
                </a:schemeClr>
              </a:solidFill>
              <a:latin typeface="+mn-ea"/>
              <a:ea typeface="+mn-ea"/>
              <a:cs typeface="+mn-ea"/>
            </a:endParaRPr>
          </a:p>
          <a:p>
            <a:pPr algn="just"/>
            <a:endParaRPr lang="en-US" sz="1300" dirty="0">
              <a:solidFill>
                <a:schemeClr val="tx1">
                  <a:lumMod val="50000"/>
                  <a:lumOff val="50000"/>
                </a:schemeClr>
              </a:solidFill>
              <a:latin typeface="+mn-ea"/>
              <a:ea typeface="+mn-ea"/>
              <a:cs typeface="+mn-ea"/>
            </a:endParaRPr>
          </a:p>
          <a:p>
            <a:pPr algn="just"/>
            <a:r>
              <a:rPr lang="zh-CN" altLang="en-US" sz="1300" dirty="0">
                <a:solidFill>
                  <a:schemeClr val="accent1"/>
                </a:solidFill>
                <a:latin typeface="+mn-ea"/>
                <a:ea typeface="+mn-ea"/>
                <a:cs typeface="+mn-ea"/>
              </a:rPr>
              <a:t>此处添加详细文本描述，建议与标题相关并符合整体语言风格</a:t>
            </a:r>
            <a:r>
              <a:rPr lang="en-US" sz="1300" dirty="0">
                <a:solidFill>
                  <a:schemeClr val="tx1">
                    <a:lumMod val="50000"/>
                    <a:lumOff val="50000"/>
                  </a:schemeClr>
                </a:solidFill>
                <a:latin typeface="+mn-ea"/>
                <a:ea typeface="+mn-ea"/>
                <a:cs typeface="+mn-ea"/>
              </a:rPr>
              <a:t>,</a:t>
            </a: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a:t>
            </a:r>
            <a:endParaRPr lang="zh-CN" altLang="en-US" sz="1300" dirty="0">
              <a:solidFill>
                <a:schemeClr val="tx1">
                  <a:lumMod val="50000"/>
                  <a:lumOff val="50000"/>
                </a:schemeClr>
              </a:solidFill>
              <a:latin typeface="+mn-ea"/>
              <a:ea typeface="+mn-ea"/>
              <a:cs typeface="+mn-ea"/>
            </a:endParaRPr>
          </a:p>
        </p:txBody>
      </p:sp>
      <p:cxnSp>
        <p:nvCxnSpPr>
          <p:cNvPr id="33" name="Straight Connector 32"/>
          <p:cNvCxnSpPr/>
          <p:nvPr/>
        </p:nvCxnSpPr>
        <p:spPr>
          <a:xfrm flipV="1">
            <a:off x="5546271" y="1918120"/>
            <a:ext cx="0" cy="3661543"/>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013099" y="1918119"/>
            <a:ext cx="965063" cy="937433"/>
            <a:chOff x="1012967" y="1918118"/>
            <a:chExt cx="964937" cy="937433"/>
          </a:xfrm>
        </p:grpSpPr>
        <p:sp>
          <p:nvSpPr>
            <p:cNvPr id="25" name="Oval 24"/>
            <p:cNvSpPr/>
            <p:nvPr/>
          </p:nvSpPr>
          <p:spPr>
            <a:xfrm>
              <a:off x="1012967" y="1918118"/>
              <a:ext cx="964937" cy="93743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00" b="1" dirty="0">
                <a:solidFill>
                  <a:schemeClr val="bg1"/>
                </a:solidFill>
                <a:latin typeface="+mn-ea"/>
                <a:cs typeface="+mn-ea"/>
              </a:endParaRPr>
            </a:p>
          </p:txBody>
        </p:sp>
        <p:sp>
          <p:nvSpPr>
            <p:cNvPr id="19" name="Freeform 143"/>
            <p:cNvSpPr>
              <a:spLocks noEditPoints="1"/>
            </p:cNvSpPr>
            <p:nvPr/>
          </p:nvSpPr>
          <p:spPr bwMode="auto">
            <a:xfrm>
              <a:off x="1266649" y="2138954"/>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grpSp>
      <p:grpSp>
        <p:nvGrpSpPr>
          <p:cNvPr id="3" name="组合 2"/>
          <p:cNvGrpSpPr/>
          <p:nvPr/>
        </p:nvGrpSpPr>
        <p:grpSpPr>
          <a:xfrm>
            <a:off x="1013099" y="3260372"/>
            <a:ext cx="965063" cy="937437"/>
            <a:chOff x="1012967" y="3260371"/>
            <a:chExt cx="964937" cy="937437"/>
          </a:xfrm>
        </p:grpSpPr>
        <p:sp>
          <p:nvSpPr>
            <p:cNvPr id="31" name="Oval 30"/>
            <p:cNvSpPr/>
            <p:nvPr/>
          </p:nvSpPr>
          <p:spPr>
            <a:xfrm>
              <a:off x="1012967" y="3260371"/>
              <a:ext cx="964937" cy="9374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cs typeface="+mn-ea"/>
              </a:endParaRPr>
            </a:p>
          </p:txBody>
        </p:sp>
        <p:sp>
          <p:nvSpPr>
            <p:cNvPr id="20" name="Freeform 150"/>
            <p:cNvSpPr>
              <a:spLocks noEditPoints="1"/>
            </p:cNvSpPr>
            <p:nvPr/>
          </p:nvSpPr>
          <p:spPr bwMode="auto">
            <a:xfrm>
              <a:off x="1316384" y="3456149"/>
              <a:ext cx="383067" cy="493184"/>
            </a:xfrm>
            <a:custGeom>
              <a:avLst/>
              <a:gdLst>
                <a:gd name="T0" fmla="*/ 62 w 125"/>
                <a:gd name="T1" fmla="*/ 0 h 160"/>
                <a:gd name="T2" fmla="*/ 0 w 125"/>
                <a:gd name="T3" fmla="*/ 63 h 160"/>
                <a:gd name="T4" fmla="*/ 62 w 125"/>
                <a:gd name="T5" fmla="*/ 160 h 160"/>
                <a:gd name="T6" fmla="*/ 125 w 125"/>
                <a:gd name="T7" fmla="*/ 63 h 160"/>
                <a:gd name="T8" fmla="*/ 62 w 125"/>
                <a:gd name="T9" fmla="*/ 0 h 160"/>
                <a:gd name="T10" fmla="*/ 62 w 125"/>
                <a:gd name="T11" fmla="*/ 105 h 160"/>
                <a:gd name="T12" fmla="*/ 17 w 125"/>
                <a:gd name="T13" fmla="*/ 61 h 160"/>
                <a:gd name="T14" fmla="*/ 62 w 125"/>
                <a:gd name="T15" fmla="*/ 18 h 160"/>
                <a:gd name="T16" fmla="*/ 107 w 125"/>
                <a:gd name="T17" fmla="*/ 61 h 160"/>
                <a:gd name="T18" fmla="*/ 62 w 125"/>
                <a:gd name="T19" fmla="*/ 10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60">
                  <a:moveTo>
                    <a:pt x="62" y="0"/>
                  </a:moveTo>
                  <a:cubicBezTo>
                    <a:pt x="28" y="0"/>
                    <a:pt x="0" y="28"/>
                    <a:pt x="0" y="63"/>
                  </a:cubicBezTo>
                  <a:cubicBezTo>
                    <a:pt x="0" y="97"/>
                    <a:pt x="48" y="160"/>
                    <a:pt x="62" y="160"/>
                  </a:cubicBezTo>
                  <a:cubicBezTo>
                    <a:pt x="79" y="160"/>
                    <a:pt x="125" y="97"/>
                    <a:pt x="125" y="63"/>
                  </a:cubicBezTo>
                  <a:cubicBezTo>
                    <a:pt x="125" y="28"/>
                    <a:pt x="97" y="0"/>
                    <a:pt x="62" y="0"/>
                  </a:cubicBezTo>
                  <a:close/>
                  <a:moveTo>
                    <a:pt x="62" y="105"/>
                  </a:moveTo>
                  <a:cubicBezTo>
                    <a:pt x="37" y="105"/>
                    <a:pt x="17" y="86"/>
                    <a:pt x="17" y="61"/>
                  </a:cubicBezTo>
                  <a:cubicBezTo>
                    <a:pt x="17" y="37"/>
                    <a:pt x="37" y="18"/>
                    <a:pt x="62" y="18"/>
                  </a:cubicBezTo>
                  <a:cubicBezTo>
                    <a:pt x="87" y="18"/>
                    <a:pt x="107" y="37"/>
                    <a:pt x="107" y="61"/>
                  </a:cubicBezTo>
                  <a:cubicBezTo>
                    <a:pt x="107" y="86"/>
                    <a:pt x="87" y="105"/>
                    <a:pt x="62" y="10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grpSp>
      <p:grpSp>
        <p:nvGrpSpPr>
          <p:cNvPr id="6" name="组合 5"/>
          <p:cNvGrpSpPr/>
          <p:nvPr/>
        </p:nvGrpSpPr>
        <p:grpSpPr>
          <a:xfrm>
            <a:off x="1013099" y="4604534"/>
            <a:ext cx="965063" cy="937436"/>
            <a:chOff x="1012967" y="4604534"/>
            <a:chExt cx="964937" cy="937436"/>
          </a:xfrm>
        </p:grpSpPr>
        <p:sp>
          <p:nvSpPr>
            <p:cNvPr id="36" name="Oval 35"/>
            <p:cNvSpPr/>
            <p:nvPr/>
          </p:nvSpPr>
          <p:spPr>
            <a:xfrm>
              <a:off x="1012967" y="4604534"/>
              <a:ext cx="964937" cy="9374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cs typeface="+mn-ea"/>
              </a:endParaRPr>
            </a:p>
          </p:txBody>
        </p:sp>
        <p:sp>
          <p:nvSpPr>
            <p:cNvPr id="21" name="Freeform 160"/>
            <p:cNvSpPr/>
            <p:nvPr/>
          </p:nvSpPr>
          <p:spPr bwMode="auto">
            <a:xfrm>
              <a:off x="1280636" y="4888470"/>
              <a:ext cx="501585" cy="319617"/>
            </a:xfrm>
            <a:custGeom>
              <a:avLst/>
              <a:gdLst>
                <a:gd name="T0" fmla="*/ 163 w 163"/>
                <a:gd name="T1" fmla="*/ 70 h 104"/>
                <a:gd name="T2" fmla="*/ 129 w 163"/>
                <a:gd name="T3" fmla="*/ 37 h 104"/>
                <a:gd name="T4" fmla="*/ 119 w 163"/>
                <a:gd name="T5" fmla="*/ 38 h 104"/>
                <a:gd name="T6" fmla="*/ 77 w 163"/>
                <a:gd name="T7" fmla="*/ 0 h 104"/>
                <a:gd name="T8" fmla="*/ 34 w 163"/>
                <a:gd name="T9" fmla="*/ 42 h 104"/>
                <a:gd name="T10" fmla="*/ 35 w 163"/>
                <a:gd name="T11" fmla="*/ 51 h 104"/>
                <a:gd name="T12" fmla="*/ 27 w 163"/>
                <a:gd name="T13" fmla="*/ 51 h 104"/>
                <a:gd name="T14" fmla="*/ 0 w 163"/>
                <a:gd name="T15" fmla="*/ 77 h 104"/>
                <a:gd name="T16" fmla="*/ 27 w 163"/>
                <a:gd name="T17" fmla="*/ 104 h 104"/>
                <a:gd name="T18" fmla="*/ 132 w 163"/>
                <a:gd name="T19" fmla="*/ 104 h 104"/>
                <a:gd name="T20" fmla="*/ 152 w 163"/>
                <a:gd name="T21" fmla="*/ 95 h 104"/>
                <a:gd name="T22" fmla="*/ 163 w 163"/>
                <a:gd name="T23" fmla="*/ 7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 h="104">
                  <a:moveTo>
                    <a:pt x="163" y="70"/>
                  </a:moveTo>
                  <a:cubicBezTo>
                    <a:pt x="163" y="52"/>
                    <a:pt x="148" y="37"/>
                    <a:pt x="129" y="37"/>
                  </a:cubicBezTo>
                  <a:cubicBezTo>
                    <a:pt x="126" y="37"/>
                    <a:pt x="122" y="37"/>
                    <a:pt x="119" y="38"/>
                  </a:cubicBezTo>
                  <a:cubicBezTo>
                    <a:pt x="117" y="17"/>
                    <a:pt x="99" y="0"/>
                    <a:pt x="77" y="0"/>
                  </a:cubicBezTo>
                  <a:cubicBezTo>
                    <a:pt x="53" y="0"/>
                    <a:pt x="34" y="19"/>
                    <a:pt x="34" y="42"/>
                  </a:cubicBezTo>
                  <a:cubicBezTo>
                    <a:pt x="34" y="45"/>
                    <a:pt x="34" y="48"/>
                    <a:pt x="35" y="51"/>
                  </a:cubicBezTo>
                  <a:cubicBezTo>
                    <a:pt x="27" y="51"/>
                    <a:pt x="27" y="51"/>
                    <a:pt x="27" y="51"/>
                  </a:cubicBezTo>
                  <a:cubicBezTo>
                    <a:pt x="12" y="51"/>
                    <a:pt x="0" y="63"/>
                    <a:pt x="0" y="77"/>
                  </a:cubicBezTo>
                  <a:cubicBezTo>
                    <a:pt x="0" y="92"/>
                    <a:pt x="12" y="104"/>
                    <a:pt x="27" y="104"/>
                  </a:cubicBezTo>
                  <a:cubicBezTo>
                    <a:pt x="132" y="104"/>
                    <a:pt x="132" y="104"/>
                    <a:pt x="132" y="104"/>
                  </a:cubicBezTo>
                  <a:cubicBezTo>
                    <a:pt x="140" y="104"/>
                    <a:pt x="147" y="100"/>
                    <a:pt x="152" y="95"/>
                  </a:cubicBezTo>
                  <a:cubicBezTo>
                    <a:pt x="159" y="89"/>
                    <a:pt x="163" y="80"/>
                    <a:pt x="163" y="7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grpSp>
      <p:sp>
        <p:nvSpPr>
          <p:cNvPr id="4" name="标题 3"/>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1+#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20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1+#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40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1+#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6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1+#ppt_w/2"/>
                                          </p:val>
                                        </p:tav>
                                        <p:tav tm="100000">
                                          <p:val>
                                            <p:strVal val="#ppt_x"/>
                                          </p:val>
                                        </p:tav>
                                      </p:tavLst>
                                    </p:anim>
                                    <p:anim calcmode="lin" valueType="num">
                                      <p:cBhvr additive="base">
                                        <p:cTn id="37" dur="500" fill="hold"/>
                                        <p:tgtEl>
                                          <p:spTgt spid="3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80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1+#ppt_w/2"/>
                                          </p:val>
                                        </p:tav>
                                        <p:tav tm="100000">
                                          <p:val>
                                            <p:strVal val="#ppt_x"/>
                                          </p:val>
                                        </p:tav>
                                      </p:tavLst>
                                    </p:anim>
                                    <p:anim calcmode="lin" valueType="num">
                                      <p:cBhvr additive="base">
                                        <p:cTn id="41" dur="500" fill="hold"/>
                                        <p:tgtEl>
                                          <p:spTgt spid="34"/>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100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1+#ppt_w/2"/>
                                          </p:val>
                                        </p:tav>
                                        <p:tav tm="100000">
                                          <p:val>
                                            <p:strVal val="#ppt_x"/>
                                          </p:val>
                                        </p:tav>
                                      </p:tavLst>
                                    </p:anim>
                                    <p:anim calcmode="lin" valueType="num">
                                      <p:cBhvr additive="base">
                                        <p:cTn id="45" dur="500" fill="hold"/>
                                        <p:tgtEl>
                                          <p:spTgt spid="35"/>
                                        </p:tgtEl>
                                        <p:attrNameLst>
                                          <p:attrName>ppt_y</p:attrName>
                                        </p:attrNameLst>
                                      </p:cBhvr>
                                      <p:tavLst>
                                        <p:tav tm="0">
                                          <p:val>
                                            <p:strVal val="#ppt_y"/>
                                          </p:val>
                                        </p:tav>
                                        <p:tav tm="100000">
                                          <p:val>
                                            <p:strVal val="#ppt_y"/>
                                          </p:val>
                                        </p:tav>
                                      </p:tavLst>
                                    </p:anim>
                                  </p:childTnLst>
                                </p:cTn>
                              </p:par>
                            </p:childTnLst>
                          </p:cTn>
                        </p:par>
                        <p:par>
                          <p:cTn id="46" fill="hold">
                            <p:stCondLst>
                              <p:cond delay="500"/>
                            </p:stCondLst>
                            <p:childTnLst>
                              <p:par>
                                <p:cTn id="47" presetID="18" presetClass="entr" presetSubtype="3" fill="hold"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strips(upRight)">
                                      <p:cBhvr>
                                        <p:cTn id="49" dur="500"/>
                                        <p:tgtEl>
                                          <p:spTgt spid="33"/>
                                        </p:tgtEl>
                                      </p:cBhvr>
                                    </p:animEffect>
                                  </p:childTnLst>
                                </p:cTn>
                              </p:par>
                            </p:childTnLst>
                          </p:cTn>
                        </p:par>
                        <p:par>
                          <p:cTn id="50" fill="hold">
                            <p:stCondLst>
                              <p:cond delay="1000"/>
                            </p:stCondLst>
                            <p:childTnLst>
                              <p:par>
                                <p:cTn id="51" presetID="10"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9" grpId="0"/>
      <p:bldP spid="30" grpId="0"/>
      <p:bldP spid="34" grpId="0"/>
      <p:bldP spid="35" grpId="0"/>
      <p:bldP spid="3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4" name="Straight Connector 43"/>
          <p:cNvCxnSpPr/>
          <p:nvPr/>
        </p:nvCxnSpPr>
        <p:spPr>
          <a:xfrm>
            <a:off x="1103394" y="3640592"/>
            <a:ext cx="9985214" cy="0"/>
          </a:xfrm>
          <a:prstGeom prst="line">
            <a:avLst/>
          </a:prstGeom>
          <a:ln w="19050">
            <a:solidFill>
              <a:schemeClr val="bg1">
                <a:lumMod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5" name="Group 88"/>
          <p:cNvGrpSpPr/>
          <p:nvPr/>
        </p:nvGrpSpPr>
        <p:grpSpPr>
          <a:xfrm>
            <a:off x="2602531" y="1685607"/>
            <a:ext cx="1803664" cy="850925"/>
            <a:chOff x="805797" y="661615"/>
            <a:chExt cx="994193" cy="346835"/>
          </a:xfrm>
        </p:grpSpPr>
        <p:sp>
          <p:nvSpPr>
            <p:cNvPr id="76" name="TextBox 75"/>
            <p:cNvSpPr txBox="1"/>
            <p:nvPr/>
          </p:nvSpPr>
          <p:spPr>
            <a:xfrm>
              <a:off x="805797" y="661615"/>
              <a:ext cx="424177" cy="94087"/>
            </a:xfrm>
            <a:prstGeom prst="rect">
              <a:avLst/>
            </a:prstGeom>
            <a:noFill/>
          </p:spPr>
          <p:txBody>
            <a:bodyPr wrap="none" lIns="0" tIns="0" rIns="0" bIns="0" rtlCol="0" anchor="t">
              <a:spAutoFit/>
            </a:bodyPr>
            <a:lstStyle/>
            <a:p>
              <a:r>
                <a:rPr lang="zh-CN" altLang="en-US" sz="1500" dirty="0">
                  <a:solidFill>
                    <a:schemeClr val="tx1">
                      <a:lumMod val="75000"/>
                      <a:lumOff val="25000"/>
                    </a:schemeClr>
                  </a:solidFill>
                  <a:latin typeface="+mn-ea"/>
                  <a:ea typeface="+mn-ea"/>
                  <a:cs typeface="+mn-ea"/>
                </a:rPr>
                <a:t>数字图表</a:t>
              </a:r>
              <a:endParaRPr lang="en-US" sz="1500" dirty="0">
                <a:solidFill>
                  <a:schemeClr val="tx1">
                    <a:lumMod val="75000"/>
                    <a:lumOff val="25000"/>
                  </a:schemeClr>
                </a:solidFill>
                <a:latin typeface="+mn-ea"/>
                <a:ea typeface="+mn-ea"/>
                <a:cs typeface="+mn-ea"/>
              </a:endParaRPr>
            </a:p>
          </p:txBody>
        </p:sp>
        <p:sp>
          <p:nvSpPr>
            <p:cNvPr id="83" name="TextBox 82"/>
            <p:cNvSpPr txBox="1"/>
            <p:nvPr/>
          </p:nvSpPr>
          <p:spPr>
            <a:xfrm>
              <a:off x="805797" y="757552"/>
              <a:ext cx="994193"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grpSp>
        <p:nvGrpSpPr>
          <p:cNvPr id="6" name="Group 88"/>
          <p:cNvGrpSpPr/>
          <p:nvPr/>
        </p:nvGrpSpPr>
        <p:grpSpPr>
          <a:xfrm>
            <a:off x="966452" y="4844713"/>
            <a:ext cx="1826747" cy="850928"/>
            <a:chOff x="690582" y="661615"/>
            <a:chExt cx="1370060" cy="346836"/>
          </a:xfrm>
        </p:grpSpPr>
        <p:sp>
          <p:nvSpPr>
            <p:cNvPr id="48" name="TextBox 47"/>
            <p:cNvSpPr txBox="1"/>
            <p:nvPr/>
          </p:nvSpPr>
          <p:spPr>
            <a:xfrm>
              <a:off x="1483486" y="661615"/>
              <a:ext cx="577156" cy="94087"/>
            </a:xfrm>
            <a:prstGeom prst="rect">
              <a:avLst/>
            </a:prstGeom>
            <a:noFill/>
          </p:spPr>
          <p:txBody>
            <a:bodyPr wrap="none" lIns="0" tIns="0" rIns="0" bIns="0" rtlCol="0" anchor="t">
              <a:spAutoFit/>
            </a:bodyPr>
            <a:lstStyle/>
            <a:p>
              <a:pPr algn="r"/>
              <a:r>
                <a:rPr lang="zh-CN" altLang="en-US" sz="1500" dirty="0">
                  <a:solidFill>
                    <a:schemeClr val="tx1">
                      <a:lumMod val="75000"/>
                      <a:lumOff val="25000"/>
                    </a:schemeClr>
                  </a:solidFill>
                  <a:latin typeface="+mn-ea"/>
                  <a:ea typeface="+mn-ea"/>
                  <a:cs typeface="+mn-ea"/>
                </a:rPr>
                <a:t>数字图表</a:t>
              </a:r>
              <a:endParaRPr lang="en-US" sz="1500" dirty="0">
                <a:solidFill>
                  <a:schemeClr val="tx1">
                    <a:lumMod val="75000"/>
                    <a:lumOff val="25000"/>
                  </a:schemeClr>
                </a:solidFill>
                <a:latin typeface="+mn-ea"/>
                <a:ea typeface="+mn-ea"/>
                <a:cs typeface="+mn-ea"/>
              </a:endParaRPr>
            </a:p>
          </p:txBody>
        </p:sp>
        <p:sp>
          <p:nvSpPr>
            <p:cNvPr id="49" name="TextBox 48"/>
            <p:cNvSpPr txBox="1"/>
            <p:nvPr/>
          </p:nvSpPr>
          <p:spPr>
            <a:xfrm>
              <a:off x="690582" y="757553"/>
              <a:ext cx="1370060"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grpSp>
        <p:nvGrpSpPr>
          <p:cNvPr id="7" name="Group 88"/>
          <p:cNvGrpSpPr/>
          <p:nvPr/>
        </p:nvGrpSpPr>
        <p:grpSpPr>
          <a:xfrm>
            <a:off x="5956081" y="1685607"/>
            <a:ext cx="1784886" cy="850925"/>
            <a:chOff x="805796" y="661615"/>
            <a:chExt cx="1338665" cy="346835"/>
          </a:xfrm>
        </p:grpSpPr>
        <p:sp>
          <p:nvSpPr>
            <p:cNvPr id="55" name="TextBox 54"/>
            <p:cNvSpPr txBox="1"/>
            <p:nvPr/>
          </p:nvSpPr>
          <p:spPr>
            <a:xfrm>
              <a:off x="805796" y="661615"/>
              <a:ext cx="577156" cy="94087"/>
            </a:xfrm>
            <a:prstGeom prst="rect">
              <a:avLst/>
            </a:prstGeom>
            <a:noFill/>
          </p:spPr>
          <p:txBody>
            <a:bodyPr wrap="none" lIns="0" tIns="0" rIns="0" bIns="0" rtlCol="0" anchor="t">
              <a:spAutoFit/>
            </a:bodyPr>
            <a:lstStyle/>
            <a:p>
              <a:r>
                <a:rPr lang="zh-CN" altLang="en-US" sz="1500" dirty="0">
                  <a:solidFill>
                    <a:schemeClr val="tx1">
                      <a:lumMod val="75000"/>
                      <a:lumOff val="25000"/>
                    </a:schemeClr>
                  </a:solidFill>
                  <a:latin typeface="+mn-ea"/>
                  <a:ea typeface="+mn-ea"/>
                  <a:cs typeface="+mn-ea"/>
                </a:rPr>
                <a:t>数字图表</a:t>
              </a:r>
              <a:endParaRPr lang="en-US" sz="1500" dirty="0">
                <a:solidFill>
                  <a:schemeClr val="tx1">
                    <a:lumMod val="75000"/>
                    <a:lumOff val="25000"/>
                  </a:schemeClr>
                </a:solidFill>
                <a:latin typeface="+mn-ea"/>
                <a:ea typeface="+mn-ea"/>
                <a:cs typeface="+mn-ea"/>
              </a:endParaRPr>
            </a:p>
          </p:txBody>
        </p:sp>
        <p:sp>
          <p:nvSpPr>
            <p:cNvPr id="56" name="TextBox 55"/>
            <p:cNvSpPr txBox="1"/>
            <p:nvPr/>
          </p:nvSpPr>
          <p:spPr>
            <a:xfrm>
              <a:off x="805796" y="757552"/>
              <a:ext cx="1338665"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grpSp>
        <p:nvGrpSpPr>
          <p:cNvPr id="8" name="Group 88"/>
          <p:cNvGrpSpPr/>
          <p:nvPr/>
        </p:nvGrpSpPr>
        <p:grpSpPr>
          <a:xfrm>
            <a:off x="4403263" y="4844716"/>
            <a:ext cx="1787906" cy="850927"/>
            <a:chOff x="688894" y="661615"/>
            <a:chExt cx="1340929" cy="346836"/>
          </a:xfrm>
        </p:grpSpPr>
        <p:sp>
          <p:nvSpPr>
            <p:cNvPr id="60" name="TextBox 59"/>
            <p:cNvSpPr txBox="1"/>
            <p:nvPr/>
          </p:nvSpPr>
          <p:spPr>
            <a:xfrm>
              <a:off x="1452667" y="661615"/>
              <a:ext cx="577156" cy="94087"/>
            </a:xfrm>
            <a:prstGeom prst="rect">
              <a:avLst/>
            </a:prstGeom>
            <a:noFill/>
          </p:spPr>
          <p:txBody>
            <a:bodyPr wrap="none" lIns="0" tIns="0" rIns="0" bIns="0" rtlCol="0" anchor="t">
              <a:spAutoFit/>
            </a:bodyPr>
            <a:lstStyle/>
            <a:p>
              <a:pPr algn="r"/>
              <a:r>
                <a:rPr lang="zh-CN" altLang="en-US" sz="1500" dirty="0">
                  <a:solidFill>
                    <a:schemeClr val="tx1">
                      <a:lumMod val="75000"/>
                      <a:lumOff val="25000"/>
                    </a:schemeClr>
                  </a:solidFill>
                  <a:latin typeface="+mn-ea"/>
                  <a:ea typeface="+mn-ea"/>
                  <a:cs typeface="+mn-ea"/>
                </a:rPr>
                <a:t>数字图表</a:t>
              </a:r>
              <a:endParaRPr lang="en-US" sz="1500" dirty="0">
                <a:solidFill>
                  <a:schemeClr val="tx1">
                    <a:lumMod val="75000"/>
                    <a:lumOff val="25000"/>
                  </a:schemeClr>
                </a:solidFill>
                <a:latin typeface="+mn-ea"/>
                <a:ea typeface="+mn-ea"/>
                <a:cs typeface="+mn-ea"/>
              </a:endParaRPr>
            </a:p>
          </p:txBody>
        </p:sp>
        <p:sp>
          <p:nvSpPr>
            <p:cNvPr id="61" name="TextBox 60"/>
            <p:cNvSpPr txBox="1"/>
            <p:nvPr/>
          </p:nvSpPr>
          <p:spPr>
            <a:xfrm>
              <a:off x="688894" y="757553"/>
              <a:ext cx="1340929"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cxnSp>
        <p:nvCxnSpPr>
          <p:cNvPr id="39" name="Straight Connector 38"/>
          <p:cNvCxnSpPr/>
          <p:nvPr/>
        </p:nvCxnSpPr>
        <p:spPr>
          <a:xfrm>
            <a:off x="1880098" y="2746147"/>
            <a:ext cx="0" cy="428948"/>
          </a:xfrm>
          <a:prstGeom prst="line">
            <a:avLst/>
          </a:prstGeom>
          <a:ln w="19050" cap="rnd">
            <a:solidFill>
              <a:schemeClr val="tx2">
                <a:lumMod val="75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1685308" y="4272211"/>
            <a:ext cx="389580"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tx2">
                    <a:lumMod val="75000"/>
                  </a:schemeClr>
                </a:solidFill>
                <a:latin typeface="Agency FB" panose="020B0503020202020204" pitchFamily="34" charset="0"/>
                <a:ea typeface="+mn-ea"/>
                <a:cs typeface="+mn-ea"/>
              </a:rPr>
              <a:t>2006</a:t>
            </a:r>
            <a:endParaRPr lang="en-US" dirty="0">
              <a:solidFill>
                <a:schemeClr val="tx2">
                  <a:lumMod val="75000"/>
                </a:schemeClr>
              </a:solidFill>
              <a:latin typeface="Agency FB" panose="020B0503020202020204" pitchFamily="34" charset="0"/>
              <a:ea typeface="+mn-ea"/>
              <a:cs typeface="+mn-ea"/>
            </a:endParaRPr>
          </a:p>
        </p:txBody>
      </p:sp>
      <p:sp>
        <p:nvSpPr>
          <p:cNvPr id="33" name="Freeform 32"/>
          <p:cNvSpPr/>
          <p:nvPr/>
        </p:nvSpPr>
        <p:spPr>
          <a:xfrm>
            <a:off x="1276428" y="1508768"/>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cs typeface="+mn-ea"/>
            </a:endParaRPr>
          </a:p>
        </p:txBody>
      </p:sp>
      <p:sp>
        <p:nvSpPr>
          <p:cNvPr id="38" name="Oval 37"/>
          <p:cNvSpPr/>
          <p:nvPr/>
        </p:nvSpPr>
        <p:spPr>
          <a:xfrm>
            <a:off x="1459342" y="3259942"/>
            <a:ext cx="841512" cy="841507"/>
          </a:xfrm>
          <a:prstGeom prst="ellipse">
            <a:avLst/>
          </a:prstGeom>
          <a:solidFill>
            <a:schemeClr val="bg1"/>
          </a:solid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smtClean="0">
                <a:solidFill>
                  <a:schemeClr val="tx2">
                    <a:lumMod val="75000"/>
                  </a:schemeClr>
                </a:solidFill>
                <a:latin typeface="Agency FB" panose="020B0503020202020204" pitchFamily="34" charset="0"/>
                <a:cs typeface="+mn-ea"/>
              </a:rPr>
              <a:t>01</a:t>
            </a:r>
            <a:endParaRPr lang="en-US" dirty="0">
              <a:solidFill>
                <a:schemeClr val="tx2">
                  <a:lumMod val="75000"/>
                </a:schemeClr>
              </a:solidFill>
              <a:latin typeface="Agency FB" panose="020B0503020202020204" pitchFamily="34" charset="0"/>
              <a:cs typeface="+mn-ea"/>
            </a:endParaRPr>
          </a:p>
        </p:txBody>
      </p:sp>
      <p:cxnSp>
        <p:nvCxnSpPr>
          <p:cNvPr id="51" name="Straight Connector 50"/>
          <p:cNvCxnSpPr/>
          <p:nvPr/>
        </p:nvCxnSpPr>
        <p:spPr>
          <a:xfrm flipV="1">
            <a:off x="3566460" y="4181081"/>
            <a:ext cx="0" cy="434813"/>
          </a:xfrm>
          <a:prstGeom prst="line">
            <a:avLst/>
          </a:prstGeom>
          <a:ln w="19050" cap="rnd">
            <a:solidFill>
              <a:schemeClr val="accent5"/>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7" name="Freeform 36"/>
          <p:cNvSpPr/>
          <p:nvPr/>
        </p:nvSpPr>
        <p:spPr>
          <a:xfrm>
            <a:off x="2962791" y="4649770"/>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5"/>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693" anchor="ctr" anchorCtr="0">
            <a:noAutofit/>
          </a:bodyPr>
          <a:lstStyle/>
          <a:p>
            <a:pPr algn="ctr" defTabSz="1184910">
              <a:lnSpc>
                <a:spcPct val="90000"/>
              </a:lnSpc>
              <a:spcBef>
                <a:spcPct val="0"/>
              </a:spcBef>
              <a:spcAft>
                <a:spcPct val="35000"/>
              </a:spcAft>
            </a:pPr>
            <a:endParaRPr lang="en-US" sz="4300" dirty="0">
              <a:latin typeface="+mn-ea"/>
              <a:cs typeface="+mn-ea"/>
            </a:endParaRPr>
          </a:p>
        </p:txBody>
      </p:sp>
      <p:sp>
        <p:nvSpPr>
          <p:cNvPr id="40" name="Oval 39"/>
          <p:cNvSpPr/>
          <p:nvPr/>
        </p:nvSpPr>
        <p:spPr>
          <a:xfrm>
            <a:off x="3145704" y="3259942"/>
            <a:ext cx="841512" cy="841507"/>
          </a:xfrm>
          <a:prstGeom prst="ellipse">
            <a:avLst/>
          </a:prstGeom>
          <a:solidFill>
            <a:schemeClr val="bg1"/>
          </a:solid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smtClean="0">
                <a:solidFill>
                  <a:schemeClr val="accent5"/>
                </a:solidFill>
                <a:latin typeface="Agency FB" panose="020B0503020202020204" pitchFamily="34" charset="0"/>
                <a:cs typeface="+mn-ea"/>
              </a:rPr>
              <a:t>02</a:t>
            </a:r>
            <a:endParaRPr lang="en-US" dirty="0">
              <a:solidFill>
                <a:schemeClr val="accent5"/>
              </a:solidFill>
              <a:latin typeface="Agency FB" panose="020B0503020202020204" pitchFamily="34" charset="0"/>
              <a:cs typeface="+mn-ea"/>
            </a:endParaRPr>
          </a:p>
        </p:txBody>
      </p:sp>
      <p:sp>
        <p:nvSpPr>
          <p:cNvPr id="34" name="TextBox 33"/>
          <p:cNvSpPr txBox="1"/>
          <p:nvPr/>
        </p:nvSpPr>
        <p:spPr>
          <a:xfrm>
            <a:off x="3371670" y="2812834"/>
            <a:ext cx="389580"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bg2"/>
                </a:solidFill>
                <a:latin typeface="Agency FB" panose="020B0503020202020204" pitchFamily="34" charset="0"/>
                <a:ea typeface="+mn-ea"/>
                <a:cs typeface="+mn-ea"/>
              </a:rPr>
              <a:t>2009</a:t>
            </a:r>
            <a:endParaRPr lang="en-US" dirty="0">
              <a:solidFill>
                <a:schemeClr val="bg2"/>
              </a:solidFill>
              <a:latin typeface="Agency FB" panose="020B0503020202020204" pitchFamily="34" charset="0"/>
              <a:ea typeface="+mn-ea"/>
              <a:cs typeface="+mn-ea"/>
            </a:endParaRPr>
          </a:p>
        </p:txBody>
      </p:sp>
      <p:cxnSp>
        <p:nvCxnSpPr>
          <p:cNvPr id="58" name="Straight Connector 57"/>
          <p:cNvCxnSpPr/>
          <p:nvPr/>
        </p:nvCxnSpPr>
        <p:spPr>
          <a:xfrm>
            <a:off x="5252823" y="2746147"/>
            <a:ext cx="0" cy="428948"/>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6" name="Freeform 35"/>
          <p:cNvSpPr/>
          <p:nvPr/>
        </p:nvSpPr>
        <p:spPr>
          <a:xfrm>
            <a:off x="4649153" y="1510337"/>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210656" numCol="1" spcCol="1693" anchor="ctr" anchorCtr="0">
            <a:noAutofit/>
          </a:bodyPr>
          <a:lstStyle/>
          <a:p>
            <a:pPr algn="ctr" defTabSz="1184910">
              <a:lnSpc>
                <a:spcPct val="90000"/>
              </a:lnSpc>
              <a:spcBef>
                <a:spcPct val="0"/>
              </a:spcBef>
              <a:spcAft>
                <a:spcPct val="35000"/>
              </a:spcAft>
            </a:pPr>
            <a:endParaRPr lang="en-US" sz="4300" dirty="0">
              <a:latin typeface="+mn-ea"/>
              <a:cs typeface="+mn-ea"/>
            </a:endParaRPr>
          </a:p>
        </p:txBody>
      </p:sp>
      <p:sp>
        <p:nvSpPr>
          <p:cNvPr id="41" name="Oval 40"/>
          <p:cNvSpPr/>
          <p:nvPr/>
        </p:nvSpPr>
        <p:spPr>
          <a:xfrm>
            <a:off x="4832067" y="3259942"/>
            <a:ext cx="841512" cy="841507"/>
          </a:xfrm>
          <a:prstGeom prst="ellipse">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smtClean="0">
                <a:solidFill>
                  <a:schemeClr val="accent1"/>
                </a:solidFill>
                <a:latin typeface="Agency FB" panose="020B0503020202020204" pitchFamily="34" charset="0"/>
                <a:cs typeface="+mn-ea"/>
              </a:rPr>
              <a:t>03</a:t>
            </a:r>
            <a:endParaRPr lang="en-US" dirty="0">
              <a:solidFill>
                <a:schemeClr val="accent1"/>
              </a:solidFill>
              <a:latin typeface="Agency FB" panose="020B0503020202020204" pitchFamily="34" charset="0"/>
              <a:cs typeface="+mn-ea"/>
            </a:endParaRPr>
          </a:p>
        </p:txBody>
      </p:sp>
      <p:sp>
        <p:nvSpPr>
          <p:cNvPr id="43" name="TextBox 42"/>
          <p:cNvSpPr txBox="1"/>
          <p:nvPr/>
        </p:nvSpPr>
        <p:spPr>
          <a:xfrm>
            <a:off x="5057231" y="4272211"/>
            <a:ext cx="391184"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accent1"/>
                </a:solidFill>
                <a:latin typeface="Agency FB" panose="020B0503020202020204" pitchFamily="34" charset="0"/>
                <a:ea typeface="+mn-ea"/>
                <a:cs typeface="+mn-ea"/>
              </a:rPr>
              <a:t>2008</a:t>
            </a:r>
            <a:endParaRPr lang="en-US" dirty="0">
              <a:solidFill>
                <a:schemeClr val="accent1"/>
              </a:solidFill>
              <a:latin typeface="Agency FB" panose="020B0503020202020204" pitchFamily="34" charset="0"/>
              <a:ea typeface="+mn-ea"/>
              <a:cs typeface="+mn-ea"/>
            </a:endParaRPr>
          </a:p>
        </p:txBody>
      </p:sp>
      <p:cxnSp>
        <p:nvCxnSpPr>
          <p:cNvPr id="62" name="Straight Connector 61"/>
          <p:cNvCxnSpPr/>
          <p:nvPr/>
        </p:nvCxnSpPr>
        <p:spPr>
          <a:xfrm flipV="1">
            <a:off x="6939185" y="4147213"/>
            <a:ext cx="0" cy="46868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35" name="Freeform 34"/>
          <p:cNvSpPr/>
          <p:nvPr/>
        </p:nvSpPr>
        <p:spPr>
          <a:xfrm>
            <a:off x="6335516" y="4651608"/>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121908" numCol="1" spcCol="1693" anchor="ctr" anchorCtr="0">
            <a:noAutofit/>
          </a:bodyPr>
          <a:lstStyle/>
          <a:p>
            <a:pPr algn="ctr" defTabSz="1184910">
              <a:lnSpc>
                <a:spcPct val="90000"/>
              </a:lnSpc>
              <a:spcBef>
                <a:spcPct val="0"/>
              </a:spcBef>
              <a:spcAft>
                <a:spcPct val="35000"/>
              </a:spcAft>
            </a:pPr>
            <a:endParaRPr lang="en-US" sz="4300" dirty="0">
              <a:latin typeface="+mn-ea"/>
              <a:cs typeface="+mn-ea"/>
            </a:endParaRPr>
          </a:p>
        </p:txBody>
      </p:sp>
      <p:sp>
        <p:nvSpPr>
          <p:cNvPr id="42" name="Oval 41"/>
          <p:cNvSpPr/>
          <p:nvPr/>
        </p:nvSpPr>
        <p:spPr>
          <a:xfrm>
            <a:off x="6518429" y="3259942"/>
            <a:ext cx="841512" cy="841507"/>
          </a:xfrm>
          <a:prstGeom prst="ellipse">
            <a:avLst/>
          </a:prstGeom>
          <a:solidFill>
            <a:schemeClr val="bg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smtClean="0">
                <a:solidFill>
                  <a:schemeClr val="accent2"/>
                </a:solidFill>
                <a:latin typeface="Agency FB" panose="020B0503020202020204" pitchFamily="34" charset="0"/>
                <a:cs typeface="+mn-ea"/>
              </a:rPr>
              <a:t>04</a:t>
            </a:r>
            <a:endParaRPr lang="en-US" dirty="0">
              <a:solidFill>
                <a:schemeClr val="accent2"/>
              </a:solidFill>
              <a:latin typeface="Agency FB" panose="020B0503020202020204" pitchFamily="34" charset="0"/>
              <a:cs typeface="+mn-ea"/>
            </a:endParaRPr>
          </a:p>
        </p:txBody>
      </p:sp>
      <p:sp>
        <p:nvSpPr>
          <p:cNvPr id="45" name="TextBox 44"/>
          <p:cNvSpPr txBox="1"/>
          <p:nvPr/>
        </p:nvSpPr>
        <p:spPr>
          <a:xfrm>
            <a:off x="6770047" y="2812834"/>
            <a:ext cx="338277"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accent2"/>
                </a:solidFill>
                <a:latin typeface="Agency FB" panose="020B0503020202020204" pitchFamily="34" charset="0"/>
                <a:ea typeface="+mn-ea"/>
                <a:cs typeface="+mn-ea"/>
              </a:rPr>
              <a:t>2010</a:t>
            </a:r>
            <a:endParaRPr lang="en-US" dirty="0">
              <a:solidFill>
                <a:schemeClr val="accent2"/>
              </a:solidFill>
              <a:latin typeface="Agency FB" panose="020B0503020202020204" pitchFamily="34" charset="0"/>
              <a:ea typeface="+mn-ea"/>
              <a:cs typeface="+mn-ea"/>
            </a:endParaRPr>
          </a:p>
        </p:txBody>
      </p:sp>
      <p:grpSp>
        <p:nvGrpSpPr>
          <p:cNvPr id="46" name="Group 88"/>
          <p:cNvGrpSpPr/>
          <p:nvPr/>
        </p:nvGrpSpPr>
        <p:grpSpPr>
          <a:xfrm>
            <a:off x="9321993" y="1685607"/>
            <a:ext cx="1793801" cy="850925"/>
            <a:chOff x="805796" y="661615"/>
            <a:chExt cx="1345351" cy="346835"/>
          </a:xfrm>
        </p:grpSpPr>
        <p:sp>
          <p:nvSpPr>
            <p:cNvPr id="47" name="TextBox 46"/>
            <p:cNvSpPr txBox="1"/>
            <p:nvPr/>
          </p:nvSpPr>
          <p:spPr>
            <a:xfrm>
              <a:off x="805796" y="661615"/>
              <a:ext cx="577156" cy="94087"/>
            </a:xfrm>
            <a:prstGeom prst="rect">
              <a:avLst/>
            </a:prstGeom>
            <a:noFill/>
          </p:spPr>
          <p:txBody>
            <a:bodyPr wrap="none" lIns="0" tIns="0" rIns="0" bIns="0" rtlCol="0" anchor="t">
              <a:spAutoFit/>
            </a:bodyPr>
            <a:lstStyle/>
            <a:p>
              <a:r>
                <a:rPr lang="zh-CN" altLang="en-US" sz="1500" dirty="0">
                  <a:solidFill>
                    <a:schemeClr val="tx1">
                      <a:lumMod val="75000"/>
                      <a:lumOff val="25000"/>
                    </a:schemeClr>
                  </a:solidFill>
                  <a:latin typeface="+mn-ea"/>
                  <a:ea typeface="+mn-ea"/>
                  <a:cs typeface="+mn-ea"/>
                </a:rPr>
                <a:t>数字图表</a:t>
              </a:r>
              <a:endParaRPr lang="en-US" sz="1500" dirty="0">
                <a:solidFill>
                  <a:schemeClr val="tx1">
                    <a:lumMod val="75000"/>
                    <a:lumOff val="25000"/>
                  </a:schemeClr>
                </a:solidFill>
                <a:latin typeface="+mn-ea"/>
                <a:ea typeface="+mn-ea"/>
                <a:cs typeface="+mn-ea"/>
              </a:endParaRPr>
            </a:p>
          </p:txBody>
        </p:sp>
        <p:sp>
          <p:nvSpPr>
            <p:cNvPr id="50" name="TextBox 49"/>
            <p:cNvSpPr txBox="1"/>
            <p:nvPr/>
          </p:nvSpPr>
          <p:spPr>
            <a:xfrm>
              <a:off x="805796" y="757552"/>
              <a:ext cx="1345351" cy="250898"/>
            </a:xfrm>
            <a:prstGeom prst="rect">
              <a:avLst/>
            </a:prstGeom>
            <a:noFill/>
          </p:spPr>
          <p:txBody>
            <a:bodyPr wrap="square" lIns="0" tIns="0" rIns="0" bIns="0" rtlCol="0" anchor="t">
              <a:spAutoFit/>
            </a:bodyPr>
            <a:lstStyle/>
            <a:p>
              <a:pPr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cxnSp>
        <p:nvCxnSpPr>
          <p:cNvPr id="52" name="Straight Connector 51"/>
          <p:cNvCxnSpPr/>
          <p:nvPr/>
        </p:nvCxnSpPr>
        <p:spPr>
          <a:xfrm>
            <a:off x="8625548" y="2746147"/>
            <a:ext cx="0" cy="428948"/>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53" name="Freeform 52"/>
          <p:cNvSpPr/>
          <p:nvPr/>
        </p:nvSpPr>
        <p:spPr>
          <a:xfrm>
            <a:off x="8021878" y="1510337"/>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43816" bIns="365723" numCol="1" spcCol="1693" anchor="ctr" anchorCtr="0">
            <a:noAutofit/>
          </a:bodyPr>
          <a:lstStyle/>
          <a:p>
            <a:pPr algn="ctr" defTabSz="1184910">
              <a:lnSpc>
                <a:spcPct val="90000"/>
              </a:lnSpc>
              <a:spcBef>
                <a:spcPct val="0"/>
              </a:spcBef>
              <a:spcAft>
                <a:spcPct val="35000"/>
              </a:spcAft>
            </a:pPr>
            <a:endParaRPr lang="en-US" sz="5300" dirty="0">
              <a:latin typeface="+mn-ea"/>
              <a:cs typeface="+mn-ea"/>
            </a:endParaRPr>
          </a:p>
        </p:txBody>
      </p:sp>
      <p:sp>
        <p:nvSpPr>
          <p:cNvPr id="54" name="Oval 53"/>
          <p:cNvSpPr/>
          <p:nvPr/>
        </p:nvSpPr>
        <p:spPr>
          <a:xfrm>
            <a:off x="8204792" y="3259942"/>
            <a:ext cx="841512" cy="841507"/>
          </a:xfrm>
          <a:prstGeom prst="ellipse">
            <a:avLst/>
          </a:prstGeom>
          <a:solidFill>
            <a:schemeClr val="bg1"/>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smtClean="0">
                <a:solidFill>
                  <a:schemeClr val="accent3"/>
                </a:solidFill>
                <a:latin typeface="Agency FB" panose="020B0503020202020204" pitchFamily="34" charset="0"/>
                <a:cs typeface="+mn-ea"/>
              </a:rPr>
              <a:t>05</a:t>
            </a:r>
            <a:endParaRPr lang="en-US" dirty="0">
              <a:solidFill>
                <a:schemeClr val="accent3"/>
              </a:solidFill>
              <a:latin typeface="Agency FB" panose="020B0503020202020204" pitchFamily="34" charset="0"/>
              <a:cs typeface="+mn-ea"/>
            </a:endParaRPr>
          </a:p>
        </p:txBody>
      </p:sp>
      <p:sp>
        <p:nvSpPr>
          <p:cNvPr id="57" name="TextBox 56"/>
          <p:cNvSpPr txBox="1"/>
          <p:nvPr/>
        </p:nvSpPr>
        <p:spPr>
          <a:xfrm>
            <a:off x="8462020" y="4272211"/>
            <a:ext cx="327056"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accent3"/>
                </a:solidFill>
                <a:latin typeface="Agency FB" panose="020B0503020202020204" pitchFamily="34" charset="0"/>
                <a:ea typeface="+mn-ea"/>
                <a:cs typeface="+mn-ea"/>
              </a:rPr>
              <a:t>2012</a:t>
            </a:r>
            <a:endParaRPr lang="en-US" dirty="0">
              <a:solidFill>
                <a:schemeClr val="accent3"/>
              </a:solidFill>
              <a:latin typeface="Agency FB" panose="020B0503020202020204" pitchFamily="34" charset="0"/>
              <a:ea typeface="+mn-ea"/>
              <a:cs typeface="+mn-ea"/>
            </a:endParaRPr>
          </a:p>
        </p:txBody>
      </p:sp>
      <p:cxnSp>
        <p:nvCxnSpPr>
          <p:cNvPr id="72" name="Straight Connector 71"/>
          <p:cNvCxnSpPr/>
          <p:nvPr/>
        </p:nvCxnSpPr>
        <p:spPr>
          <a:xfrm flipV="1">
            <a:off x="10311908" y="4147213"/>
            <a:ext cx="0" cy="46868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74" name="Freeform 73"/>
          <p:cNvSpPr/>
          <p:nvPr/>
        </p:nvSpPr>
        <p:spPr>
          <a:xfrm>
            <a:off x="9708239" y="4651608"/>
            <a:ext cx="1207339" cy="1207339"/>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10656" rIns="210656" bIns="210656" numCol="1" spcCol="1693" anchor="ctr" anchorCtr="0">
            <a:noAutofit/>
          </a:bodyPr>
          <a:lstStyle/>
          <a:p>
            <a:pPr algn="ctr" defTabSz="1184910">
              <a:lnSpc>
                <a:spcPct val="90000"/>
              </a:lnSpc>
              <a:spcBef>
                <a:spcPct val="0"/>
              </a:spcBef>
              <a:spcAft>
                <a:spcPct val="35000"/>
              </a:spcAft>
            </a:pPr>
            <a:endParaRPr lang="en-US" sz="4300" dirty="0">
              <a:latin typeface="+mn-ea"/>
              <a:cs typeface="+mn-ea"/>
            </a:endParaRPr>
          </a:p>
        </p:txBody>
      </p:sp>
      <p:sp>
        <p:nvSpPr>
          <p:cNvPr id="75" name="Oval 74"/>
          <p:cNvSpPr/>
          <p:nvPr/>
        </p:nvSpPr>
        <p:spPr>
          <a:xfrm>
            <a:off x="9891152" y="3259942"/>
            <a:ext cx="841512" cy="841507"/>
          </a:xfrm>
          <a:prstGeom prst="ellipse">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dirty="0" smtClean="0">
                <a:solidFill>
                  <a:schemeClr val="accent4"/>
                </a:solidFill>
                <a:latin typeface="Agency FB" panose="020B0503020202020204" pitchFamily="34" charset="0"/>
                <a:cs typeface="+mn-ea"/>
              </a:rPr>
              <a:t>06</a:t>
            </a:r>
            <a:endParaRPr lang="en-US" dirty="0">
              <a:solidFill>
                <a:schemeClr val="accent4"/>
              </a:solidFill>
              <a:latin typeface="Agency FB" panose="020B0503020202020204" pitchFamily="34" charset="0"/>
              <a:cs typeface="+mn-ea"/>
            </a:endParaRPr>
          </a:p>
        </p:txBody>
      </p:sp>
      <p:sp>
        <p:nvSpPr>
          <p:cNvPr id="77" name="TextBox 76"/>
          <p:cNvSpPr txBox="1"/>
          <p:nvPr/>
        </p:nvSpPr>
        <p:spPr>
          <a:xfrm>
            <a:off x="10144372" y="2812834"/>
            <a:ext cx="335071" cy="276999"/>
          </a:xfrm>
          <a:prstGeom prst="rect">
            <a:avLst/>
          </a:prstGeom>
          <a:noFill/>
          <a:ln>
            <a:noFill/>
          </a:ln>
        </p:spPr>
        <p:txBody>
          <a:bodyPr wrap="none" lIns="0" tIns="0" rIns="0" bIns="0" rtlCol="0" anchor="ctr">
            <a:spAutoFit/>
          </a:bodyPr>
          <a:lstStyle/>
          <a:p>
            <a:pPr algn="ctr" defTabSz="1218565">
              <a:spcBef>
                <a:spcPct val="20000"/>
              </a:spcBef>
              <a:defRPr/>
            </a:pPr>
            <a:r>
              <a:rPr lang="en-US" altLang="zh-CN" dirty="0" smtClean="0">
                <a:solidFill>
                  <a:schemeClr val="accent3"/>
                </a:solidFill>
                <a:latin typeface="Agency FB" panose="020B0503020202020204" pitchFamily="34" charset="0"/>
                <a:ea typeface="+mn-ea"/>
                <a:cs typeface="+mn-ea"/>
              </a:rPr>
              <a:t>2016</a:t>
            </a:r>
            <a:endParaRPr lang="en-US" altLang="zh-CN" dirty="0" smtClean="0">
              <a:solidFill>
                <a:schemeClr val="accent3"/>
              </a:solidFill>
              <a:latin typeface="Agency FB" panose="020B0503020202020204" pitchFamily="34" charset="0"/>
              <a:ea typeface="+mn-ea"/>
              <a:cs typeface="+mn-ea"/>
            </a:endParaRPr>
          </a:p>
        </p:txBody>
      </p:sp>
      <p:grpSp>
        <p:nvGrpSpPr>
          <p:cNvPr id="78" name="Group 88"/>
          <p:cNvGrpSpPr/>
          <p:nvPr/>
        </p:nvGrpSpPr>
        <p:grpSpPr>
          <a:xfrm>
            <a:off x="7785806" y="4844716"/>
            <a:ext cx="1787906" cy="850927"/>
            <a:chOff x="688894" y="661615"/>
            <a:chExt cx="1340929" cy="346836"/>
          </a:xfrm>
        </p:grpSpPr>
        <p:sp>
          <p:nvSpPr>
            <p:cNvPr id="79" name="TextBox 78"/>
            <p:cNvSpPr txBox="1"/>
            <p:nvPr/>
          </p:nvSpPr>
          <p:spPr>
            <a:xfrm>
              <a:off x="1452667" y="661615"/>
              <a:ext cx="577156" cy="94087"/>
            </a:xfrm>
            <a:prstGeom prst="rect">
              <a:avLst/>
            </a:prstGeom>
            <a:noFill/>
          </p:spPr>
          <p:txBody>
            <a:bodyPr wrap="none" lIns="0" tIns="0" rIns="0" bIns="0" rtlCol="0" anchor="t">
              <a:spAutoFit/>
            </a:bodyPr>
            <a:lstStyle/>
            <a:p>
              <a:pPr algn="r"/>
              <a:r>
                <a:rPr lang="zh-CN" altLang="en-US" sz="1500" dirty="0">
                  <a:solidFill>
                    <a:schemeClr val="tx1">
                      <a:lumMod val="75000"/>
                      <a:lumOff val="25000"/>
                    </a:schemeClr>
                  </a:solidFill>
                  <a:latin typeface="+mn-ea"/>
                  <a:ea typeface="+mn-ea"/>
                  <a:cs typeface="+mn-ea"/>
                </a:rPr>
                <a:t>数字图表</a:t>
              </a:r>
              <a:endParaRPr lang="en-US" sz="1500" dirty="0">
                <a:solidFill>
                  <a:schemeClr val="tx1">
                    <a:lumMod val="75000"/>
                    <a:lumOff val="25000"/>
                  </a:schemeClr>
                </a:solidFill>
                <a:latin typeface="+mn-ea"/>
                <a:ea typeface="+mn-ea"/>
                <a:cs typeface="+mn-ea"/>
              </a:endParaRPr>
            </a:p>
          </p:txBody>
        </p:sp>
        <p:sp>
          <p:nvSpPr>
            <p:cNvPr id="80" name="TextBox 79"/>
            <p:cNvSpPr txBox="1"/>
            <p:nvPr/>
          </p:nvSpPr>
          <p:spPr>
            <a:xfrm>
              <a:off x="688894" y="757553"/>
              <a:ext cx="1340929" cy="250898"/>
            </a:xfrm>
            <a:prstGeom prst="rect">
              <a:avLst/>
            </a:prstGeom>
            <a:noFill/>
          </p:spPr>
          <p:txBody>
            <a:bodyPr wrap="square" lIns="0" tIns="0" rIns="0" bIns="0" rtlCol="0" anchor="t">
              <a:spAutoFit/>
            </a:bodyPr>
            <a:lstStyle/>
            <a:p>
              <a:pPr algn="r"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sp>
        <p:nvSpPr>
          <p:cNvPr id="63" name="Freeform 143"/>
          <p:cNvSpPr>
            <a:spLocks noEditPoints="1"/>
          </p:cNvSpPr>
          <p:nvPr/>
        </p:nvSpPr>
        <p:spPr bwMode="auto">
          <a:xfrm>
            <a:off x="1638526" y="1883074"/>
            <a:ext cx="482600"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sp>
        <p:nvSpPr>
          <p:cNvPr id="65" name="Freeform 92"/>
          <p:cNvSpPr>
            <a:spLocks noEditPoints="1"/>
          </p:cNvSpPr>
          <p:nvPr/>
        </p:nvSpPr>
        <p:spPr bwMode="auto">
          <a:xfrm>
            <a:off x="3345181" y="5024367"/>
            <a:ext cx="455084"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grpSp>
        <p:nvGrpSpPr>
          <p:cNvPr id="67" name="组合 66"/>
          <p:cNvGrpSpPr/>
          <p:nvPr/>
        </p:nvGrpSpPr>
        <p:grpSpPr>
          <a:xfrm>
            <a:off x="5039039" y="1927524"/>
            <a:ext cx="427567" cy="400051"/>
            <a:chOff x="6661150" y="233363"/>
            <a:chExt cx="320675" cy="300038"/>
          </a:xfrm>
          <a:solidFill>
            <a:schemeClr val="bg1"/>
          </a:solidFill>
        </p:grpSpPr>
        <p:sp>
          <p:nvSpPr>
            <p:cNvPr id="68"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69"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70"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71"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a typeface="+mn-ea"/>
                <a:cs typeface="+mn-ea"/>
              </a:endParaRPr>
            </a:p>
          </p:txBody>
        </p:sp>
      </p:grpSp>
      <p:sp>
        <p:nvSpPr>
          <p:cNvPr id="73" name="Freeform 140"/>
          <p:cNvSpPr>
            <a:spLocks noEditPoints="1"/>
          </p:cNvSpPr>
          <p:nvPr/>
        </p:nvSpPr>
        <p:spPr bwMode="auto">
          <a:xfrm>
            <a:off x="6657013" y="4965187"/>
            <a:ext cx="554772" cy="55477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sp>
        <p:nvSpPr>
          <p:cNvPr id="81" name="Freeform 190"/>
          <p:cNvSpPr>
            <a:spLocks noEditPoints="1"/>
          </p:cNvSpPr>
          <p:nvPr/>
        </p:nvSpPr>
        <p:spPr bwMode="auto">
          <a:xfrm>
            <a:off x="8429757" y="1870373"/>
            <a:ext cx="391584"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grpSp>
        <p:nvGrpSpPr>
          <p:cNvPr id="82" name="组合 81"/>
          <p:cNvGrpSpPr/>
          <p:nvPr/>
        </p:nvGrpSpPr>
        <p:grpSpPr>
          <a:xfrm>
            <a:off x="10102358" y="5079400"/>
            <a:ext cx="419100" cy="408517"/>
            <a:chOff x="8175625" y="987426"/>
            <a:chExt cx="314325" cy="306388"/>
          </a:xfrm>
          <a:solidFill>
            <a:schemeClr val="bg1"/>
          </a:solidFill>
        </p:grpSpPr>
        <p:sp>
          <p:nvSpPr>
            <p:cNvPr id="84"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85"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86"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87"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88"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gr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strips(upRight)">
                                      <p:cBhvr>
                                        <p:cTn id="7" dur="500"/>
                                        <p:tgtEl>
                                          <p:spTgt spid="44"/>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p:cTn id="11" dur="500" fill="hold"/>
                                        <p:tgtEl>
                                          <p:spTgt spid="38"/>
                                        </p:tgtEl>
                                        <p:attrNameLst>
                                          <p:attrName>ppt_w</p:attrName>
                                        </p:attrNameLst>
                                      </p:cBhvr>
                                      <p:tavLst>
                                        <p:tav tm="0">
                                          <p:val>
                                            <p:fltVal val="0"/>
                                          </p:val>
                                        </p:tav>
                                        <p:tav tm="100000">
                                          <p:val>
                                            <p:strVal val="#ppt_w"/>
                                          </p:val>
                                        </p:tav>
                                      </p:tavLst>
                                    </p:anim>
                                    <p:anim calcmode="lin" valueType="num">
                                      <p:cBhvr>
                                        <p:cTn id="12" dur="500" fill="hold"/>
                                        <p:tgtEl>
                                          <p:spTgt spid="38"/>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4"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slide(fromBottom)">
                                      <p:cBhvr>
                                        <p:cTn id="16" dur="500"/>
                                        <p:tgtEl>
                                          <p:spTgt spid="66"/>
                                        </p:tgtEl>
                                      </p:cBhvr>
                                    </p:animEffect>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strips(downLeft)">
                                      <p:cBhvr>
                                        <p:cTn id="25" dur="500"/>
                                        <p:tgtEl>
                                          <p:spTgt spid="39"/>
                                        </p:tgtEl>
                                      </p:cBhvr>
                                    </p:animEffect>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slide(fromBottom)">
                                      <p:cBhvr>
                                        <p:cTn id="29" dur="500"/>
                                        <p:tgtEl>
                                          <p:spTgt spid="5"/>
                                        </p:tgtEl>
                                      </p:cBhvr>
                                    </p:animEffect>
                                  </p:childTnLst>
                                </p:cTn>
                              </p:par>
                            </p:childTnLst>
                          </p:cTn>
                        </p:par>
                        <p:par>
                          <p:cTn id="30" fill="hold">
                            <p:stCondLst>
                              <p:cond delay="3000"/>
                            </p:stCondLst>
                            <p:childTnLst>
                              <p:par>
                                <p:cTn id="31" presetID="23" presetClass="entr" presetSubtype="16" fill="hold" grpId="0" nodeType="afterEffect">
                                  <p:stCondLst>
                                    <p:cond delay="0"/>
                                  </p:stCondLst>
                                  <p:childTnLst>
                                    <p:set>
                                      <p:cBhvr>
                                        <p:cTn id="32" dur="1" fill="hold">
                                          <p:stCondLst>
                                            <p:cond delay="0"/>
                                          </p:stCondLst>
                                        </p:cTn>
                                        <p:tgtEl>
                                          <p:spTgt spid="40"/>
                                        </p:tgtEl>
                                        <p:attrNameLst>
                                          <p:attrName>style.visibility</p:attrName>
                                        </p:attrNameLst>
                                      </p:cBhvr>
                                      <p:to>
                                        <p:strVal val="visible"/>
                                      </p:to>
                                    </p:set>
                                    <p:anim calcmode="lin" valueType="num">
                                      <p:cBhvr>
                                        <p:cTn id="33" dur="500" fill="hold"/>
                                        <p:tgtEl>
                                          <p:spTgt spid="40"/>
                                        </p:tgtEl>
                                        <p:attrNameLst>
                                          <p:attrName>ppt_w</p:attrName>
                                        </p:attrNameLst>
                                      </p:cBhvr>
                                      <p:tavLst>
                                        <p:tav tm="0">
                                          <p:val>
                                            <p:fltVal val="0"/>
                                          </p:val>
                                        </p:tav>
                                        <p:tav tm="100000">
                                          <p:val>
                                            <p:strVal val="#ppt_w"/>
                                          </p:val>
                                        </p:tav>
                                      </p:tavLst>
                                    </p:anim>
                                    <p:anim calcmode="lin" valueType="num">
                                      <p:cBhvr>
                                        <p:cTn id="34" dur="500" fill="hold"/>
                                        <p:tgtEl>
                                          <p:spTgt spid="40"/>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34"/>
                                        </p:tgtEl>
                                        <p:attrNameLst>
                                          <p:attrName>style.visibility</p:attrName>
                                        </p:attrNameLst>
                                      </p:cBhvr>
                                      <p:to>
                                        <p:strVal val="visible"/>
                                      </p:to>
                                    </p:set>
                                    <p:animEffect transition="in" filter="slide(fromBottom)">
                                      <p:cBhvr>
                                        <p:cTn id="38" dur="500"/>
                                        <p:tgtEl>
                                          <p:spTgt spid="34"/>
                                        </p:tgtEl>
                                      </p:cBhvr>
                                    </p:animEffect>
                                  </p:childTnLst>
                                </p:cTn>
                              </p:par>
                            </p:childTnLst>
                          </p:cTn>
                        </p:par>
                        <p:par>
                          <p:cTn id="39" fill="hold">
                            <p:stCondLst>
                              <p:cond delay="4000"/>
                            </p:stCondLst>
                            <p:childTnLst>
                              <p:par>
                                <p:cTn id="40" presetID="23" presetClass="entr" presetSubtype="16"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childTnLst>
                                </p:cTn>
                              </p:par>
                            </p:childTnLst>
                          </p:cTn>
                        </p:par>
                        <p:par>
                          <p:cTn id="44" fill="hold">
                            <p:stCondLst>
                              <p:cond delay="4500"/>
                            </p:stCondLst>
                            <p:childTnLst>
                              <p:par>
                                <p:cTn id="45" presetID="18" presetClass="entr" presetSubtype="3" fill="hold"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strips(upRight)">
                                      <p:cBhvr>
                                        <p:cTn id="47" dur="500"/>
                                        <p:tgtEl>
                                          <p:spTgt spid="51"/>
                                        </p:tgtEl>
                                      </p:cBhvr>
                                    </p:animEffect>
                                  </p:childTnLst>
                                </p:cTn>
                              </p:par>
                            </p:childTnLst>
                          </p:cTn>
                        </p:par>
                        <p:par>
                          <p:cTn id="48" fill="hold">
                            <p:stCondLst>
                              <p:cond delay="5000"/>
                            </p:stCondLst>
                            <p:childTnLst>
                              <p:par>
                                <p:cTn id="49" presetID="12" presetClass="entr" presetSubtype="4"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slide(fromBottom)">
                                      <p:cBhvr>
                                        <p:cTn id="51" dur="500"/>
                                        <p:tgtEl>
                                          <p:spTgt spid="6"/>
                                        </p:tgtEl>
                                      </p:cBhvr>
                                    </p:animEffect>
                                  </p:childTnLst>
                                </p:cTn>
                              </p:par>
                            </p:childTnLst>
                          </p:cTn>
                        </p:par>
                        <p:par>
                          <p:cTn id="52" fill="hold">
                            <p:stCondLst>
                              <p:cond delay="5500"/>
                            </p:stCondLst>
                            <p:childTnLst>
                              <p:par>
                                <p:cTn id="53" presetID="23" presetClass="entr" presetSubtype="16" fill="hold" grpId="0" nodeType="afterEffect">
                                  <p:stCondLst>
                                    <p:cond delay="0"/>
                                  </p:stCondLst>
                                  <p:childTnLst>
                                    <p:set>
                                      <p:cBhvr>
                                        <p:cTn id="54" dur="1" fill="hold">
                                          <p:stCondLst>
                                            <p:cond delay="0"/>
                                          </p:stCondLst>
                                        </p:cTn>
                                        <p:tgtEl>
                                          <p:spTgt spid="41"/>
                                        </p:tgtEl>
                                        <p:attrNameLst>
                                          <p:attrName>style.visibility</p:attrName>
                                        </p:attrNameLst>
                                      </p:cBhvr>
                                      <p:to>
                                        <p:strVal val="visible"/>
                                      </p:to>
                                    </p:set>
                                    <p:anim calcmode="lin" valueType="num">
                                      <p:cBhvr>
                                        <p:cTn id="55" dur="500" fill="hold"/>
                                        <p:tgtEl>
                                          <p:spTgt spid="41"/>
                                        </p:tgtEl>
                                        <p:attrNameLst>
                                          <p:attrName>ppt_w</p:attrName>
                                        </p:attrNameLst>
                                      </p:cBhvr>
                                      <p:tavLst>
                                        <p:tav tm="0">
                                          <p:val>
                                            <p:fltVal val="0"/>
                                          </p:val>
                                        </p:tav>
                                        <p:tav tm="100000">
                                          <p:val>
                                            <p:strVal val="#ppt_w"/>
                                          </p:val>
                                        </p:tav>
                                      </p:tavLst>
                                    </p:anim>
                                    <p:anim calcmode="lin" valueType="num">
                                      <p:cBhvr>
                                        <p:cTn id="56" dur="500" fill="hold"/>
                                        <p:tgtEl>
                                          <p:spTgt spid="41"/>
                                        </p:tgtEl>
                                        <p:attrNameLst>
                                          <p:attrName>ppt_h</p:attrName>
                                        </p:attrNameLst>
                                      </p:cBhvr>
                                      <p:tavLst>
                                        <p:tav tm="0">
                                          <p:val>
                                            <p:fltVal val="0"/>
                                          </p:val>
                                        </p:tav>
                                        <p:tav tm="100000">
                                          <p:val>
                                            <p:strVal val="#ppt_h"/>
                                          </p:val>
                                        </p:tav>
                                      </p:tavLst>
                                    </p:anim>
                                  </p:childTnLst>
                                </p:cTn>
                              </p:par>
                            </p:childTnLst>
                          </p:cTn>
                        </p:par>
                        <p:par>
                          <p:cTn id="57" fill="hold">
                            <p:stCondLst>
                              <p:cond delay="6000"/>
                            </p:stCondLst>
                            <p:childTnLst>
                              <p:par>
                                <p:cTn id="58" presetID="12" presetClass="entr" presetSubtype="4"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slide(fromBottom)">
                                      <p:cBhvr>
                                        <p:cTn id="60" dur="500"/>
                                        <p:tgtEl>
                                          <p:spTgt spid="43"/>
                                        </p:tgtEl>
                                      </p:cBhvr>
                                    </p:animEffect>
                                  </p:childTnLst>
                                </p:cTn>
                              </p:par>
                            </p:childTnLst>
                          </p:cTn>
                        </p:par>
                        <p:par>
                          <p:cTn id="61" fill="hold">
                            <p:stCondLst>
                              <p:cond delay="6500"/>
                            </p:stCondLst>
                            <p:childTnLst>
                              <p:par>
                                <p:cTn id="62" presetID="23" presetClass="entr" presetSubtype="16"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 calcmode="lin" valueType="num">
                                      <p:cBhvr>
                                        <p:cTn id="64" dur="500" fill="hold"/>
                                        <p:tgtEl>
                                          <p:spTgt spid="36"/>
                                        </p:tgtEl>
                                        <p:attrNameLst>
                                          <p:attrName>ppt_w</p:attrName>
                                        </p:attrNameLst>
                                      </p:cBhvr>
                                      <p:tavLst>
                                        <p:tav tm="0">
                                          <p:val>
                                            <p:fltVal val="0"/>
                                          </p:val>
                                        </p:tav>
                                        <p:tav tm="100000">
                                          <p:val>
                                            <p:strVal val="#ppt_w"/>
                                          </p:val>
                                        </p:tav>
                                      </p:tavLst>
                                    </p:anim>
                                    <p:anim calcmode="lin" valueType="num">
                                      <p:cBhvr>
                                        <p:cTn id="65" dur="500" fill="hold"/>
                                        <p:tgtEl>
                                          <p:spTgt spid="36"/>
                                        </p:tgtEl>
                                        <p:attrNameLst>
                                          <p:attrName>ppt_h</p:attrName>
                                        </p:attrNameLst>
                                      </p:cBhvr>
                                      <p:tavLst>
                                        <p:tav tm="0">
                                          <p:val>
                                            <p:fltVal val="0"/>
                                          </p:val>
                                        </p:tav>
                                        <p:tav tm="100000">
                                          <p:val>
                                            <p:strVal val="#ppt_h"/>
                                          </p:val>
                                        </p:tav>
                                      </p:tavLst>
                                    </p:anim>
                                  </p:childTnLst>
                                </p:cTn>
                              </p:par>
                            </p:childTnLst>
                          </p:cTn>
                        </p:par>
                        <p:par>
                          <p:cTn id="66" fill="hold">
                            <p:stCondLst>
                              <p:cond delay="7000"/>
                            </p:stCondLst>
                            <p:childTnLst>
                              <p:par>
                                <p:cTn id="67" presetID="18" presetClass="entr" presetSubtype="12" fill="hold" nodeType="afterEffect">
                                  <p:stCondLst>
                                    <p:cond delay="0"/>
                                  </p:stCondLst>
                                  <p:childTnLst>
                                    <p:set>
                                      <p:cBhvr>
                                        <p:cTn id="68" dur="1" fill="hold">
                                          <p:stCondLst>
                                            <p:cond delay="0"/>
                                          </p:stCondLst>
                                        </p:cTn>
                                        <p:tgtEl>
                                          <p:spTgt spid="58"/>
                                        </p:tgtEl>
                                        <p:attrNameLst>
                                          <p:attrName>style.visibility</p:attrName>
                                        </p:attrNameLst>
                                      </p:cBhvr>
                                      <p:to>
                                        <p:strVal val="visible"/>
                                      </p:to>
                                    </p:set>
                                    <p:animEffect transition="in" filter="strips(downLeft)">
                                      <p:cBhvr>
                                        <p:cTn id="69" dur="500"/>
                                        <p:tgtEl>
                                          <p:spTgt spid="58"/>
                                        </p:tgtEl>
                                      </p:cBhvr>
                                    </p:animEffect>
                                  </p:childTnLst>
                                </p:cTn>
                              </p:par>
                            </p:childTnLst>
                          </p:cTn>
                        </p:par>
                        <p:par>
                          <p:cTn id="70" fill="hold">
                            <p:stCondLst>
                              <p:cond delay="7500"/>
                            </p:stCondLst>
                            <p:childTnLst>
                              <p:par>
                                <p:cTn id="71" presetID="12" presetClass="entr" presetSubtype="4" fill="hold" nodeType="after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slide(fromBottom)">
                                      <p:cBhvr>
                                        <p:cTn id="73" dur="500"/>
                                        <p:tgtEl>
                                          <p:spTgt spid="7"/>
                                        </p:tgtEl>
                                      </p:cBhvr>
                                    </p:animEffect>
                                  </p:childTnLst>
                                </p:cTn>
                              </p:par>
                            </p:childTnLst>
                          </p:cTn>
                        </p:par>
                        <p:par>
                          <p:cTn id="74" fill="hold">
                            <p:stCondLst>
                              <p:cond delay="8000"/>
                            </p:stCondLst>
                            <p:childTnLst>
                              <p:par>
                                <p:cTn id="75" presetID="23" presetClass="entr" presetSubtype="16"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 calcmode="lin" valueType="num">
                                      <p:cBhvr>
                                        <p:cTn id="77" dur="500" fill="hold"/>
                                        <p:tgtEl>
                                          <p:spTgt spid="42"/>
                                        </p:tgtEl>
                                        <p:attrNameLst>
                                          <p:attrName>ppt_w</p:attrName>
                                        </p:attrNameLst>
                                      </p:cBhvr>
                                      <p:tavLst>
                                        <p:tav tm="0">
                                          <p:val>
                                            <p:fltVal val="0"/>
                                          </p:val>
                                        </p:tav>
                                        <p:tav tm="100000">
                                          <p:val>
                                            <p:strVal val="#ppt_w"/>
                                          </p:val>
                                        </p:tav>
                                      </p:tavLst>
                                    </p:anim>
                                    <p:anim calcmode="lin" valueType="num">
                                      <p:cBhvr>
                                        <p:cTn id="78" dur="500" fill="hold"/>
                                        <p:tgtEl>
                                          <p:spTgt spid="42"/>
                                        </p:tgtEl>
                                        <p:attrNameLst>
                                          <p:attrName>ppt_h</p:attrName>
                                        </p:attrNameLst>
                                      </p:cBhvr>
                                      <p:tavLst>
                                        <p:tav tm="0">
                                          <p:val>
                                            <p:fltVal val="0"/>
                                          </p:val>
                                        </p:tav>
                                        <p:tav tm="100000">
                                          <p:val>
                                            <p:strVal val="#ppt_h"/>
                                          </p:val>
                                        </p:tav>
                                      </p:tavLst>
                                    </p:anim>
                                  </p:childTnLst>
                                </p:cTn>
                              </p:par>
                            </p:childTnLst>
                          </p:cTn>
                        </p:par>
                        <p:par>
                          <p:cTn id="79" fill="hold">
                            <p:stCondLst>
                              <p:cond delay="8500"/>
                            </p:stCondLst>
                            <p:childTnLst>
                              <p:par>
                                <p:cTn id="80" presetID="12" presetClass="entr" presetSubtype="4" fill="hold" grpId="0" nodeType="afterEffect">
                                  <p:stCondLst>
                                    <p:cond delay="0"/>
                                  </p:stCondLst>
                                  <p:childTnLst>
                                    <p:set>
                                      <p:cBhvr>
                                        <p:cTn id="81" dur="1" fill="hold">
                                          <p:stCondLst>
                                            <p:cond delay="0"/>
                                          </p:stCondLst>
                                        </p:cTn>
                                        <p:tgtEl>
                                          <p:spTgt spid="45"/>
                                        </p:tgtEl>
                                        <p:attrNameLst>
                                          <p:attrName>style.visibility</p:attrName>
                                        </p:attrNameLst>
                                      </p:cBhvr>
                                      <p:to>
                                        <p:strVal val="visible"/>
                                      </p:to>
                                    </p:set>
                                    <p:animEffect transition="in" filter="slide(fromBottom)">
                                      <p:cBhvr>
                                        <p:cTn id="82" dur="500"/>
                                        <p:tgtEl>
                                          <p:spTgt spid="45"/>
                                        </p:tgtEl>
                                      </p:cBhvr>
                                    </p:animEffect>
                                  </p:childTnLst>
                                </p:cTn>
                              </p:par>
                            </p:childTnLst>
                          </p:cTn>
                        </p:par>
                        <p:par>
                          <p:cTn id="83" fill="hold">
                            <p:stCondLst>
                              <p:cond delay="9000"/>
                            </p:stCondLst>
                            <p:childTnLst>
                              <p:par>
                                <p:cTn id="84" presetID="23" presetClass="entr" presetSubtype="16" fill="hold" grpId="0" nodeType="after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ppt_w</p:attrName>
                                        </p:attrNameLst>
                                      </p:cBhvr>
                                      <p:tavLst>
                                        <p:tav tm="0">
                                          <p:val>
                                            <p:fltVal val="0"/>
                                          </p:val>
                                        </p:tav>
                                        <p:tav tm="100000">
                                          <p:val>
                                            <p:strVal val="#ppt_w"/>
                                          </p:val>
                                        </p:tav>
                                      </p:tavLst>
                                    </p:anim>
                                    <p:anim calcmode="lin" valueType="num">
                                      <p:cBhvr>
                                        <p:cTn id="87" dur="500" fill="hold"/>
                                        <p:tgtEl>
                                          <p:spTgt spid="35"/>
                                        </p:tgtEl>
                                        <p:attrNameLst>
                                          <p:attrName>ppt_h</p:attrName>
                                        </p:attrNameLst>
                                      </p:cBhvr>
                                      <p:tavLst>
                                        <p:tav tm="0">
                                          <p:val>
                                            <p:fltVal val="0"/>
                                          </p:val>
                                        </p:tav>
                                        <p:tav tm="100000">
                                          <p:val>
                                            <p:strVal val="#ppt_h"/>
                                          </p:val>
                                        </p:tav>
                                      </p:tavLst>
                                    </p:anim>
                                  </p:childTnLst>
                                </p:cTn>
                              </p:par>
                            </p:childTnLst>
                          </p:cTn>
                        </p:par>
                        <p:par>
                          <p:cTn id="88" fill="hold">
                            <p:stCondLst>
                              <p:cond delay="9500"/>
                            </p:stCondLst>
                            <p:childTnLst>
                              <p:par>
                                <p:cTn id="89" presetID="18" presetClass="entr" presetSubtype="3" fill="hold" nodeType="afterEffect">
                                  <p:stCondLst>
                                    <p:cond delay="0"/>
                                  </p:stCondLst>
                                  <p:childTnLst>
                                    <p:set>
                                      <p:cBhvr>
                                        <p:cTn id="90" dur="1" fill="hold">
                                          <p:stCondLst>
                                            <p:cond delay="0"/>
                                          </p:stCondLst>
                                        </p:cTn>
                                        <p:tgtEl>
                                          <p:spTgt spid="62"/>
                                        </p:tgtEl>
                                        <p:attrNameLst>
                                          <p:attrName>style.visibility</p:attrName>
                                        </p:attrNameLst>
                                      </p:cBhvr>
                                      <p:to>
                                        <p:strVal val="visible"/>
                                      </p:to>
                                    </p:set>
                                    <p:animEffect transition="in" filter="strips(upRight)">
                                      <p:cBhvr>
                                        <p:cTn id="91" dur="500"/>
                                        <p:tgtEl>
                                          <p:spTgt spid="62"/>
                                        </p:tgtEl>
                                      </p:cBhvr>
                                    </p:animEffect>
                                  </p:childTnLst>
                                </p:cTn>
                              </p:par>
                            </p:childTnLst>
                          </p:cTn>
                        </p:par>
                        <p:par>
                          <p:cTn id="92" fill="hold">
                            <p:stCondLst>
                              <p:cond delay="10000"/>
                            </p:stCondLst>
                            <p:childTnLst>
                              <p:par>
                                <p:cTn id="93" presetID="12" presetClass="entr" presetSubtype="4" fill="hold" nodeType="afterEffect">
                                  <p:stCondLst>
                                    <p:cond delay="0"/>
                                  </p:stCondLst>
                                  <p:childTnLst>
                                    <p:set>
                                      <p:cBhvr>
                                        <p:cTn id="94" dur="1" fill="hold">
                                          <p:stCondLst>
                                            <p:cond delay="0"/>
                                          </p:stCondLst>
                                        </p:cTn>
                                        <p:tgtEl>
                                          <p:spTgt spid="8"/>
                                        </p:tgtEl>
                                        <p:attrNameLst>
                                          <p:attrName>style.visibility</p:attrName>
                                        </p:attrNameLst>
                                      </p:cBhvr>
                                      <p:to>
                                        <p:strVal val="visible"/>
                                      </p:to>
                                    </p:set>
                                    <p:animEffect transition="in" filter="slide(fromBottom)">
                                      <p:cBhvr>
                                        <p:cTn id="95" dur="500"/>
                                        <p:tgtEl>
                                          <p:spTgt spid="8"/>
                                        </p:tgtEl>
                                      </p:cBhvr>
                                    </p:animEffect>
                                  </p:childTnLst>
                                </p:cTn>
                              </p:par>
                            </p:childTnLst>
                          </p:cTn>
                        </p:par>
                        <p:par>
                          <p:cTn id="96" fill="hold">
                            <p:stCondLst>
                              <p:cond delay="10500"/>
                            </p:stCondLst>
                            <p:childTnLst>
                              <p:par>
                                <p:cTn id="97" presetID="23" presetClass="entr" presetSubtype="16" fill="hold" grpId="0" nodeType="afterEffect">
                                  <p:stCondLst>
                                    <p:cond delay="0"/>
                                  </p:stCondLst>
                                  <p:childTnLst>
                                    <p:set>
                                      <p:cBhvr>
                                        <p:cTn id="98" dur="1" fill="hold">
                                          <p:stCondLst>
                                            <p:cond delay="0"/>
                                          </p:stCondLst>
                                        </p:cTn>
                                        <p:tgtEl>
                                          <p:spTgt spid="54"/>
                                        </p:tgtEl>
                                        <p:attrNameLst>
                                          <p:attrName>style.visibility</p:attrName>
                                        </p:attrNameLst>
                                      </p:cBhvr>
                                      <p:to>
                                        <p:strVal val="visible"/>
                                      </p:to>
                                    </p:set>
                                    <p:anim calcmode="lin" valueType="num">
                                      <p:cBhvr>
                                        <p:cTn id="99" dur="500" fill="hold"/>
                                        <p:tgtEl>
                                          <p:spTgt spid="54"/>
                                        </p:tgtEl>
                                        <p:attrNameLst>
                                          <p:attrName>ppt_w</p:attrName>
                                        </p:attrNameLst>
                                      </p:cBhvr>
                                      <p:tavLst>
                                        <p:tav tm="0">
                                          <p:val>
                                            <p:fltVal val="0"/>
                                          </p:val>
                                        </p:tav>
                                        <p:tav tm="100000">
                                          <p:val>
                                            <p:strVal val="#ppt_w"/>
                                          </p:val>
                                        </p:tav>
                                      </p:tavLst>
                                    </p:anim>
                                    <p:anim calcmode="lin" valueType="num">
                                      <p:cBhvr>
                                        <p:cTn id="100" dur="500" fill="hold"/>
                                        <p:tgtEl>
                                          <p:spTgt spid="54"/>
                                        </p:tgtEl>
                                        <p:attrNameLst>
                                          <p:attrName>ppt_h</p:attrName>
                                        </p:attrNameLst>
                                      </p:cBhvr>
                                      <p:tavLst>
                                        <p:tav tm="0">
                                          <p:val>
                                            <p:fltVal val="0"/>
                                          </p:val>
                                        </p:tav>
                                        <p:tav tm="100000">
                                          <p:val>
                                            <p:strVal val="#ppt_h"/>
                                          </p:val>
                                        </p:tav>
                                      </p:tavLst>
                                    </p:anim>
                                  </p:childTnLst>
                                </p:cTn>
                              </p:par>
                            </p:childTnLst>
                          </p:cTn>
                        </p:par>
                        <p:par>
                          <p:cTn id="101" fill="hold">
                            <p:stCondLst>
                              <p:cond delay="11000"/>
                            </p:stCondLst>
                            <p:childTnLst>
                              <p:par>
                                <p:cTn id="102" presetID="12" presetClass="entr" presetSubtype="4" fill="hold" grpId="0" nodeType="afterEffect">
                                  <p:stCondLst>
                                    <p:cond delay="0"/>
                                  </p:stCondLst>
                                  <p:childTnLst>
                                    <p:set>
                                      <p:cBhvr>
                                        <p:cTn id="103" dur="1" fill="hold">
                                          <p:stCondLst>
                                            <p:cond delay="0"/>
                                          </p:stCondLst>
                                        </p:cTn>
                                        <p:tgtEl>
                                          <p:spTgt spid="57"/>
                                        </p:tgtEl>
                                        <p:attrNameLst>
                                          <p:attrName>style.visibility</p:attrName>
                                        </p:attrNameLst>
                                      </p:cBhvr>
                                      <p:to>
                                        <p:strVal val="visible"/>
                                      </p:to>
                                    </p:set>
                                    <p:animEffect transition="in" filter="slide(fromBottom)">
                                      <p:cBhvr>
                                        <p:cTn id="104" dur="500"/>
                                        <p:tgtEl>
                                          <p:spTgt spid="57"/>
                                        </p:tgtEl>
                                      </p:cBhvr>
                                    </p:animEffect>
                                  </p:childTnLst>
                                </p:cTn>
                              </p:par>
                            </p:childTnLst>
                          </p:cTn>
                        </p:par>
                        <p:par>
                          <p:cTn id="105" fill="hold">
                            <p:stCondLst>
                              <p:cond delay="11500"/>
                            </p:stCondLst>
                            <p:childTnLst>
                              <p:par>
                                <p:cTn id="106" presetID="23" presetClass="entr" presetSubtype="16" fill="hold" grpId="0" nodeType="afterEffect">
                                  <p:stCondLst>
                                    <p:cond delay="0"/>
                                  </p:stCondLst>
                                  <p:childTnLst>
                                    <p:set>
                                      <p:cBhvr>
                                        <p:cTn id="107" dur="1" fill="hold">
                                          <p:stCondLst>
                                            <p:cond delay="0"/>
                                          </p:stCondLst>
                                        </p:cTn>
                                        <p:tgtEl>
                                          <p:spTgt spid="53"/>
                                        </p:tgtEl>
                                        <p:attrNameLst>
                                          <p:attrName>style.visibility</p:attrName>
                                        </p:attrNameLst>
                                      </p:cBhvr>
                                      <p:to>
                                        <p:strVal val="visible"/>
                                      </p:to>
                                    </p:set>
                                    <p:anim calcmode="lin" valueType="num">
                                      <p:cBhvr>
                                        <p:cTn id="108" dur="500" fill="hold"/>
                                        <p:tgtEl>
                                          <p:spTgt spid="53"/>
                                        </p:tgtEl>
                                        <p:attrNameLst>
                                          <p:attrName>ppt_w</p:attrName>
                                        </p:attrNameLst>
                                      </p:cBhvr>
                                      <p:tavLst>
                                        <p:tav tm="0">
                                          <p:val>
                                            <p:fltVal val="0"/>
                                          </p:val>
                                        </p:tav>
                                        <p:tav tm="100000">
                                          <p:val>
                                            <p:strVal val="#ppt_w"/>
                                          </p:val>
                                        </p:tav>
                                      </p:tavLst>
                                    </p:anim>
                                    <p:anim calcmode="lin" valueType="num">
                                      <p:cBhvr>
                                        <p:cTn id="109" dur="500" fill="hold"/>
                                        <p:tgtEl>
                                          <p:spTgt spid="53"/>
                                        </p:tgtEl>
                                        <p:attrNameLst>
                                          <p:attrName>ppt_h</p:attrName>
                                        </p:attrNameLst>
                                      </p:cBhvr>
                                      <p:tavLst>
                                        <p:tav tm="0">
                                          <p:val>
                                            <p:fltVal val="0"/>
                                          </p:val>
                                        </p:tav>
                                        <p:tav tm="100000">
                                          <p:val>
                                            <p:strVal val="#ppt_h"/>
                                          </p:val>
                                        </p:tav>
                                      </p:tavLst>
                                    </p:anim>
                                  </p:childTnLst>
                                </p:cTn>
                              </p:par>
                            </p:childTnLst>
                          </p:cTn>
                        </p:par>
                        <p:par>
                          <p:cTn id="110" fill="hold">
                            <p:stCondLst>
                              <p:cond delay="12000"/>
                            </p:stCondLst>
                            <p:childTnLst>
                              <p:par>
                                <p:cTn id="111" presetID="18" presetClass="entr" presetSubtype="12" fill="hold" nodeType="after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strips(downLeft)">
                                      <p:cBhvr>
                                        <p:cTn id="113" dur="500"/>
                                        <p:tgtEl>
                                          <p:spTgt spid="52"/>
                                        </p:tgtEl>
                                      </p:cBhvr>
                                    </p:animEffect>
                                  </p:childTnLst>
                                </p:cTn>
                              </p:par>
                            </p:childTnLst>
                          </p:cTn>
                        </p:par>
                        <p:par>
                          <p:cTn id="114" fill="hold">
                            <p:stCondLst>
                              <p:cond delay="12500"/>
                            </p:stCondLst>
                            <p:childTnLst>
                              <p:par>
                                <p:cTn id="115" presetID="12" presetClass="entr" presetSubtype="4" fill="hold" nodeType="after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slide(fromBottom)">
                                      <p:cBhvr>
                                        <p:cTn id="117" dur="500"/>
                                        <p:tgtEl>
                                          <p:spTgt spid="46"/>
                                        </p:tgtEl>
                                      </p:cBhvr>
                                    </p:animEffect>
                                  </p:childTnLst>
                                </p:cTn>
                              </p:par>
                            </p:childTnLst>
                          </p:cTn>
                        </p:par>
                        <p:par>
                          <p:cTn id="118" fill="hold">
                            <p:stCondLst>
                              <p:cond delay="13000"/>
                            </p:stCondLst>
                            <p:childTnLst>
                              <p:par>
                                <p:cTn id="119" presetID="23" presetClass="entr" presetSubtype="16" fill="hold" grpId="0" nodeType="afterEffect">
                                  <p:stCondLst>
                                    <p:cond delay="0"/>
                                  </p:stCondLst>
                                  <p:childTnLst>
                                    <p:set>
                                      <p:cBhvr>
                                        <p:cTn id="120" dur="1" fill="hold">
                                          <p:stCondLst>
                                            <p:cond delay="0"/>
                                          </p:stCondLst>
                                        </p:cTn>
                                        <p:tgtEl>
                                          <p:spTgt spid="75"/>
                                        </p:tgtEl>
                                        <p:attrNameLst>
                                          <p:attrName>style.visibility</p:attrName>
                                        </p:attrNameLst>
                                      </p:cBhvr>
                                      <p:to>
                                        <p:strVal val="visible"/>
                                      </p:to>
                                    </p:set>
                                    <p:anim calcmode="lin" valueType="num">
                                      <p:cBhvr>
                                        <p:cTn id="121" dur="500" fill="hold"/>
                                        <p:tgtEl>
                                          <p:spTgt spid="75"/>
                                        </p:tgtEl>
                                        <p:attrNameLst>
                                          <p:attrName>ppt_w</p:attrName>
                                        </p:attrNameLst>
                                      </p:cBhvr>
                                      <p:tavLst>
                                        <p:tav tm="0">
                                          <p:val>
                                            <p:fltVal val="0"/>
                                          </p:val>
                                        </p:tav>
                                        <p:tav tm="100000">
                                          <p:val>
                                            <p:strVal val="#ppt_w"/>
                                          </p:val>
                                        </p:tav>
                                      </p:tavLst>
                                    </p:anim>
                                    <p:anim calcmode="lin" valueType="num">
                                      <p:cBhvr>
                                        <p:cTn id="122" dur="500" fill="hold"/>
                                        <p:tgtEl>
                                          <p:spTgt spid="75"/>
                                        </p:tgtEl>
                                        <p:attrNameLst>
                                          <p:attrName>ppt_h</p:attrName>
                                        </p:attrNameLst>
                                      </p:cBhvr>
                                      <p:tavLst>
                                        <p:tav tm="0">
                                          <p:val>
                                            <p:fltVal val="0"/>
                                          </p:val>
                                        </p:tav>
                                        <p:tav tm="100000">
                                          <p:val>
                                            <p:strVal val="#ppt_h"/>
                                          </p:val>
                                        </p:tav>
                                      </p:tavLst>
                                    </p:anim>
                                  </p:childTnLst>
                                </p:cTn>
                              </p:par>
                            </p:childTnLst>
                          </p:cTn>
                        </p:par>
                        <p:par>
                          <p:cTn id="123" fill="hold">
                            <p:stCondLst>
                              <p:cond delay="13500"/>
                            </p:stCondLst>
                            <p:childTnLst>
                              <p:par>
                                <p:cTn id="124" presetID="12" presetClass="entr" presetSubtype="4" fill="hold" grpId="0" nodeType="afterEffect">
                                  <p:stCondLst>
                                    <p:cond delay="0"/>
                                  </p:stCondLst>
                                  <p:childTnLst>
                                    <p:set>
                                      <p:cBhvr>
                                        <p:cTn id="125" dur="1" fill="hold">
                                          <p:stCondLst>
                                            <p:cond delay="0"/>
                                          </p:stCondLst>
                                        </p:cTn>
                                        <p:tgtEl>
                                          <p:spTgt spid="77"/>
                                        </p:tgtEl>
                                        <p:attrNameLst>
                                          <p:attrName>style.visibility</p:attrName>
                                        </p:attrNameLst>
                                      </p:cBhvr>
                                      <p:to>
                                        <p:strVal val="visible"/>
                                      </p:to>
                                    </p:set>
                                    <p:animEffect transition="in" filter="slide(fromBottom)">
                                      <p:cBhvr>
                                        <p:cTn id="126" dur="500"/>
                                        <p:tgtEl>
                                          <p:spTgt spid="77"/>
                                        </p:tgtEl>
                                      </p:cBhvr>
                                    </p:animEffect>
                                  </p:childTnLst>
                                </p:cTn>
                              </p:par>
                            </p:childTnLst>
                          </p:cTn>
                        </p:par>
                        <p:par>
                          <p:cTn id="127" fill="hold">
                            <p:stCondLst>
                              <p:cond delay="14000"/>
                            </p:stCondLst>
                            <p:childTnLst>
                              <p:par>
                                <p:cTn id="128" presetID="23" presetClass="entr" presetSubtype="16" fill="hold" grpId="0" nodeType="afterEffect">
                                  <p:stCondLst>
                                    <p:cond delay="0"/>
                                  </p:stCondLst>
                                  <p:childTnLst>
                                    <p:set>
                                      <p:cBhvr>
                                        <p:cTn id="129" dur="1" fill="hold">
                                          <p:stCondLst>
                                            <p:cond delay="0"/>
                                          </p:stCondLst>
                                        </p:cTn>
                                        <p:tgtEl>
                                          <p:spTgt spid="74"/>
                                        </p:tgtEl>
                                        <p:attrNameLst>
                                          <p:attrName>style.visibility</p:attrName>
                                        </p:attrNameLst>
                                      </p:cBhvr>
                                      <p:to>
                                        <p:strVal val="visible"/>
                                      </p:to>
                                    </p:set>
                                    <p:anim calcmode="lin" valueType="num">
                                      <p:cBhvr>
                                        <p:cTn id="130" dur="500" fill="hold"/>
                                        <p:tgtEl>
                                          <p:spTgt spid="74"/>
                                        </p:tgtEl>
                                        <p:attrNameLst>
                                          <p:attrName>ppt_w</p:attrName>
                                        </p:attrNameLst>
                                      </p:cBhvr>
                                      <p:tavLst>
                                        <p:tav tm="0">
                                          <p:val>
                                            <p:fltVal val="0"/>
                                          </p:val>
                                        </p:tav>
                                        <p:tav tm="100000">
                                          <p:val>
                                            <p:strVal val="#ppt_w"/>
                                          </p:val>
                                        </p:tav>
                                      </p:tavLst>
                                    </p:anim>
                                    <p:anim calcmode="lin" valueType="num">
                                      <p:cBhvr>
                                        <p:cTn id="131" dur="500" fill="hold"/>
                                        <p:tgtEl>
                                          <p:spTgt spid="74"/>
                                        </p:tgtEl>
                                        <p:attrNameLst>
                                          <p:attrName>ppt_h</p:attrName>
                                        </p:attrNameLst>
                                      </p:cBhvr>
                                      <p:tavLst>
                                        <p:tav tm="0">
                                          <p:val>
                                            <p:fltVal val="0"/>
                                          </p:val>
                                        </p:tav>
                                        <p:tav tm="100000">
                                          <p:val>
                                            <p:strVal val="#ppt_h"/>
                                          </p:val>
                                        </p:tav>
                                      </p:tavLst>
                                    </p:anim>
                                  </p:childTnLst>
                                </p:cTn>
                              </p:par>
                            </p:childTnLst>
                          </p:cTn>
                        </p:par>
                        <p:par>
                          <p:cTn id="132" fill="hold">
                            <p:stCondLst>
                              <p:cond delay="14500"/>
                            </p:stCondLst>
                            <p:childTnLst>
                              <p:par>
                                <p:cTn id="133" presetID="18" presetClass="entr" presetSubtype="3" fill="hold" nodeType="afterEffect">
                                  <p:stCondLst>
                                    <p:cond delay="0"/>
                                  </p:stCondLst>
                                  <p:childTnLst>
                                    <p:set>
                                      <p:cBhvr>
                                        <p:cTn id="134" dur="1" fill="hold">
                                          <p:stCondLst>
                                            <p:cond delay="0"/>
                                          </p:stCondLst>
                                        </p:cTn>
                                        <p:tgtEl>
                                          <p:spTgt spid="72"/>
                                        </p:tgtEl>
                                        <p:attrNameLst>
                                          <p:attrName>style.visibility</p:attrName>
                                        </p:attrNameLst>
                                      </p:cBhvr>
                                      <p:to>
                                        <p:strVal val="visible"/>
                                      </p:to>
                                    </p:set>
                                    <p:animEffect transition="in" filter="strips(upRight)">
                                      <p:cBhvr>
                                        <p:cTn id="135" dur="500"/>
                                        <p:tgtEl>
                                          <p:spTgt spid="72"/>
                                        </p:tgtEl>
                                      </p:cBhvr>
                                    </p:animEffect>
                                  </p:childTnLst>
                                </p:cTn>
                              </p:par>
                            </p:childTnLst>
                          </p:cTn>
                        </p:par>
                        <p:par>
                          <p:cTn id="136" fill="hold">
                            <p:stCondLst>
                              <p:cond delay="15000"/>
                            </p:stCondLst>
                            <p:childTnLst>
                              <p:par>
                                <p:cTn id="137" presetID="12" presetClass="entr" presetSubtype="4" fill="hold" nodeType="afterEffect">
                                  <p:stCondLst>
                                    <p:cond delay="0"/>
                                  </p:stCondLst>
                                  <p:childTnLst>
                                    <p:set>
                                      <p:cBhvr>
                                        <p:cTn id="138" dur="1" fill="hold">
                                          <p:stCondLst>
                                            <p:cond delay="0"/>
                                          </p:stCondLst>
                                        </p:cTn>
                                        <p:tgtEl>
                                          <p:spTgt spid="78"/>
                                        </p:tgtEl>
                                        <p:attrNameLst>
                                          <p:attrName>style.visibility</p:attrName>
                                        </p:attrNameLst>
                                      </p:cBhvr>
                                      <p:to>
                                        <p:strVal val="visible"/>
                                      </p:to>
                                    </p:set>
                                    <p:animEffect transition="in" filter="slide(fromBottom)">
                                      <p:cBhvr>
                                        <p:cTn id="13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33" grpId="0" animBg="1"/>
      <p:bldP spid="38" grpId="0" animBg="1"/>
      <p:bldP spid="37" grpId="0" animBg="1"/>
      <p:bldP spid="40" grpId="0" animBg="1"/>
      <p:bldP spid="34" grpId="0"/>
      <p:bldP spid="36" grpId="0" animBg="1"/>
      <p:bldP spid="41" grpId="0" animBg="1"/>
      <p:bldP spid="43" grpId="0"/>
      <p:bldP spid="35" grpId="0" animBg="1"/>
      <p:bldP spid="42" grpId="0" animBg="1"/>
      <p:bldP spid="45" grpId="0"/>
      <p:bldP spid="53" grpId="0" animBg="1"/>
      <p:bldP spid="54" grpId="0" animBg="1"/>
      <p:bldP spid="57" grpId="0"/>
      <p:bldP spid="74" grpId="0" animBg="1"/>
      <p:bldP spid="75" grpId="0" animBg="1"/>
      <p:bldP spid="7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Placeholder 3"/>
          <p:cNvSpPr txBox="1"/>
          <p:nvPr/>
        </p:nvSpPr>
        <p:spPr>
          <a:xfrm>
            <a:off x="2379362" y="3736239"/>
            <a:ext cx="945772"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tx2">
                    <a:lumMod val="75000"/>
                  </a:schemeClr>
                </a:solidFill>
                <a:latin typeface="+mn-ea"/>
                <a:ea typeface="+mn-ea"/>
                <a:cs typeface="+mn-ea"/>
              </a:rPr>
              <a:t>258,4875</a:t>
            </a:r>
            <a:endParaRPr lang="en-US" sz="1600" b="1" dirty="0">
              <a:solidFill>
                <a:schemeClr val="tx2">
                  <a:lumMod val="75000"/>
                </a:schemeClr>
              </a:solidFill>
              <a:latin typeface="+mn-ea"/>
              <a:ea typeface="+mn-ea"/>
              <a:cs typeface="+mn-ea"/>
            </a:endParaRPr>
          </a:p>
        </p:txBody>
      </p:sp>
      <p:sp>
        <p:nvSpPr>
          <p:cNvPr id="38" name="Text Placeholder 3"/>
          <p:cNvSpPr txBox="1"/>
          <p:nvPr/>
        </p:nvSpPr>
        <p:spPr>
          <a:xfrm>
            <a:off x="4916680" y="3736239"/>
            <a:ext cx="945772"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4"/>
                </a:solidFill>
                <a:latin typeface="+mn-ea"/>
                <a:ea typeface="+mn-ea"/>
                <a:cs typeface="+mn-ea"/>
              </a:rPr>
              <a:t>258,4875</a:t>
            </a:r>
            <a:endParaRPr lang="en-US" sz="1600" b="1" dirty="0">
              <a:solidFill>
                <a:schemeClr val="accent4"/>
              </a:solidFill>
              <a:latin typeface="+mn-ea"/>
              <a:ea typeface="+mn-ea"/>
              <a:cs typeface="+mn-ea"/>
            </a:endParaRPr>
          </a:p>
        </p:txBody>
      </p:sp>
      <p:sp>
        <p:nvSpPr>
          <p:cNvPr id="39" name="Text Placeholder 3"/>
          <p:cNvSpPr txBox="1"/>
          <p:nvPr/>
        </p:nvSpPr>
        <p:spPr>
          <a:xfrm>
            <a:off x="7515498" y="3736239"/>
            <a:ext cx="945772"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1"/>
                </a:solidFill>
                <a:latin typeface="+mn-ea"/>
                <a:ea typeface="+mn-ea"/>
                <a:cs typeface="+mn-ea"/>
              </a:rPr>
              <a:t>258,4875</a:t>
            </a:r>
            <a:endParaRPr lang="en-US" sz="1600" b="1" dirty="0">
              <a:solidFill>
                <a:schemeClr val="accent1"/>
              </a:solidFill>
              <a:latin typeface="+mn-ea"/>
              <a:ea typeface="+mn-ea"/>
              <a:cs typeface="+mn-ea"/>
            </a:endParaRPr>
          </a:p>
        </p:txBody>
      </p:sp>
      <p:sp>
        <p:nvSpPr>
          <p:cNvPr id="40" name="Text Placeholder 3"/>
          <p:cNvSpPr txBox="1"/>
          <p:nvPr/>
        </p:nvSpPr>
        <p:spPr>
          <a:xfrm>
            <a:off x="10030698" y="3736239"/>
            <a:ext cx="945772"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en-US" sz="1600" b="1" dirty="0">
                <a:solidFill>
                  <a:schemeClr val="accent3"/>
                </a:solidFill>
                <a:latin typeface="+mn-ea"/>
                <a:ea typeface="+mn-ea"/>
                <a:cs typeface="+mn-ea"/>
              </a:rPr>
              <a:t>258,4875</a:t>
            </a:r>
            <a:endParaRPr lang="en-US" sz="1600" b="1" dirty="0">
              <a:solidFill>
                <a:schemeClr val="accent3"/>
              </a:solidFill>
              <a:latin typeface="+mn-ea"/>
              <a:ea typeface="+mn-ea"/>
              <a:cs typeface="+mn-ea"/>
            </a:endParaRPr>
          </a:p>
        </p:txBody>
      </p:sp>
      <p:cxnSp>
        <p:nvCxnSpPr>
          <p:cNvPr id="89" name="Straight Connector 88"/>
          <p:cNvCxnSpPr/>
          <p:nvPr/>
        </p:nvCxnSpPr>
        <p:spPr>
          <a:xfrm flipH="1">
            <a:off x="1277330" y="4043475"/>
            <a:ext cx="9637341"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6" name="Group 33"/>
          <p:cNvGrpSpPr/>
          <p:nvPr/>
        </p:nvGrpSpPr>
        <p:grpSpPr>
          <a:xfrm>
            <a:off x="1103393" y="4657951"/>
            <a:ext cx="2334118" cy="813991"/>
            <a:chOff x="5603652" y="1586047"/>
            <a:chExt cx="1750588" cy="610493"/>
          </a:xfrm>
        </p:grpSpPr>
        <p:sp>
          <p:nvSpPr>
            <p:cNvPr id="35" name="Text Placeholder 3"/>
            <p:cNvSpPr txBox="1"/>
            <p:nvPr/>
          </p:nvSpPr>
          <p:spPr>
            <a:xfrm>
              <a:off x="6171172" y="1586047"/>
              <a:ext cx="61555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2">
                      <a:lumMod val="75000"/>
                    </a:schemeClr>
                  </a:solidFill>
                  <a:latin typeface="+mn-ea"/>
                  <a:ea typeface="+mn-ea"/>
                  <a:cs typeface="+mn-ea"/>
                </a:rPr>
                <a:t>添加标题</a:t>
              </a:r>
              <a:endParaRPr lang="en-US" sz="1600" dirty="0">
                <a:solidFill>
                  <a:schemeClr val="tx2">
                    <a:lumMod val="75000"/>
                  </a:schemeClr>
                </a:solidFill>
                <a:latin typeface="+mn-ea"/>
                <a:ea typeface="+mn-ea"/>
                <a:cs typeface="+mn-ea"/>
              </a:endParaRPr>
            </a:p>
          </p:txBody>
        </p:sp>
        <p:sp>
          <p:nvSpPr>
            <p:cNvPr id="36" name="Text Placeholder 3"/>
            <p:cNvSpPr txBox="1"/>
            <p:nvPr/>
          </p:nvSpPr>
          <p:spPr>
            <a:xfrm>
              <a:off x="5603652"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sp>
        <p:nvSpPr>
          <p:cNvPr id="9" name="Oval 8"/>
          <p:cNvSpPr/>
          <p:nvPr/>
        </p:nvSpPr>
        <p:spPr>
          <a:xfrm>
            <a:off x="1612609" y="2214634"/>
            <a:ext cx="1320607" cy="1320607"/>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mn-ea"/>
                <a:cs typeface="+mn-ea"/>
              </a:rPr>
              <a:t>1</a:t>
            </a:r>
            <a:endParaRPr lang="en-US" sz="3700" dirty="0">
              <a:solidFill>
                <a:schemeClr val="bg1"/>
              </a:solidFill>
              <a:latin typeface="+mn-ea"/>
              <a:cs typeface="+mn-ea"/>
            </a:endParaRPr>
          </a:p>
        </p:txBody>
      </p:sp>
      <p:grpSp>
        <p:nvGrpSpPr>
          <p:cNvPr id="95" name="Group 94"/>
          <p:cNvGrpSpPr/>
          <p:nvPr/>
        </p:nvGrpSpPr>
        <p:grpSpPr>
          <a:xfrm>
            <a:off x="2176549" y="3535240"/>
            <a:ext cx="192723" cy="948263"/>
            <a:chOff x="1690019" y="2064423"/>
            <a:chExt cx="144542" cy="711197"/>
          </a:xfrm>
        </p:grpSpPr>
        <p:cxnSp>
          <p:nvCxnSpPr>
            <p:cNvPr id="76" name="Straight Connector 75"/>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106" name="Group 33"/>
          <p:cNvGrpSpPr/>
          <p:nvPr/>
        </p:nvGrpSpPr>
        <p:grpSpPr>
          <a:xfrm>
            <a:off x="3650801" y="4657951"/>
            <a:ext cx="2334118" cy="813991"/>
            <a:chOff x="5603652" y="1586047"/>
            <a:chExt cx="1750588" cy="610493"/>
          </a:xfrm>
        </p:grpSpPr>
        <p:sp>
          <p:nvSpPr>
            <p:cNvPr id="107" name="Text Placeholder 3"/>
            <p:cNvSpPr txBox="1"/>
            <p:nvPr/>
          </p:nvSpPr>
          <p:spPr>
            <a:xfrm>
              <a:off x="6171170" y="1586047"/>
              <a:ext cx="61555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accent4"/>
                  </a:solidFill>
                  <a:latin typeface="+mn-ea"/>
                  <a:ea typeface="+mn-ea"/>
                  <a:cs typeface="+mn-ea"/>
                </a:rPr>
                <a:t>添加标题</a:t>
              </a:r>
              <a:endParaRPr lang="en-US" sz="1600" dirty="0">
                <a:solidFill>
                  <a:schemeClr val="accent4"/>
                </a:solidFill>
                <a:latin typeface="+mn-ea"/>
                <a:ea typeface="+mn-ea"/>
                <a:cs typeface="+mn-ea"/>
              </a:endParaRPr>
            </a:p>
          </p:txBody>
        </p:sp>
        <p:sp>
          <p:nvSpPr>
            <p:cNvPr id="108" name="Text Placeholder 3"/>
            <p:cNvSpPr txBox="1"/>
            <p:nvPr/>
          </p:nvSpPr>
          <p:spPr>
            <a:xfrm>
              <a:off x="5603652"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sp>
        <p:nvSpPr>
          <p:cNvPr id="110" name="Oval 109"/>
          <p:cNvSpPr>
            <a:spLocks noChangeAspect="1"/>
          </p:cNvSpPr>
          <p:nvPr/>
        </p:nvSpPr>
        <p:spPr>
          <a:xfrm>
            <a:off x="3961926" y="1816005"/>
            <a:ext cx="1716789" cy="171678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mn-ea"/>
                <a:cs typeface="+mn-ea"/>
              </a:rPr>
              <a:t>2</a:t>
            </a:r>
            <a:endParaRPr lang="en-US" sz="3700" dirty="0">
              <a:solidFill>
                <a:schemeClr val="bg1"/>
              </a:solidFill>
              <a:latin typeface="+mn-ea"/>
              <a:cs typeface="+mn-ea"/>
            </a:endParaRPr>
          </a:p>
        </p:txBody>
      </p:sp>
      <p:grpSp>
        <p:nvGrpSpPr>
          <p:cNvPr id="111" name="Group 110"/>
          <p:cNvGrpSpPr/>
          <p:nvPr/>
        </p:nvGrpSpPr>
        <p:grpSpPr>
          <a:xfrm>
            <a:off x="4723957" y="3535240"/>
            <a:ext cx="192723" cy="948263"/>
            <a:chOff x="1690019" y="2064423"/>
            <a:chExt cx="144542" cy="711197"/>
          </a:xfrm>
        </p:grpSpPr>
        <p:cxnSp>
          <p:nvCxnSpPr>
            <p:cNvPr id="112" name="Straight Connector 111"/>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13" name="Oval 112"/>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124" name="Group 33"/>
          <p:cNvGrpSpPr/>
          <p:nvPr/>
        </p:nvGrpSpPr>
        <p:grpSpPr>
          <a:xfrm>
            <a:off x="6230568" y="4657951"/>
            <a:ext cx="2334118" cy="813991"/>
            <a:chOff x="5589364" y="1586047"/>
            <a:chExt cx="1750588" cy="610493"/>
          </a:xfrm>
        </p:grpSpPr>
        <p:sp>
          <p:nvSpPr>
            <p:cNvPr id="125" name="Text Placeholder 3"/>
            <p:cNvSpPr txBox="1"/>
            <p:nvPr/>
          </p:nvSpPr>
          <p:spPr>
            <a:xfrm>
              <a:off x="6171171" y="1586047"/>
              <a:ext cx="615553"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accent1"/>
                  </a:solidFill>
                  <a:latin typeface="+mn-ea"/>
                  <a:ea typeface="+mn-ea"/>
                  <a:cs typeface="+mn-ea"/>
                </a:rPr>
                <a:t>添加标题</a:t>
              </a:r>
              <a:endParaRPr lang="en-US" sz="1600" dirty="0">
                <a:solidFill>
                  <a:schemeClr val="accent1"/>
                </a:solidFill>
                <a:latin typeface="+mn-ea"/>
                <a:ea typeface="+mn-ea"/>
                <a:cs typeface="+mn-ea"/>
              </a:endParaRPr>
            </a:p>
          </p:txBody>
        </p:sp>
        <p:sp>
          <p:nvSpPr>
            <p:cNvPr id="126" name="Text Placeholder 3"/>
            <p:cNvSpPr txBox="1"/>
            <p:nvPr/>
          </p:nvSpPr>
          <p:spPr>
            <a:xfrm>
              <a:off x="5589364"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sp>
        <p:nvSpPr>
          <p:cNvPr id="128" name="Oval 127"/>
          <p:cNvSpPr>
            <a:spLocks noChangeAspect="1"/>
          </p:cNvSpPr>
          <p:nvPr/>
        </p:nvSpPr>
        <p:spPr>
          <a:xfrm>
            <a:off x="6556856" y="1816005"/>
            <a:ext cx="1716789" cy="17167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mn-ea"/>
                <a:cs typeface="+mn-ea"/>
              </a:rPr>
              <a:t>3</a:t>
            </a:r>
            <a:endParaRPr lang="en-US" sz="3700" dirty="0">
              <a:solidFill>
                <a:schemeClr val="bg1"/>
              </a:solidFill>
              <a:latin typeface="+mn-ea"/>
              <a:cs typeface="+mn-ea"/>
            </a:endParaRPr>
          </a:p>
        </p:txBody>
      </p:sp>
      <p:grpSp>
        <p:nvGrpSpPr>
          <p:cNvPr id="129" name="Group 128"/>
          <p:cNvGrpSpPr/>
          <p:nvPr/>
        </p:nvGrpSpPr>
        <p:grpSpPr>
          <a:xfrm>
            <a:off x="7322774" y="3535240"/>
            <a:ext cx="192723" cy="948263"/>
            <a:chOff x="1690019" y="2064423"/>
            <a:chExt cx="144542" cy="711197"/>
          </a:xfrm>
        </p:grpSpPr>
        <p:cxnSp>
          <p:nvCxnSpPr>
            <p:cNvPr id="130" name="Straight Connector 129"/>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31" name="Oval 130"/>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grpSp>
        <p:nvGrpSpPr>
          <p:cNvPr id="142" name="Group 33"/>
          <p:cNvGrpSpPr/>
          <p:nvPr/>
        </p:nvGrpSpPr>
        <p:grpSpPr>
          <a:xfrm>
            <a:off x="8810335" y="4657951"/>
            <a:ext cx="2334118" cy="813991"/>
            <a:chOff x="5603651" y="1586047"/>
            <a:chExt cx="1750588" cy="610493"/>
          </a:xfrm>
        </p:grpSpPr>
        <p:sp>
          <p:nvSpPr>
            <p:cNvPr id="143" name="Text Placeholder 3"/>
            <p:cNvSpPr txBox="1"/>
            <p:nvPr/>
          </p:nvSpPr>
          <p:spPr>
            <a:xfrm>
              <a:off x="6169247" y="1586047"/>
              <a:ext cx="61940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accent3"/>
                  </a:solidFill>
                  <a:latin typeface="+mn-ea"/>
                  <a:ea typeface="+mn-ea"/>
                  <a:cs typeface="+mn-ea"/>
                </a:rPr>
                <a:t>添加标题</a:t>
              </a:r>
              <a:endParaRPr lang="en-US" sz="1600" dirty="0">
                <a:solidFill>
                  <a:schemeClr val="accent3"/>
                </a:solidFill>
                <a:latin typeface="+mn-ea"/>
                <a:ea typeface="+mn-ea"/>
                <a:cs typeface="+mn-ea"/>
              </a:endParaRPr>
            </a:p>
          </p:txBody>
        </p:sp>
        <p:sp>
          <p:nvSpPr>
            <p:cNvPr id="144" name="Text Placeholder 3"/>
            <p:cNvSpPr txBox="1"/>
            <p:nvPr/>
          </p:nvSpPr>
          <p:spPr>
            <a:xfrm>
              <a:off x="5603651" y="1896457"/>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sp>
        <p:nvSpPr>
          <p:cNvPr id="146" name="Oval 145"/>
          <p:cNvSpPr/>
          <p:nvPr/>
        </p:nvSpPr>
        <p:spPr>
          <a:xfrm>
            <a:off x="9319552" y="2214634"/>
            <a:ext cx="1320607" cy="132060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3700" dirty="0">
                <a:solidFill>
                  <a:schemeClr val="bg1"/>
                </a:solidFill>
                <a:latin typeface="+mn-ea"/>
                <a:cs typeface="+mn-ea"/>
              </a:rPr>
              <a:t>4</a:t>
            </a:r>
            <a:endParaRPr lang="en-US" sz="3700" dirty="0">
              <a:solidFill>
                <a:schemeClr val="bg1"/>
              </a:solidFill>
              <a:latin typeface="+mn-ea"/>
              <a:cs typeface="+mn-ea"/>
            </a:endParaRPr>
          </a:p>
        </p:txBody>
      </p:sp>
      <p:grpSp>
        <p:nvGrpSpPr>
          <p:cNvPr id="147" name="Group 146"/>
          <p:cNvGrpSpPr/>
          <p:nvPr/>
        </p:nvGrpSpPr>
        <p:grpSpPr>
          <a:xfrm>
            <a:off x="9883492" y="3535240"/>
            <a:ext cx="192723" cy="948263"/>
            <a:chOff x="1690019" y="2064423"/>
            <a:chExt cx="144542" cy="711197"/>
          </a:xfrm>
        </p:grpSpPr>
        <p:cxnSp>
          <p:nvCxnSpPr>
            <p:cNvPr id="148" name="Straight Connector 147"/>
            <p:cNvCxnSpPr/>
            <p:nvPr/>
          </p:nvCxnSpPr>
          <p:spPr>
            <a:xfrm flipH="1">
              <a:off x="1762290" y="2064423"/>
              <a:ext cx="1" cy="613924"/>
            </a:xfrm>
            <a:prstGeom prst="line">
              <a:avLst/>
            </a:prstGeom>
            <a:ln w="19050">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9" name="Oval 148"/>
            <p:cNvSpPr/>
            <p:nvPr/>
          </p:nvSpPr>
          <p:spPr>
            <a:xfrm>
              <a:off x="1690019" y="2631078"/>
              <a:ext cx="144542" cy="144542"/>
            </a:xfrm>
            <a:prstGeom prst="ellipse">
              <a:avLst/>
            </a:prstGeom>
            <a:solidFill>
              <a:schemeClr val="bg1"/>
            </a:solidFill>
            <a:ln w="19050">
              <a:solidFill>
                <a:schemeClr val="tx1">
                  <a:lumMod val="50000"/>
                  <a:lumOff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gr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strips(upRight)">
                                      <p:cBhvr>
                                        <p:cTn id="7" dur="500"/>
                                        <p:tgtEl>
                                          <p:spTgt spid="89"/>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8" presetClass="entr" presetSubtype="12" fill="hold" nodeType="after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strips(downLeft)">
                                      <p:cBhvr>
                                        <p:cTn id="16" dur="500"/>
                                        <p:tgtEl>
                                          <p:spTgt spid="95"/>
                                        </p:tgtEl>
                                      </p:cBhvr>
                                    </p:animEffect>
                                  </p:childTnLst>
                                </p:cTn>
                              </p:par>
                            </p:childTnLst>
                          </p:cTn>
                        </p:par>
                        <p:par>
                          <p:cTn id="17" fill="hold">
                            <p:stCondLst>
                              <p:cond delay="1500"/>
                            </p:stCondLst>
                            <p:childTnLst>
                              <p:par>
                                <p:cTn id="18" presetID="12" presetClass="entr" presetSubtype="4"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slide(fromBottom)">
                                      <p:cBhvr>
                                        <p:cTn id="20" dur="500"/>
                                        <p:tgtEl>
                                          <p:spTgt spid="6"/>
                                        </p:tgtEl>
                                      </p:cBhvr>
                                    </p:animEffect>
                                  </p:childTnLst>
                                </p:cTn>
                              </p:par>
                            </p:childTnLst>
                          </p:cTn>
                        </p:par>
                        <p:par>
                          <p:cTn id="21" fill="hold">
                            <p:stCondLst>
                              <p:cond delay="2000"/>
                            </p:stCondLst>
                            <p:childTnLst>
                              <p:par>
                                <p:cTn id="22" presetID="12" presetClass="entr" presetSubtype="2"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slide(fromRight)">
                                      <p:cBhvr>
                                        <p:cTn id="24" dur="500"/>
                                        <p:tgtEl>
                                          <p:spTgt spid="37"/>
                                        </p:tgtEl>
                                      </p:cBhvr>
                                    </p:animEffect>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110"/>
                                        </p:tgtEl>
                                        <p:attrNameLst>
                                          <p:attrName>style.visibility</p:attrName>
                                        </p:attrNameLst>
                                      </p:cBhvr>
                                      <p:to>
                                        <p:strVal val="visible"/>
                                      </p:to>
                                    </p:set>
                                    <p:anim calcmode="lin" valueType="num">
                                      <p:cBhvr>
                                        <p:cTn id="28" dur="500" fill="hold"/>
                                        <p:tgtEl>
                                          <p:spTgt spid="110"/>
                                        </p:tgtEl>
                                        <p:attrNameLst>
                                          <p:attrName>ppt_w</p:attrName>
                                        </p:attrNameLst>
                                      </p:cBhvr>
                                      <p:tavLst>
                                        <p:tav tm="0">
                                          <p:val>
                                            <p:fltVal val="0"/>
                                          </p:val>
                                        </p:tav>
                                        <p:tav tm="100000">
                                          <p:val>
                                            <p:strVal val="#ppt_w"/>
                                          </p:val>
                                        </p:tav>
                                      </p:tavLst>
                                    </p:anim>
                                    <p:anim calcmode="lin" valueType="num">
                                      <p:cBhvr>
                                        <p:cTn id="29" dur="500" fill="hold"/>
                                        <p:tgtEl>
                                          <p:spTgt spid="110"/>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18" presetClass="entr" presetSubtype="12" fill="hold" nodeType="afterEffect">
                                  <p:stCondLst>
                                    <p:cond delay="0"/>
                                  </p:stCondLst>
                                  <p:childTnLst>
                                    <p:set>
                                      <p:cBhvr>
                                        <p:cTn id="32" dur="1" fill="hold">
                                          <p:stCondLst>
                                            <p:cond delay="0"/>
                                          </p:stCondLst>
                                        </p:cTn>
                                        <p:tgtEl>
                                          <p:spTgt spid="111"/>
                                        </p:tgtEl>
                                        <p:attrNameLst>
                                          <p:attrName>style.visibility</p:attrName>
                                        </p:attrNameLst>
                                      </p:cBhvr>
                                      <p:to>
                                        <p:strVal val="visible"/>
                                      </p:to>
                                    </p:set>
                                    <p:animEffect transition="in" filter="strips(downLeft)">
                                      <p:cBhvr>
                                        <p:cTn id="33" dur="500"/>
                                        <p:tgtEl>
                                          <p:spTgt spid="111"/>
                                        </p:tgtEl>
                                      </p:cBhvr>
                                    </p:animEffect>
                                  </p:childTnLst>
                                </p:cTn>
                              </p:par>
                            </p:childTnLst>
                          </p:cTn>
                        </p:par>
                        <p:par>
                          <p:cTn id="34" fill="hold">
                            <p:stCondLst>
                              <p:cond delay="3500"/>
                            </p:stCondLst>
                            <p:childTnLst>
                              <p:par>
                                <p:cTn id="35" presetID="12" presetClass="entr" presetSubtype="4" fill="hold" nodeType="afterEffect">
                                  <p:stCondLst>
                                    <p:cond delay="0"/>
                                  </p:stCondLst>
                                  <p:childTnLst>
                                    <p:set>
                                      <p:cBhvr>
                                        <p:cTn id="36" dur="1" fill="hold">
                                          <p:stCondLst>
                                            <p:cond delay="0"/>
                                          </p:stCondLst>
                                        </p:cTn>
                                        <p:tgtEl>
                                          <p:spTgt spid="106"/>
                                        </p:tgtEl>
                                        <p:attrNameLst>
                                          <p:attrName>style.visibility</p:attrName>
                                        </p:attrNameLst>
                                      </p:cBhvr>
                                      <p:to>
                                        <p:strVal val="visible"/>
                                      </p:to>
                                    </p:set>
                                    <p:animEffect transition="in" filter="slide(fromBottom)">
                                      <p:cBhvr>
                                        <p:cTn id="37" dur="500"/>
                                        <p:tgtEl>
                                          <p:spTgt spid="106"/>
                                        </p:tgtEl>
                                      </p:cBhvr>
                                    </p:animEffect>
                                  </p:childTnLst>
                                </p:cTn>
                              </p:par>
                            </p:childTnLst>
                          </p:cTn>
                        </p:par>
                        <p:par>
                          <p:cTn id="38" fill="hold">
                            <p:stCondLst>
                              <p:cond delay="4000"/>
                            </p:stCondLst>
                            <p:childTnLst>
                              <p:par>
                                <p:cTn id="39" presetID="12" presetClass="entr" presetSubtype="2"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slide(fromRight)">
                                      <p:cBhvr>
                                        <p:cTn id="41" dur="500"/>
                                        <p:tgtEl>
                                          <p:spTgt spid="38"/>
                                        </p:tgtEl>
                                      </p:cBhvr>
                                    </p:animEffect>
                                  </p:childTnLst>
                                </p:cTn>
                              </p:par>
                            </p:childTnLst>
                          </p:cTn>
                        </p:par>
                        <p:par>
                          <p:cTn id="42" fill="hold">
                            <p:stCondLst>
                              <p:cond delay="4500"/>
                            </p:stCondLst>
                            <p:childTnLst>
                              <p:par>
                                <p:cTn id="43" presetID="23" presetClass="entr" presetSubtype="16" fill="hold" grpId="0" nodeType="afterEffect">
                                  <p:stCondLst>
                                    <p:cond delay="0"/>
                                  </p:stCondLst>
                                  <p:childTnLst>
                                    <p:set>
                                      <p:cBhvr>
                                        <p:cTn id="44" dur="1" fill="hold">
                                          <p:stCondLst>
                                            <p:cond delay="0"/>
                                          </p:stCondLst>
                                        </p:cTn>
                                        <p:tgtEl>
                                          <p:spTgt spid="128"/>
                                        </p:tgtEl>
                                        <p:attrNameLst>
                                          <p:attrName>style.visibility</p:attrName>
                                        </p:attrNameLst>
                                      </p:cBhvr>
                                      <p:to>
                                        <p:strVal val="visible"/>
                                      </p:to>
                                    </p:set>
                                    <p:anim calcmode="lin" valueType="num">
                                      <p:cBhvr>
                                        <p:cTn id="45" dur="500" fill="hold"/>
                                        <p:tgtEl>
                                          <p:spTgt spid="128"/>
                                        </p:tgtEl>
                                        <p:attrNameLst>
                                          <p:attrName>ppt_w</p:attrName>
                                        </p:attrNameLst>
                                      </p:cBhvr>
                                      <p:tavLst>
                                        <p:tav tm="0">
                                          <p:val>
                                            <p:fltVal val="0"/>
                                          </p:val>
                                        </p:tav>
                                        <p:tav tm="100000">
                                          <p:val>
                                            <p:strVal val="#ppt_w"/>
                                          </p:val>
                                        </p:tav>
                                      </p:tavLst>
                                    </p:anim>
                                    <p:anim calcmode="lin" valueType="num">
                                      <p:cBhvr>
                                        <p:cTn id="46" dur="500" fill="hold"/>
                                        <p:tgtEl>
                                          <p:spTgt spid="128"/>
                                        </p:tgtEl>
                                        <p:attrNameLst>
                                          <p:attrName>ppt_h</p:attrName>
                                        </p:attrNameLst>
                                      </p:cBhvr>
                                      <p:tavLst>
                                        <p:tav tm="0">
                                          <p:val>
                                            <p:fltVal val="0"/>
                                          </p:val>
                                        </p:tav>
                                        <p:tav tm="100000">
                                          <p:val>
                                            <p:strVal val="#ppt_h"/>
                                          </p:val>
                                        </p:tav>
                                      </p:tavLst>
                                    </p:anim>
                                  </p:childTnLst>
                                </p:cTn>
                              </p:par>
                            </p:childTnLst>
                          </p:cTn>
                        </p:par>
                        <p:par>
                          <p:cTn id="47" fill="hold">
                            <p:stCondLst>
                              <p:cond delay="5000"/>
                            </p:stCondLst>
                            <p:childTnLst>
                              <p:par>
                                <p:cTn id="48" presetID="18" presetClass="entr" presetSubtype="12" fill="hold" nodeType="afterEffect">
                                  <p:stCondLst>
                                    <p:cond delay="0"/>
                                  </p:stCondLst>
                                  <p:childTnLst>
                                    <p:set>
                                      <p:cBhvr>
                                        <p:cTn id="49" dur="1" fill="hold">
                                          <p:stCondLst>
                                            <p:cond delay="0"/>
                                          </p:stCondLst>
                                        </p:cTn>
                                        <p:tgtEl>
                                          <p:spTgt spid="129"/>
                                        </p:tgtEl>
                                        <p:attrNameLst>
                                          <p:attrName>style.visibility</p:attrName>
                                        </p:attrNameLst>
                                      </p:cBhvr>
                                      <p:to>
                                        <p:strVal val="visible"/>
                                      </p:to>
                                    </p:set>
                                    <p:animEffect transition="in" filter="strips(downLeft)">
                                      <p:cBhvr>
                                        <p:cTn id="50" dur="500"/>
                                        <p:tgtEl>
                                          <p:spTgt spid="129"/>
                                        </p:tgtEl>
                                      </p:cBhvr>
                                    </p:animEffect>
                                  </p:childTnLst>
                                </p:cTn>
                              </p:par>
                            </p:childTnLst>
                          </p:cTn>
                        </p:par>
                        <p:par>
                          <p:cTn id="51" fill="hold">
                            <p:stCondLst>
                              <p:cond delay="5500"/>
                            </p:stCondLst>
                            <p:childTnLst>
                              <p:par>
                                <p:cTn id="52" presetID="12" presetClass="entr" presetSubtype="4" fill="hold" nodeType="afterEffect">
                                  <p:stCondLst>
                                    <p:cond delay="0"/>
                                  </p:stCondLst>
                                  <p:childTnLst>
                                    <p:set>
                                      <p:cBhvr>
                                        <p:cTn id="53" dur="1" fill="hold">
                                          <p:stCondLst>
                                            <p:cond delay="0"/>
                                          </p:stCondLst>
                                        </p:cTn>
                                        <p:tgtEl>
                                          <p:spTgt spid="124"/>
                                        </p:tgtEl>
                                        <p:attrNameLst>
                                          <p:attrName>style.visibility</p:attrName>
                                        </p:attrNameLst>
                                      </p:cBhvr>
                                      <p:to>
                                        <p:strVal val="visible"/>
                                      </p:to>
                                    </p:set>
                                    <p:animEffect transition="in" filter="slide(fromBottom)">
                                      <p:cBhvr>
                                        <p:cTn id="54" dur="500"/>
                                        <p:tgtEl>
                                          <p:spTgt spid="124"/>
                                        </p:tgtEl>
                                      </p:cBhvr>
                                    </p:animEffect>
                                  </p:childTnLst>
                                </p:cTn>
                              </p:par>
                            </p:childTnLst>
                          </p:cTn>
                        </p:par>
                        <p:par>
                          <p:cTn id="55" fill="hold">
                            <p:stCondLst>
                              <p:cond delay="6000"/>
                            </p:stCondLst>
                            <p:childTnLst>
                              <p:par>
                                <p:cTn id="56" presetID="12" presetClass="entr" presetSubtype="2" fill="hold" grpId="0" nodeType="after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slide(fromRight)">
                                      <p:cBhvr>
                                        <p:cTn id="58" dur="500"/>
                                        <p:tgtEl>
                                          <p:spTgt spid="39"/>
                                        </p:tgtEl>
                                      </p:cBhvr>
                                    </p:animEffect>
                                  </p:childTnLst>
                                </p:cTn>
                              </p:par>
                            </p:childTnLst>
                          </p:cTn>
                        </p:par>
                        <p:par>
                          <p:cTn id="59" fill="hold">
                            <p:stCondLst>
                              <p:cond delay="6500"/>
                            </p:stCondLst>
                            <p:childTnLst>
                              <p:par>
                                <p:cTn id="60" presetID="23" presetClass="entr" presetSubtype="16" fill="hold" grpId="0" nodeType="afterEffect">
                                  <p:stCondLst>
                                    <p:cond delay="0"/>
                                  </p:stCondLst>
                                  <p:childTnLst>
                                    <p:set>
                                      <p:cBhvr>
                                        <p:cTn id="61" dur="1" fill="hold">
                                          <p:stCondLst>
                                            <p:cond delay="0"/>
                                          </p:stCondLst>
                                        </p:cTn>
                                        <p:tgtEl>
                                          <p:spTgt spid="146"/>
                                        </p:tgtEl>
                                        <p:attrNameLst>
                                          <p:attrName>style.visibility</p:attrName>
                                        </p:attrNameLst>
                                      </p:cBhvr>
                                      <p:to>
                                        <p:strVal val="visible"/>
                                      </p:to>
                                    </p:set>
                                    <p:anim calcmode="lin" valueType="num">
                                      <p:cBhvr>
                                        <p:cTn id="62" dur="500" fill="hold"/>
                                        <p:tgtEl>
                                          <p:spTgt spid="146"/>
                                        </p:tgtEl>
                                        <p:attrNameLst>
                                          <p:attrName>ppt_w</p:attrName>
                                        </p:attrNameLst>
                                      </p:cBhvr>
                                      <p:tavLst>
                                        <p:tav tm="0">
                                          <p:val>
                                            <p:fltVal val="0"/>
                                          </p:val>
                                        </p:tav>
                                        <p:tav tm="100000">
                                          <p:val>
                                            <p:strVal val="#ppt_w"/>
                                          </p:val>
                                        </p:tav>
                                      </p:tavLst>
                                    </p:anim>
                                    <p:anim calcmode="lin" valueType="num">
                                      <p:cBhvr>
                                        <p:cTn id="63" dur="500" fill="hold"/>
                                        <p:tgtEl>
                                          <p:spTgt spid="146"/>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18" presetClass="entr" presetSubtype="12" fill="hold" nodeType="afterEffect">
                                  <p:stCondLst>
                                    <p:cond delay="0"/>
                                  </p:stCondLst>
                                  <p:childTnLst>
                                    <p:set>
                                      <p:cBhvr>
                                        <p:cTn id="66" dur="1" fill="hold">
                                          <p:stCondLst>
                                            <p:cond delay="0"/>
                                          </p:stCondLst>
                                        </p:cTn>
                                        <p:tgtEl>
                                          <p:spTgt spid="147"/>
                                        </p:tgtEl>
                                        <p:attrNameLst>
                                          <p:attrName>style.visibility</p:attrName>
                                        </p:attrNameLst>
                                      </p:cBhvr>
                                      <p:to>
                                        <p:strVal val="visible"/>
                                      </p:to>
                                    </p:set>
                                    <p:animEffect transition="in" filter="strips(downLeft)">
                                      <p:cBhvr>
                                        <p:cTn id="67" dur="500"/>
                                        <p:tgtEl>
                                          <p:spTgt spid="147"/>
                                        </p:tgtEl>
                                      </p:cBhvr>
                                    </p:animEffect>
                                  </p:childTnLst>
                                </p:cTn>
                              </p:par>
                            </p:childTnLst>
                          </p:cTn>
                        </p:par>
                        <p:par>
                          <p:cTn id="68" fill="hold">
                            <p:stCondLst>
                              <p:cond delay="7500"/>
                            </p:stCondLst>
                            <p:childTnLst>
                              <p:par>
                                <p:cTn id="69" presetID="12" presetClass="entr" presetSubtype="4" fill="hold" nodeType="afterEffect">
                                  <p:stCondLst>
                                    <p:cond delay="0"/>
                                  </p:stCondLst>
                                  <p:childTnLst>
                                    <p:set>
                                      <p:cBhvr>
                                        <p:cTn id="70" dur="1" fill="hold">
                                          <p:stCondLst>
                                            <p:cond delay="0"/>
                                          </p:stCondLst>
                                        </p:cTn>
                                        <p:tgtEl>
                                          <p:spTgt spid="142"/>
                                        </p:tgtEl>
                                        <p:attrNameLst>
                                          <p:attrName>style.visibility</p:attrName>
                                        </p:attrNameLst>
                                      </p:cBhvr>
                                      <p:to>
                                        <p:strVal val="visible"/>
                                      </p:to>
                                    </p:set>
                                    <p:animEffect transition="in" filter="slide(fromBottom)">
                                      <p:cBhvr>
                                        <p:cTn id="71" dur="500"/>
                                        <p:tgtEl>
                                          <p:spTgt spid="142"/>
                                        </p:tgtEl>
                                      </p:cBhvr>
                                    </p:animEffect>
                                  </p:childTnLst>
                                </p:cTn>
                              </p:par>
                            </p:childTnLst>
                          </p:cTn>
                        </p:par>
                        <p:par>
                          <p:cTn id="72" fill="hold">
                            <p:stCondLst>
                              <p:cond delay="8000"/>
                            </p:stCondLst>
                            <p:childTnLst>
                              <p:par>
                                <p:cTn id="73" presetID="12" presetClass="entr" presetSubtype="2" fill="hold" grpId="0"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slide(fromRight)">
                                      <p:cBhvr>
                                        <p:cTn id="7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9" grpId="0" animBg="1"/>
      <p:bldP spid="110" grpId="0" animBg="1"/>
      <p:bldP spid="128" grpId="0" animBg="1"/>
      <p:bldP spid="14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7"/>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9174163" cy="516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图片 2"/>
          <p:cNvPicPr>
            <a:picLocks noChangeAspect="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0" y="3886200"/>
            <a:ext cx="121920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图片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372100"/>
            <a:ext cx="121920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 name="组合 17"/>
          <p:cNvGrpSpPr/>
          <p:nvPr/>
        </p:nvGrpSpPr>
        <p:grpSpPr>
          <a:xfrm>
            <a:off x="1357313" y="1638300"/>
            <a:ext cx="4229100" cy="4229100"/>
            <a:chOff x="1357313" y="1638300"/>
            <a:chExt cx="4229100" cy="4229100"/>
          </a:xfrm>
        </p:grpSpPr>
        <p:sp>
          <p:nvSpPr>
            <p:cNvPr id="20" name="椭圆 19"/>
            <p:cNvSpPr/>
            <p:nvPr/>
          </p:nvSpPr>
          <p:spPr bwMode="auto">
            <a:xfrm>
              <a:off x="1357313" y="1638300"/>
              <a:ext cx="4229100" cy="42291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1" name="椭圆 20"/>
            <p:cNvSpPr/>
            <p:nvPr/>
          </p:nvSpPr>
          <p:spPr bwMode="auto">
            <a:xfrm>
              <a:off x="1446213" y="1727200"/>
              <a:ext cx="4051300" cy="405130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cxnSp>
        <p:nvCxnSpPr>
          <p:cNvPr id="22" name="直接连接符 21"/>
          <p:cNvCxnSpPr/>
          <p:nvPr/>
        </p:nvCxnSpPr>
        <p:spPr>
          <a:xfrm flipH="1">
            <a:off x="285750" y="5589588"/>
            <a:ext cx="1697038" cy="1878012"/>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3" name="矩形 11"/>
          <p:cNvSpPr>
            <a:spLocks noChangeArrowheads="1"/>
          </p:cNvSpPr>
          <p:nvPr/>
        </p:nvSpPr>
        <p:spPr bwMode="auto">
          <a:xfrm>
            <a:off x="1876926" y="3106519"/>
            <a:ext cx="31683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600" dirty="0" smtClean="0">
                <a:solidFill>
                  <a:schemeClr val="bg1"/>
                </a:solidFill>
                <a:latin typeface="方正清刻本悦宋简体" panose="02000000000000000000" pitchFamily="2" charset="-122"/>
                <a:ea typeface="方正清刻本悦宋简体" panose="02000000000000000000" pitchFamily="2" charset="-122"/>
              </a:rPr>
              <a:t>明年工作计划</a:t>
            </a:r>
            <a:endParaRPr lang="zh-CN" altLang="en-US" sz="3600" dirty="0">
              <a:solidFill>
                <a:schemeClr val="bg1"/>
              </a:solidFill>
              <a:latin typeface="方正清刻本悦宋简体" panose="02000000000000000000" pitchFamily="2" charset="-122"/>
              <a:ea typeface="方正清刻本悦宋简体" panose="02000000000000000000" pitchFamily="2" charset="-122"/>
            </a:endParaRPr>
          </a:p>
        </p:txBody>
      </p:sp>
      <p:grpSp>
        <p:nvGrpSpPr>
          <p:cNvPr id="24" name="组合 101"/>
          <p:cNvGrpSpPr/>
          <p:nvPr/>
        </p:nvGrpSpPr>
        <p:grpSpPr bwMode="auto">
          <a:xfrm>
            <a:off x="417513" y="-201192"/>
            <a:ext cx="636587" cy="1725198"/>
            <a:chOff x="417513" y="-201192"/>
            <a:chExt cx="636587" cy="1725198"/>
          </a:xfrm>
        </p:grpSpPr>
        <p:grpSp>
          <p:nvGrpSpPr>
            <p:cNvPr id="25" name="组合 102"/>
            <p:cNvGrpSpPr/>
            <p:nvPr/>
          </p:nvGrpSpPr>
          <p:grpSpPr bwMode="auto">
            <a:xfrm>
              <a:off x="442914" y="0"/>
              <a:ext cx="611186" cy="1440000"/>
              <a:chOff x="442913" y="0"/>
              <a:chExt cx="243256" cy="1440000"/>
            </a:xfrm>
          </p:grpSpPr>
          <p:sp>
            <p:nvSpPr>
              <p:cNvPr id="28" name="矩形 27"/>
              <p:cNvSpPr/>
              <p:nvPr/>
            </p:nvSpPr>
            <p:spPr>
              <a:xfrm>
                <a:off x="442913" y="0"/>
                <a:ext cx="204715" cy="1439863"/>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cxnSp>
            <p:nvCxnSpPr>
              <p:cNvPr id="29" name="直接连接符 28"/>
              <p:cNvCxnSpPr/>
              <p:nvPr/>
            </p:nvCxnSpPr>
            <p:spPr>
              <a:xfrm>
                <a:off x="686169" y="0"/>
                <a:ext cx="0" cy="143986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26" name="文本框 103"/>
            <p:cNvSpPr txBox="1">
              <a:spLocks noChangeArrowheads="1"/>
            </p:cNvSpPr>
            <p:nvPr/>
          </p:nvSpPr>
          <p:spPr bwMode="auto">
            <a:xfrm>
              <a:off x="417513" y="-201192"/>
              <a:ext cx="553998" cy="1725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过渡</a:t>
              </a:r>
              <a:r>
                <a:rPr lang="en-US" altLang="zh-CN" sz="2400" dirty="0" smtClean="0">
                  <a:solidFill>
                    <a:schemeClr val="bg1"/>
                  </a:solidFill>
                  <a:latin typeface="方正清刻本悦宋简体" panose="02000000000000000000" pitchFamily="2" charset="-122"/>
                  <a:ea typeface="方正清刻本悦宋简体" panose="02000000000000000000" pitchFamily="2" charset="-122"/>
                </a:rPr>
                <a:t>·</a:t>
              </a:r>
              <a:r>
                <a:rPr lang="zh-CN" altLang="en-US" sz="2400" dirty="0" smtClean="0">
                  <a:solidFill>
                    <a:schemeClr val="bg1"/>
                  </a:solidFill>
                  <a:latin typeface="方正清刻本悦宋简体" panose="02000000000000000000" pitchFamily="2" charset="-122"/>
                  <a:ea typeface="方正清刻本悦宋简体" panose="02000000000000000000" pitchFamily="2" charset="-122"/>
                </a:rPr>
                <a:t>页</a:t>
              </a:r>
              <a:endParaRPr lang="zh-CN" altLang="en-US" sz="2400" dirty="0">
                <a:solidFill>
                  <a:schemeClr val="bg1"/>
                </a:solidFill>
                <a:latin typeface="方正清刻本悦宋简体" panose="02000000000000000000" pitchFamily="2" charset="-122"/>
                <a:ea typeface="方正清刻本悦宋简体" panose="02000000000000000000" pitchFamily="2" charset="-122"/>
              </a:endParaRPr>
            </a:p>
          </p:txBody>
        </p:sp>
      </p:grpSp>
      <p:grpSp>
        <p:nvGrpSpPr>
          <p:cNvPr id="31" name="组合 30"/>
          <p:cNvGrpSpPr/>
          <p:nvPr/>
        </p:nvGrpSpPr>
        <p:grpSpPr>
          <a:xfrm>
            <a:off x="5029200" y="0"/>
            <a:ext cx="1854200" cy="2052638"/>
            <a:chOff x="5029200" y="0"/>
            <a:chExt cx="1854200" cy="2052638"/>
          </a:xfrm>
        </p:grpSpPr>
        <p:cxnSp>
          <p:nvCxnSpPr>
            <p:cNvPr id="32" name="直接连接符 31"/>
            <p:cNvCxnSpPr/>
            <p:nvPr/>
          </p:nvCxnSpPr>
          <p:spPr>
            <a:xfrm flipH="1">
              <a:off x="5029200" y="0"/>
              <a:ext cx="1854200" cy="2052638"/>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5746750" y="1139825"/>
              <a:ext cx="107950" cy="10795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grpSp>
        <p:nvGrpSpPr>
          <p:cNvPr id="34" name="组合 33"/>
          <p:cNvGrpSpPr/>
          <p:nvPr/>
        </p:nvGrpSpPr>
        <p:grpSpPr>
          <a:xfrm>
            <a:off x="2454442" y="3904681"/>
            <a:ext cx="1981200" cy="843570"/>
            <a:chOff x="2451100" y="4790586"/>
            <a:chExt cx="1981200" cy="843570"/>
          </a:xfrm>
        </p:grpSpPr>
        <p:sp>
          <p:nvSpPr>
            <p:cNvPr id="35" name="矩形 11"/>
            <p:cNvSpPr>
              <a:spLocks noChangeArrowheads="1"/>
            </p:cNvSpPr>
            <p:nvPr/>
          </p:nvSpPr>
          <p:spPr bwMode="auto">
            <a:xfrm>
              <a:off x="3243351" y="4908271"/>
              <a:ext cx="4435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2000" dirty="0" smtClean="0">
                  <a:solidFill>
                    <a:srgbClr val="C00000"/>
                  </a:solidFill>
                  <a:latin typeface="方正清刻本悦宋简体" panose="02000000000000000000" pitchFamily="2" charset="-122"/>
                  <a:ea typeface="方正清刻本悦宋简体" panose="02000000000000000000" pitchFamily="2" charset="-122"/>
                </a:rPr>
                <a:t>01</a:t>
              </a:r>
              <a:endParaRPr lang="zh-CN" altLang="en-US" sz="2000" dirty="0">
                <a:solidFill>
                  <a:srgbClr val="C00000"/>
                </a:solidFill>
                <a:latin typeface="方正清刻本悦宋简体" panose="02000000000000000000" pitchFamily="2" charset="-122"/>
                <a:ea typeface="方正清刻本悦宋简体" panose="02000000000000000000" pitchFamily="2" charset="-122"/>
              </a:endParaRPr>
            </a:p>
          </p:txBody>
        </p:sp>
        <p:cxnSp>
          <p:nvCxnSpPr>
            <p:cNvPr id="36" name="直接连接符 35"/>
            <p:cNvCxnSpPr/>
            <p:nvPr/>
          </p:nvCxnSpPr>
          <p:spPr bwMode="auto">
            <a:xfrm flipH="1">
              <a:off x="2451100" y="5110163"/>
              <a:ext cx="469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bwMode="auto">
            <a:xfrm flipH="1">
              <a:off x="3962400" y="5110163"/>
              <a:ext cx="4699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9" name="Group 4"/>
            <p:cNvGrpSpPr>
              <a:grpSpLocks noChangeAspect="1"/>
            </p:cNvGrpSpPr>
            <p:nvPr/>
          </p:nvGrpSpPr>
          <p:grpSpPr bwMode="auto">
            <a:xfrm>
              <a:off x="3178530" y="4866032"/>
              <a:ext cx="573204" cy="768124"/>
              <a:chOff x="4194" y="-372"/>
              <a:chExt cx="694" cy="930"/>
            </a:xfrm>
            <a:solidFill>
              <a:srgbClr val="C00000"/>
            </a:solidFill>
          </p:grpSpPr>
          <p:sp>
            <p:nvSpPr>
              <p:cNvPr id="41" name="Freeform 5"/>
              <p:cNvSpPr/>
              <p:nvPr/>
            </p:nvSpPr>
            <p:spPr bwMode="auto">
              <a:xfrm>
                <a:off x="4194" y="-372"/>
                <a:ext cx="694" cy="715"/>
              </a:xfrm>
              <a:custGeom>
                <a:avLst/>
                <a:gdLst>
                  <a:gd name="T0" fmla="*/ 279 w 291"/>
                  <a:gd name="T1" fmla="*/ 117 h 300"/>
                  <a:gd name="T2" fmla="*/ 274 w 291"/>
                  <a:gd name="T3" fmla="*/ 101 h 300"/>
                  <a:gd name="T4" fmla="*/ 269 w 291"/>
                  <a:gd name="T5" fmla="*/ 84 h 300"/>
                  <a:gd name="T6" fmla="*/ 254 w 291"/>
                  <a:gd name="T7" fmla="*/ 63 h 300"/>
                  <a:gd name="T8" fmla="*/ 227 w 291"/>
                  <a:gd name="T9" fmla="*/ 37 h 300"/>
                  <a:gd name="T10" fmla="*/ 229 w 291"/>
                  <a:gd name="T11" fmla="*/ 34 h 300"/>
                  <a:gd name="T12" fmla="*/ 218 w 291"/>
                  <a:gd name="T13" fmla="*/ 23 h 300"/>
                  <a:gd name="T14" fmla="*/ 191 w 291"/>
                  <a:gd name="T15" fmla="*/ 20 h 300"/>
                  <a:gd name="T16" fmla="*/ 174 w 291"/>
                  <a:gd name="T17" fmla="*/ 9 h 300"/>
                  <a:gd name="T18" fmla="*/ 157 w 291"/>
                  <a:gd name="T19" fmla="*/ 4 h 300"/>
                  <a:gd name="T20" fmla="*/ 135 w 291"/>
                  <a:gd name="T21" fmla="*/ 6 h 300"/>
                  <a:gd name="T22" fmla="*/ 118 w 291"/>
                  <a:gd name="T23" fmla="*/ 6 h 300"/>
                  <a:gd name="T24" fmla="*/ 89 w 291"/>
                  <a:gd name="T25" fmla="*/ 14 h 300"/>
                  <a:gd name="T26" fmla="*/ 58 w 291"/>
                  <a:gd name="T27" fmla="*/ 31 h 300"/>
                  <a:gd name="T28" fmla="*/ 46 w 291"/>
                  <a:gd name="T29" fmla="*/ 40 h 300"/>
                  <a:gd name="T30" fmla="*/ 35 w 291"/>
                  <a:gd name="T31" fmla="*/ 45 h 300"/>
                  <a:gd name="T32" fmla="*/ 22 w 291"/>
                  <a:gd name="T33" fmla="*/ 65 h 300"/>
                  <a:gd name="T34" fmla="*/ 10 w 291"/>
                  <a:gd name="T35" fmla="*/ 93 h 300"/>
                  <a:gd name="T36" fmla="*/ 5 w 291"/>
                  <a:gd name="T37" fmla="*/ 103 h 300"/>
                  <a:gd name="T38" fmla="*/ 4 w 291"/>
                  <a:gd name="T39" fmla="*/ 133 h 300"/>
                  <a:gd name="T40" fmla="*/ 16 w 291"/>
                  <a:gd name="T41" fmla="*/ 172 h 300"/>
                  <a:gd name="T42" fmla="*/ 17 w 291"/>
                  <a:gd name="T43" fmla="*/ 182 h 300"/>
                  <a:gd name="T44" fmla="*/ 18 w 291"/>
                  <a:gd name="T45" fmla="*/ 187 h 300"/>
                  <a:gd name="T46" fmla="*/ 21 w 291"/>
                  <a:gd name="T47" fmla="*/ 193 h 300"/>
                  <a:gd name="T48" fmla="*/ 54 w 291"/>
                  <a:gd name="T49" fmla="*/ 227 h 300"/>
                  <a:gd name="T50" fmla="*/ 83 w 291"/>
                  <a:gd name="T51" fmla="*/ 244 h 300"/>
                  <a:gd name="T52" fmla="*/ 107 w 291"/>
                  <a:gd name="T53" fmla="*/ 263 h 300"/>
                  <a:gd name="T54" fmla="*/ 116 w 291"/>
                  <a:gd name="T55" fmla="*/ 265 h 300"/>
                  <a:gd name="T56" fmla="*/ 113 w 291"/>
                  <a:gd name="T57" fmla="*/ 273 h 300"/>
                  <a:gd name="T58" fmla="*/ 130 w 291"/>
                  <a:gd name="T59" fmla="*/ 281 h 300"/>
                  <a:gd name="T60" fmla="*/ 124 w 291"/>
                  <a:gd name="T61" fmla="*/ 287 h 300"/>
                  <a:gd name="T62" fmla="*/ 150 w 291"/>
                  <a:gd name="T63" fmla="*/ 293 h 300"/>
                  <a:gd name="T64" fmla="*/ 185 w 291"/>
                  <a:gd name="T65" fmla="*/ 289 h 300"/>
                  <a:gd name="T66" fmla="*/ 210 w 291"/>
                  <a:gd name="T67" fmla="*/ 273 h 300"/>
                  <a:gd name="T68" fmla="*/ 246 w 291"/>
                  <a:gd name="T69" fmla="*/ 252 h 300"/>
                  <a:gd name="T70" fmla="*/ 268 w 291"/>
                  <a:gd name="T71" fmla="*/ 223 h 300"/>
                  <a:gd name="T72" fmla="*/ 274 w 291"/>
                  <a:gd name="T73" fmla="*/ 196 h 300"/>
                  <a:gd name="T74" fmla="*/ 280 w 291"/>
                  <a:gd name="T75" fmla="*/ 183 h 300"/>
                  <a:gd name="T76" fmla="*/ 284 w 291"/>
                  <a:gd name="T77" fmla="*/ 159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1" h="300">
                    <a:moveTo>
                      <a:pt x="284" y="135"/>
                    </a:moveTo>
                    <a:cubicBezTo>
                      <a:pt x="285" y="127"/>
                      <a:pt x="282" y="123"/>
                      <a:pt x="279" y="117"/>
                    </a:cubicBezTo>
                    <a:cubicBezTo>
                      <a:pt x="285" y="110"/>
                      <a:pt x="273" y="107"/>
                      <a:pt x="274" y="100"/>
                    </a:cubicBezTo>
                    <a:cubicBezTo>
                      <a:pt x="274" y="101"/>
                      <a:pt x="274" y="101"/>
                      <a:pt x="274" y="101"/>
                    </a:cubicBezTo>
                    <a:cubicBezTo>
                      <a:pt x="272" y="99"/>
                      <a:pt x="272" y="99"/>
                      <a:pt x="272" y="99"/>
                    </a:cubicBezTo>
                    <a:cubicBezTo>
                      <a:pt x="278" y="93"/>
                      <a:pt x="269" y="89"/>
                      <a:pt x="269" y="84"/>
                    </a:cubicBezTo>
                    <a:cubicBezTo>
                      <a:pt x="266" y="81"/>
                      <a:pt x="268" y="71"/>
                      <a:pt x="260" y="73"/>
                    </a:cubicBezTo>
                    <a:cubicBezTo>
                      <a:pt x="260" y="68"/>
                      <a:pt x="258" y="66"/>
                      <a:pt x="254" y="63"/>
                    </a:cubicBezTo>
                    <a:cubicBezTo>
                      <a:pt x="246" y="57"/>
                      <a:pt x="241" y="41"/>
                      <a:pt x="229" y="40"/>
                    </a:cubicBezTo>
                    <a:cubicBezTo>
                      <a:pt x="228" y="39"/>
                      <a:pt x="227" y="38"/>
                      <a:pt x="227" y="37"/>
                    </a:cubicBezTo>
                    <a:cubicBezTo>
                      <a:pt x="228" y="37"/>
                      <a:pt x="228" y="36"/>
                      <a:pt x="229" y="36"/>
                    </a:cubicBezTo>
                    <a:cubicBezTo>
                      <a:pt x="229" y="34"/>
                      <a:pt x="229" y="34"/>
                      <a:pt x="229" y="34"/>
                    </a:cubicBezTo>
                    <a:cubicBezTo>
                      <a:pt x="226" y="33"/>
                      <a:pt x="224" y="32"/>
                      <a:pt x="221" y="31"/>
                    </a:cubicBezTo>
                    <a:cubicBezTo>
                      <a:pt x="223" y="29"/>
                      <a:pt x="221" y="24"/>
                      <a:pt x="218" y="23"/>
                    </a:cubicBezTo>
                    <a:cubicBezTo>
                      <a:pt x="213" y="22"/>
                      <a:pt x="212" y="22"/>
                      <a:pt x="206" y="21"/>
                    </a:cubicBezTo>
                    <a:cubicBezTo>
                      <a:pt x="202" y="17"/>
                      <a:pt x="196" y="19"/>
                      <a:pt x="191" y="20"/>
                    </a:cubicBezTo>
                    <a:cubicBezTo>
                      <a:pt x="189" y="14"/>
                      <a:pt x="182" y="16"/>
                      <a:pt x="178" y="14"/>
                    </a:cubicBezTo>
                    <a:cubicBezTo>
                      <a:pt x="176" y="12"/>
                      <a:pt x="174" y="11"/>
                      <a:pt x="174" y="9"/>
                    </a:cubicBezTo>
                    <a:cubicBezTo>
                      <a:pt x="168" y="9"/>
                      <a:pt x="164" y="6"/>
                      <a:pt x="157" y="7"/>
                    </a:cubicBezTo>
                    <a:cubicBezTo>
                      <a:pt x="157" y="4"/>
                      <a:pt x="157" y="4"/>
                      <a:pt x="157" y="4"/>
                    </a:cubicBezTo>
                    <a:cubicBezTo>
                      <a:pt x="153" y="0"/>
                      <a:pt x="148" y="6"/>
                      <a:pt x="144" y="1"/>
                    </a:cubicBezTo>
                    <a:cubicBezTo>
                      <a:pt x="140" y="2"/>
                      <a:pt x="139" y="5"/>
                      <a:pt x="135" y="6"/>
                    </a:cubicBezTo>
                    <a:cubicBezTo>
                      <a:pt x="132" y="7"/>
                      <a:pt x="126" y="9"/>
                      <a:pt x="124" y="4"/>
                    </a:cubicBezTo>
                    <a:cubicBezTo>
                      <a:pt x="122" y="4"/>
                      <a:pt x="119" y="4"/>
                      <a:pt x="118" y="6"/>
                    </a:cubicBezTo>
                    <a:cubicBezTo>
                      <a:pt x="114" y="2"/>
                      <a:pt x="112" y="11"/>
                      <a:pt x="107" y="6"/>
                    </a:cubicBezTo>
                    <a:cubicBezTo>
                      <a:pt x="103" y="16"/>
                      <a:pt x="96" y="9"/>
                      <a:pt x="89" y="14"/>
                    </a:cubicBezTo>
                    <a:cubicBezTo>
                      <a:pt x="84" y="23"/>
                      <a:pt x="74" y="15"/>
                      <a:pt x="69" y="25"/>
                    </a:cubicBezTo>
                    <a:cubicBezTo>
                      <a:pt x="64" y="22"/>
                      <a:pt x="63" y="35"/>
                      <a:pt x="58" y="31"/>
                    </a:cubicBezTo>
                    <a:cubicBezTo>
                      <a:pt x="58" y="32"/>
                      <a:pt x="58" y="32"/>
                      <a:pt x="58" y="32"/>
                    </a:cubicBezTo>
                    <a:cubicBezTo>
                      <a:pt x="56" y="38"/>
                      <a:pt x="47" y="32"/>
                      <a:pt x="46" y="40"/>
                    </a:cubicBezTo>
                    <a:cubicBezTo>
                      <a:pt x="40" y="40"/>
                      <a:pt x="38" y="39"/>
                      <a:pt x="34" y="43"/>
                    </a:cubicBezTo>
                    <a:cubicBezTo>
                      <a:pt x="35" y="45"/>
                      <a:pt x="35" y="45"/>
                      <a:pt x="35" y="45"/>
                    </a:cubicBezTo>
                    <a:cubicBezTo>
                      <a:pt x="32" y="49"/>
                      <a:pt x="32" y="53"/>
                      <a:pt x="27" y="53"/>
                    </a:cubicBezTo>
                    <a:cubicBezTo>
                      <a:pt x="24" y="57"/>
                      <a:pt x="20" y="61"/>
                      <a:pt x="22" y="65"/>
                    </a:cubicBezTo>
                    <a:cubicBezTo>
                      <a:pt x="9" y="69"/>
                      <a:pt x="20" y="87"/>
                      <a:pt x="8" y="92"/>
                    </a:cubicBezTo>
                    <a:cubicBezTo>
                      <a:pt x="10" y="93"/>
                      <a:pt x="10" y="93"/>
                      <a:pt x="10" y="93"/>
                    </a:cubicBezTo>
                    <a:cubicBezTo>
                      <a:pt x="8" y="96"/>
                      <a:pt x="8" y="102"/>
                      <a:pt x="3" y="99"/>
                    </a:cubicBezTo>
                    <a:cubicBezTo>
                      <a:pt x="2" y="101"/>
                      <a:pt x="4" y="102"/>
                      <a:pt x="5" y="103"/>
                    </a:cubicBezTo>
                    <a:cubicBezTo>
                      <a:pt x="2" y="109"/>
                      <a:pt x="6" y="114"/>
                      <a:pt x="8" y="121"/>
                    </a:cubicBezTo>
                    <a:cubicBezTo>
                      <a:pt x="5" y="124"/>
                      <a:pt x="0" y="128"/>
                      <a:pt x="4" y="133"/>
                    </a:cubicBezTo>
                    <a:cubicBezTo>
                      <a:pt x="12" y="137"/>
                      <a:pt x="0" y="147"/>
                      <a:pt x="8" y="149"/>
                    </a:cubicBezTo>
                    <a:cubicBezTo>
                      <a:pt x="5" y="159"/>
                      <a:pt x="14" y="166"/>
                      <a:pt x="16" y="172"/>
                    </a:cubicBezTo>
                    <a:cubicBezTo>
                      <a:pt x="13" y="175"/>
                      <a:pt x="17" y="180"/>
                      <a:pt x="16" y="183"/>
                    </a:cubicBezTo>
                    <a:cubicBezTo>
                      <a:pt x="17" y="182"/>
                      <a:pt x="17" y="182"/>
                      <a:pt x="17" y="182"/>
                    </a:cubicBezTo>
                    <a:cubicBezTo>
                      <a:pt x="19" y="184"/>
                      <a:pt x="19" y="184"/>
                      <a:pt x="19" y="184"/>
                    </a:cubicBezTo>
                    <a:cubicBezTo>
                      <a:pt x="19" y="185"/>
                      <a:pt x="19" y="186"/>
                      <a:pt x="18" y="187"/>
                    </a:cubicBezTo>
                    <a:cubicBezTo>
                      <a:pt x="26" y="191"/>
                      <a:pt x="26" y="191"/>
                      <a:pt x="26" y="191"/>
                    </a:cubicBezTo>
                    <a:cubicBezTo>
                      <a:pt x="21" y="193"/>
                      <a:pt x="21" y="193"/>
                      <a:pt x="21" y="193"/>
                    </a:cubicBezTo>
                    <a:cubicBezTo>
                      <a:pt x="26" y="202"/>
                      <a:pt x="38" y="205"/>
                      <a:pt x="43" y="215"/>
                    </a:cubicBezTo>
                    <a:cubicBezTo>
                      <a:pt x="51" y="215"/>
                      <a:pt x="47" y="225"/>
                      <a:pt x="54" y="227"/>
                    </a:cubicBezTo>
                    <a:cubicBezTo>
                      <a:pt x="64" y="224"/>
                      <a:pt x="62" y="237"/>
                      <a:pt x="71" y="236"/>
                    </a:cubicBezTo>
                    <a:cubicBezTo>
                      <a:pt x="72" y="243"/>
                      <a:pt x="83" y="237"/>
                      <a:pt x="83" y="244"/>
                    </a:cubicBezTo>
                    <a:cubicBezTo>
                      <a:pt x="86" y="244"/>
                      <a:pt x="86" y="244"/>
                      <a:pt x="86" y="244"/>
                    </a:cubicBezTo>
                    <a:cubicBezTo>
                      <a:pt x="92" y="253"/>
                      <a:pt x="104" y="253"/>
                      <a:pt x="107" y="263"/>
                    </a:cubicBezTo>
                    <a:cubicBezTo>
                      <a:pt x="110" y="261"/>
                      <a:pt x="115" y="259"/>
                      <a:pt x="117" y="263"/>
                    </a:cubicBezTo>
                    <a:cubicBezTo>
                      <a:pt x="116" y="265"/>
                      <a:pt x="116" y="265"/>
                      <a:pt x="116" y="265"/>
                    </a:cubicBezTo>
                    <a:cubicBezTo>
                      <a:pt x="120" y="269"/>
                      <a:pt x="120" y="269"/>
                      <a:pt x="120" y="269"/>
                    </a:cubicBezTo>
                    <a:cubicBezTo>
                      <a:pt x="119" y="273"/>
                      <a:pt x="114" y="269"/>
                      <a:pt x="113" y="273"/>
                    </a:cubicBezTo>
                    <a:cubicBezTo>
                      <a:pt x="116" y="275"/>
                      <a:pt x="120" y="278"/>
                      <a:pt x="122" y="275"/>
                    </a:cubicBezTo>
                    <a:cubicBezTo>
                      <a:pt x="124" y="278"/>
                      <a:pt x="127" y="278"/>
                      <a:pt x="130" y="281"/>
                    </a:cubicBezTo>
                    <a:cubicBezTo>
                      <a:pt x="132" y="283"/>
                      <a:pt x="135" y="277"/>
                      <a:pt x="137" y="282"/>
                    </a:cubicBezTo>
                    <a:cubicBezTo>
                      <a:pt x="133" y="285"/>
                      <a:pt x="130" y="285"/>
                      <a:pt x="124" y="287"/>
                    </a:cubicBezTo>
                    <a:cubicBezTo>
                      <a:pt x="126" y="287"/>
                      <a:pt x="130" y="289"/>
                      <a:pt x="130" y="287"/>
                    </a:cubicBezTo>
                    <a:cubicBezTo>
                      <a:pt x="135" y="291"/>
                      <a:pt x="145" y="288"/>
                      <a:pt x="150" y="293"/>
                    </a:cubicBezTo>
                    <a:cubicBezTo>
                      <a:pt x="154" y="294"/>
                      <a:pt x="156" y="293"/>
                      <a:pt x="157" y="290"/>
                    </a:cubicBezTo>
                    <a:cubicBezTo>
                      <a:pt x="168" y="300"/>
                      <a:pt x="174" y="285"/>
                      <a:pt x="185" y="289"/>
                    </a:cubicBezTo>
                    <a:cubicBezTo>
                      <a:pt x="195" y="289"/>
                      <a:pt x="191" y="272"/>
                      <a:pt x="202" y="279"/>
                    </a:cubicBezTo>
                    <a:cubicBezTo>
                      <a:pt x="205" y="274"/>
                      <a:pt x="211" y="281"/>
                      <a:pt x="210" y="273"/>
                    </a:cubicBezTo>
                    <a:cubicBezTo>
                      <a:pt x="212" y="269"/>
                      <a:pt x="216" y="270"/>
                      <a:pt x="219" y="270"/>
                    </a:cubicBezTo>
                    <a:cubicBezTo>
                      <a:pt x="225" y="260"/>
                      <a:pt x="237" y="259"/>
                      <a:pt x="246" y="252"/>
                    </a:cubicBezTo>
                    <a:cubicBezTo>
                      <a:pt x="245" y="245"/>
                      <a:pt x="253" y="244"/>
                      <a:pt x="253" y="237"/>
                    </a:cubicBezTo>
                    <a:cubicBezTo>
                      <a:pt x="260" y="234"/>
                      <a:pt x="260" y="225"/>
                      <a:pt x="268" y="223"/>
                    </a:cubicBezTo>
                    <a:cubicBezTo>
                      <a:pt x="267" y="218"/>
                      <a:pt x="269" y="210"/>
                      <a:pt x="270" y="205"/>
                    </a:cubicBezTo>
                    <a:cubicBezTo>
                      <a:pt x="273" y="203"/>
                      <a:pt x="270" y="197"/>
                      <a:pt x="274" y="196"/>
                    </a:cubicBezTo>
                    <a:cubicBezTo>
                      <a:pt x="274" y="195"/>
                      <a:pt x="274" y="195"/>
                      <a:pt x="274" y="195"/>
                    </a:cubicBezTo>
                    <a:cubicBezTo>
                      <a:pt x="281" y="194"/>
                      <a:pt x="274" y="185"/>
                      <a:pt x="280" y="183"/>
                    </a:cubicBezTo>
                    <a:cubicBezTo>
                      <a:pt x="280" y="179"/>
                      <a:pt x="280" y="171"/>
                      <a:pt x="284" y="169"/>
                    </a:cubicBezTo>
                    <a:cubicBezTo>
                      <a:pt x="284" y="159"/>
                      <a:pt x="284" y="159"/>
                      <a:pt x="284" y="159"/>
                    </a:cubicBezTo>
                    <a:cubicBezTo>
                      <a:pt x="279" y="151"/>
                      <a:pt x="291" y="143"/>
                      <a:pt x="284" y="135"/>
                    </a:cubicBezTo>
                    <a:close/>
                  </a:path>
                </a:pathLst>
              </a:custGeom>
              <a:solidFill>
                <a:schemeClr val="bg1"/>
              </a:solidFill>
              <a:ln>
                <a:noFill/>
              </a:ln>
            </p:spPr>
            <p:txBody>
              <a:bodyPr/>
              <a:lstStyle/>
              <a:p>
                <a:pPr fontAlgn="auto">
                  <a:spcBef>
                    <a:spcPts val="0"/>
                  </a:spcBef>
                  <a:spcAft>
                    <a:spcPts val="0"/>
                  </a:spcAft>
                  <a:defRPr/>
                </a:pPr>
                <a:endParaRPr lang="zh-CN" altLang="en-US">
                  <a:latin typeface="+mn-lt"/>
                  <a:ea typeface="+mn-ea"/>
                </a:endParaRPr>
              </a:p>
            </p:txBody>
          </p:sp>
          <p:sp>
            <p:nvSpPr>
              <p:cNvPr id="42" name="Freeform 6"/>
              <p:cNvSpPr/>
              <p:nvPr/>
            </p:nvSpPr>
            <p:spPr bwMode="auto">
              <a:xfrm>
                <a:off x="4449" y="551"/>
                <a:ext cx="12" cy="7"/>
              </a:xfrm>
              <a:custGeom>
                <a:avLst/>
                <a:gdLst>
                  <a:gd name="T0" fmla="*/ 4 w 5"/>
                  <a:gd name="T1" fmla="*/ 3 h 3"/>
                  <a:gd name="T2" fmla="*/ 0 w 5"/>
                  <a:gd name="T3" fmla="*/ 0 h 3"/>
                  <a:gd name="T4" fmla="*/ 4 w 5"/>
                  <a:gd name="T5" fmla="*/ 3 h 3"/>
                </a:gdLst>
                <a:ahLst/>
                <a:cxnLst>
                  <a:cxn ang="0">
                    <a:pos x="T0" y="T1"/>
                  </a:cxn>
                  <a:cxn ang="0">
                    <a:pos x="T2" y="T3"/>
                  </a:cxn>
                  <a:cxn ang="0">
                    <a:pos x="T4" y="T5"/>
                  </a:cxn>
                </a:cxnLst>
                <a:rect l="0" t="0" r="r" b="b"/>
                <a:pathLst>
                  <a:path w="5" h="3">
                    <a:moveTo>
                      <a:pt x="4" y="3"/>
                    </a:moveTo>
                    <a:cubicBezTo>
                      <a:pt x="5" y="0"/>
                      <a:pt x="1" y="1"/>
                      <a:pt x="0" y="0"/>
                    </a:cubicBezTo>
                    <a:lnTo>
                      <a:pt x="4" y="3"/>
                    </a:ln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grpSp>
        <p:sp>
          <p:nvSpPr>
            <p:cNvPr id="40" name="矩形 11"/>
            <p:cNvSpPr>
              <a:spLocks noChangeArrowheads="1"/>
            </p:cNvSpPr>
            <p:nvPr/>
          </p:nvSpPr>
          <p:spPr bwMode="auto">
            <a:xfrm>
              <a:off x="3044757" y="4790586"/>
              <a:ext cx="84074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3600" dirty="0" smtClean="0">
                  <a:solidFill>
                    <a:srgbClr val="C00000"/>
                  </a:solidFill>
                  <a:latin typeface="方正清刻本悦宋简体" panose="02000000000000000000" pitchFamily="2" charset="-122"/>
                  <a:ea typeface="方正清刻本悦宋简体" panose="02000000000000000000" pitchFamily="2" charset="-122"/>
                </a:rPr>
                <a:t>05</a:t>
              </a:r>
              <a:endParaRPr lang="zh-CN" altLang="en-US" sz="3600" dirty="0">
                <a:solidFill>
                  <a:srgbClr val="C00000"/>
                </a:solidFill>
                <a:latin typeface="方正清刻本悦宋简体" panose="02000000000000000000" pitchFamily="2" charset="-122"/>
                <a:ea typeface="方正清刻本悦宋简体" panose="02000000000000000000" pitchFamily="2" charset="-122"/>
              </a:endParaRPr>
            </a:p>
          </p:txBody>
        </p:sp>
      </p:grpSp>
      <p:grpSp>
        <p:nvGrpSpPr>
          <p:cNvPr id="43" name="Group 4"/>
          <p:cNvGrpSpPr>
            <a:grpSpLocks noChangeAspect="1"/>
          </p:cNvGrpSpPr>
          <p:nvPr/>
        </p:nvGrpSpPr>
        <p:grpSpPr bwMode="auto">
          <a:xfrm flipH="1">
            <a:off x="9662519" y="1073381"/>
            <a:ext cx="2971799" cy="3675263"/>
            <a:chOff x="3084" y="172"/>
            <a:chExt cx="2860" cy="3537"/>
          </a:xfrm>
          <a:solidFill>
            <a:schemeClr val="tx1">
              <a:lumMod val="75000"/>
              <a:lumOff val="25000"/>
            </a:schemeClr>
          </a:solidFill>
        </p:grpSpPr>
        <p:sp>
          <p:nvSpPr>
            <p:cNvPr id="44" name="Freeform 6"/>
            <p:cNvSpPr/>
            <p:nvPr/>
          </p:nvSpPr>
          <p:spPr bwMode="auto">
            <a:xfrm>
              <a:off x="4867" y="3005"/>
              <a:ext cx="39" cy="39"/>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2" y="1"/>
                    <a:pt x="2" y="2"/>
                  </a:cubicBezTo>
                  <a:cubicBezTo>
                    <a:pt x="0" y="2"/>
                    <a:pt x="0" y="1"/>
                    <a:pt x="0" y="0"/>
                  </a:cubicBezTo>
                  <a:cubicBezTo>
                    <a:pt x="1"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45" name="Freeform 7"/>
            <p:cNvSpPr/>
            <p:nvPr/>
          </p:nvSpPr>
          <p:spPr bwMode="auto">
            <a:xfrm>
              <a:off x="4161" y="2067"/>
              <a:ext cx="59" cy="39"/>
            </a:xfrm>
            <a:custGeom>
              <a:avLst/>
              <a:gdLst>
                <a:gd name="T0" fmla="*/ 1 w 3"/>
                <a:gd name="T1" fmla="*/ 0 h 2"/>
                <a:gd name="T2" fmla="*/ 2 w 3"/>
                <a:gd name="T3" fmla="*/ 2 h 2"/>
                <a:gd name="T4" fmla="*/ 0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2" y="0"/>
                    <a:pt x="3" y="0"/>
                    <a:pt x="2" y="2"/>
                  </a:cubicBezTo>
                  <a:cubicBezTo>
                    <a:pt x="2" y="2"/>
                    <a:pt x="1" y="2"/>
                    <a:pt x="0" y="2"/>
                  </a:cubicBezTo>
                  <a:cubicBezTo>
                    <a:pt x="0" y="1"/>
                    <a:pt x="0"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46" name="Freeform 8"/>
            <p:cNvSpPr/>
            <p:nvPr/>
          </p:nvSpPr>
          <p:spPr bwMode="auto">
            <a:xfrm>
              <a:off x="4318" y="1559"/>
              <a:ext cx="39" cy="59"/>
            </a:xfrm>
            <a:custGeom>
              <a:avLst/>
              <a:gdLst>
                <a:gd name="T0" fmla="*/ 2 w 2"/>
                <a:gd name="T1" fmla="*/ 1 h 3"/>
                <a:gd name="T2" fmla="*/ 2 w 2"/>
                <a:gd name="T3" fmla="*/ 3 h 3"/>
                <a:gd name="T4" fmla="*/ 0 w 2"/>
                <a:gd name="T5" fmla="*/ 1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2" y="2"/>
                    <a:pt x="2" y="3"/>
                  </a:cubicBezTo>
                  <a:cubicBezTo>
                    <a:pt x="0" y="3"/>
                    <a:pt x="2" y="1"/>
                    <a:pt x="0" y="1"/>
                  </a:cubicBezTo>
                  <a:cubicBezTo>
                    <a:pt x="0" y="0"/>
                    <a:pt x="1" y="1"/>
                    <a:pt x="2"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47" name="Freeform 9"/>
            <p:cNvSpPr/>
            <p:nvPr/>
          </p:nvSpPr>
          <p:spPr bwMode="auto">
            <a:xfrm>
              <a:off x="4259" y="1383"/>
              <a:ext cx="20" cy="79"/>
            </a:xfrm>
            <a:custGeom>
              <a:avLst/>
              <a:gdLst>
                <a:gd name="T0" fmla="*/ 0 w 1"/>
                <a:gd name="T1" fmla="*/ 1 h 4"/>
                <a:gd name="T2" fmla="*/ 0 w 1"/>
                <a:gd name="T3" fmla="*/ 4 h 4"/>
                <a:gd name="T4" fmla="*/ 0 w 1"/>
                <a:gd name="T5" fmla="*/ 1 h 4"/>
              </a:gdLst>
              <a:ahLst/>
              <a:cxnLst>
                <a:cxn ang="0">
                  <a:pos x="T0" y="T1"/>
                </a:cxn>
                <a:cxn ang="0">
                  <a:pos x="T2" y="T3"/>
                </a:cxn>
                <a:cxn ang="0">
                  <a:pos x="T4" y="T5"/>
                </a:cxn>
              </a:cxnLst>
              <a:rect l="0" t="0" r="r" b="b"/>
              <a:pathLst>
                <a:path w="1" h="4">
                  <a:moveTo>
                    <a:pt x="0" y="1"/>
                  </a:moveTo>
                  <a:cubicBezTo>
                    <a:pt x="1" y="0"/>
                    <a:pt x="1" y="4"/>
                    <a:pt x="0" y="4"/>
                  </a:cubicBezTo>
                  <a:cubicBezTo>
                    <a:pt x="0" y="3"/>
                    <a:pt x="0" y="2"/>
                    <a:pt x="0"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49" name="Freeform 10"/>
            <p:cNvSpPr/>
            <p:nvPr/>
          </p:nvSpPr>
          <p:spPr bwMode="auto">
            <a:xfrm>
              <a:off x="4142" y="1403"/>
              <a:ext cx="39" cy="39"/>
            </a:xfrm>
            <a:custGeom>
              <a:avLst/>
              <a:gdLst>
                <a:gd name="T0" fmla="*/ 1 w 2"/>
                <a:gd name="T1" fmla="*/ 0 h 2"/>
                <a:gd name="T2" fmla="*/ 2 w 2"/>
                <a:gd name="T3" fmla="*/ 0 h 2"/>
                <a:gd name="T4" fmla="*/ 0 w 2"/>
                <a:gd name="T5" fmla="*/ 2 h 2"/>
                <a:gd name="T6" fmla="*/ 1 w 2"/>
                <a:gd name="T7" fmla="*/ 0 h 2"/>
              </a:gdLst>
              <a:ahLst/>
              <a:cxnLst>
                <a:cxn ang="0">
                  <a:pos x="T0" y="T1"/>
                </a:cxn>
                <a:cxn ang="0">
                  <a:pos x="T2" y="T3"/>
                </a:cxn>
                <a:cxn ang="0">
                  <a:pos x="T4" y="T5"/>
                </a:cxn>
                <a:cxn ang="0">
                  <a:pos x="T6" y="T7"/>
                </a:cxn>
              </a:cxnLst>
              <a:rect l="0" t="0" r="r" b="b"/>
              <a:pathLst>
                <a:path w="2" h="2">
                  <a:moveTo>
                    <a:pt x="1" y="0"/>
                  </a:moveTo>
                  <a:cubicBezTo>
                    <a:pt x="2" y="0"/>
                    <a:pt x="2" y="0"/>
                    <a:pt x="2" y="0"/>
                  </a:cubicBezTo>
                  <a:cubicBezTo>
                    <a:pt x="2" y="1"/>
                    <a:pt x="1" y="1"/>
                    <a:pt x="0" y="2"/>
                  </a:cubicBezTo>
                  <a:cubicBezTo>
                    <a:pt x="0" y="0"/>
                    <a:pt x="2" y="2"/>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0" name="Freeform 12"/>
            <p:cNvSpPr/>
            <p:nvPr/>
          </p:nvSpPr>
          <p:spPr bwMode="auto">
            <a:xfrm>
              <a:off x="5885" y="2497"/>
              <a:ext cx="59" cy="39"/>
            </a:xfrm>
            <a:custGeom>
              <a:avLst/>
              <a:gdLst>
                <a:gd name="T0" fmla="*/ 3 w 3"/>
                <a:gd name="T1" fmla="*/ 0 h 2"/>
                <a:gd name="T2" fmla="*/ 2 w 3"/>
                <a:gd name="T3" fmla="*/ 2 h 2"/>
                <a:gd name="T4" fmla="*/ 0 w 3"/>
                <a:gd name="T5" fmla="*/ 1 h 2"/>
                <a:gd name="T6" fmla="*/ 3 w 3"/>
                <a:gd name="T7" fmla="*/ 0 h 2"/>
              </a:gdLst>
              <a:ahLst/>
              <a:cxnLst>
                <a:cxn ang="0">
                  <a:pos x="T0" y="T1"/>
                </a:cxn>
                <a:cxn ang="0">
                  <a:pos x="T2" y="T3"/>
                </a:cxn>
                <a:cxn ang="0">
                  <a:pos x="T4" y="T5"/>
                </a:cxn>
                <a:cxn ang="0">
                  <a:pos x="T6" y="T7"/>
                </a:cxn>
              </a:cxnLst>
              <a:rect l="0" t="0" r="r" b="b"/>
              <a:pathLst>
                <a:path w="3" h="2">
                  <a:moveTo>
                    <a:pt x="3" y="0"/>
                  </a:moveTo>
                  <a:cubicBezTo>
                    <a:pt x="2" y="1"/>
                    <a:pt x="2" y="1"/>
                    <a:pt x="2" y="2"/>
                  </a:cubicBezTo>
                  <a:cubicBezTo>
                    <a:pt x="1" y="2"/>
                    <a:pt x="0" y="2"/>
                    <a:pt x="0" y="1"/>
                  </a:cubicBezTo>
                  <a:cubicBezTo>
                    <a:pt x="1" y="1"/>
                    <a:pt x="1"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1" name="Freeform 14"/>
            <p:cNvSpPr/>
            <p:nvPr/>
          </p:nvSpPr>
          <p:spPr bwMode="auto">
            <a:xfrm>
              <a:off x="5768" y="2849"/>
              <a:ext cx="98" cy="39"/>
            </a:xfrm>
            <a:custGeom>
              <a:avLst/>
              <a:gdLst>
                <a:gd name="T0" fmla="*/ 5 w 5"/>
                <a:gd name="T1" fmla="*/ 0 h 2"/>
                <a:gd name="T2" fmla="*/ 5 w 5"/>
                <a:gd name="T3" fmla="*/ 2 h 2"/>
                <a:gd name="T4" fmla="*/ 0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5" y="1"/>
                    <a:pt x="5" y="2"/>
                    <a:pt x="5" y="2"/>
                  </a:cubicBezTo>
                  <a:cubicBezTo>
                    <a:pt x="3" y="2"/>
                    <a:pt x="2" y="2"/>
                    <a:pt x="0" y="2"/>
                  </a:cubicBezTo>
                  <a:cubicBezTo>
                    <a:pt x="1" y="1"/>
                    <a:pt x="3" y="0"/>
                    <a:pt x="5"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2" name="Freeform 15"/>
            <p:cNvSpPr/>
            <p:nvPr/>
          </p:nvSpPr>
          <p:spPr bwMode="auto">
            <a:xfrm>
              <a:off x="5846" y="1618"/>
              <a:ext cx="78" cy="39"/>
            </a:xfrm>
            <a:custGeom>
              <a:avLst/>
              <a:gdLst>
                <a:gd name="T0" fmla="*/ 0 w 4"/>
                <a:gd name="T1" fmla="*/ 0 h 2"/>
                <a:gd name="T2" fmla="*/ 2 w 4"/>
                <a:gd name="T3" fmla="*/ 0 h 2"/>
                <a:gd name="T4" fmla="*/ 3 w 4"/>
                <a:gd name="T5" fmla="*/ 1 h 2"/>
                <a:gd name="T6" fmla="*/ 2 w 4"/>
                <a:gd name="T7" fmla="*/ 2 h 2"/>
                <a:gd name="T8" fmla="*/ 0 w 4"/>
                <a:gd name="T9" fmla="*/ 2 h 2"/>
                <a:gd name="T10" fmla="*/ 0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0" y="0"/>
                  </a:moveTo>
                  <a:cubicBezTo>
                    <a:pt x="1" y="0"/>
                    <a:pt x="2" y="0"/>
                    <a:pt x="2" y="0"/>
                  </a:cubicBezTo>
                  <a:cubicBezTo>
                    <a:pt x="2" y="1"/>
                    <a:pt x="3" y="1"/>
                    <a:pt x="3" y="1"/>
                  </a:cubicBezTo>
                  <a:cubicBezTo>
                    <a:pt x="4" y="2"/>
                    <a:pt x="2" y="1"/>
                    <a:pt x="2" y="2"/>
                  </a:cubicBezTo>
                  <a:cubicBezTo>
                    <a:pt x="2" y="2"/>
                    <a:pt x="1" y="1"/>
                    <a:pt x="0" y="2"/>
                  </a:cubicBezTo>
                  <a:cubicBezTo>
                    <a:pt x="0" y="1"/>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3" name="Freeform 16"/>
            <p:cNvSpPr/>
            <p:nvPr/>
          </p:nvSpPr>
          <p:spPr bwMode="auto">
            <a:xfrm>
              <a:off x="5826" y="2458"/>
              <a:ext cx="20" cy="39"/>
            </a:xfrm>
            <a:custGeom>
              <a:avLst/>
              <a:gdLst>
                <a:gd name="T0" fmla="*/ 1 w 1"/>
                <a:gd name="T1" fmla="*/ 0 h 2"/>
                <a:gd name="T2" fmla="*/ 1 w 1"/>
                <a:gd name="T3" fmla="*/ 1 h 2"/>
                <a:gd name="T4" fmla="*/ 0 w 1"/>
                <a:gd name="T5" fmla="*/ 1 h 2"/>
                <a:gd name="T6" fmla="*/ 0 w 1"/>
                <a:gd name="T7" fmla="*/ 0 h 2"/>
                <a:gd name="T8" fmla="*/ 1 w 1"/>
                <a:gd name="T9" fmla="*/ 0 h 2"/>
                <a:gd name="T10" fmla="*/ 1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1" y="0"/>
                  </a:moveTo>
                  <a:cubicBezTo>
                    <a:pt x="1" y="0"/>
                    <a:pt x="1" y="1"/>
                    <a:pt x="1" y="1"/>
                  </a:cubicBezTo>
                  <a:cubicBezTo>
                    <a:pt x="1" y="2"/>
                    <a:pt x="0" y="2"/>
                    <a:pt x="0" y="1"/>
                  </a:cubicBezTo>
                  <a:cubicBezTo>
                    <a:pt x="0" y="1"/>
                    <a:pt x="0" y="0"/>
                    <a:pt x="0" y="0"/>
                  </a:cubicBezTo>
                  <a:cubicBezTo>
                    <a:pt x="0" y="0"/>
                    <a:pt x="1" y="0"/>
                    <a:pt x="1" y="0"/>
                  </a:cubicBezTo>
                  <a:cubicBezTo>
                    <a:pt x="1"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4" name="Freeform 18"/>
            <p:cNvSpPr/>
            <p:nvPr/>
          </p:nvSpPr>
          <p:spPr bwMode="auto">
            <a:xfrm>
              <a:off x="5787" y="2771"/>
              <a:ext cx="39" cy="39"/>
            </a:xfrm>
            <a:custGeom>
              <a:avLst/>
              <a:gdLst>
                <a:gd name="T0" fmla="*/ 0 w 2"/>
                <a:gd name="T1" fmla="*/ 0 h 2"/>
                <a:gd name="T2" fmla="*/ 2 w 2"/>
                <a:gd name="T3" fmla="*/ 2 h 2"/>
                <a:gd name="T4" fmla="*/ 0 w 2"/>
                <a:gd name="T5" fmla="*/ 0 h 2"/>
              </a:gdLst>
              <a:ahLst/>
              <a:cxnLst>
                <a:cxn ang="0">
                  <a:pos x="T0" y="T1"/>
                </a:cxn>
                <a:cxn ang="0">
                  <a:pos x="T2" y="T3"/>
                </a:cxn>
                <a:cxn ang="0">
                  <a:pos x="T4" y="T5"/>
                </a:cxn>
              </a:cxnLst>
              <a:rect l="0" t="0" r="r" b="b"/>
              <a:pathLst>
                <a:path w="2" h="2">
                  <a:moveTo>
                    <a:pt x="0" y="0"/>
                  </a:moveTo>
                  <a:cubicBezTo>
                    <a:pt x="1" y="0"/>
                    <a:pt x="2" y="0"/>
                    <a:pt x="2" y="2"/>
                  </a:cubicBezTo>
                  <a:cubicBezTo>
                    <a:pt x="1" y="2"/>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5" name="Freeform 19"/>
            <p:cNvSpPr/>
            <p:nvPr/>
          </p:nvSpPr>
          <p:spPr bwMode="auto">
            <a:xfrm>
              <a:off x="5768" y="993"/>
              <a:ext cx="58" cy="58"/>
            </a:xfrm>
            <a:custGeom>
              <a:avLst/>
              <a:gdLst>
                <a:gd name="T0" fmla="*/ 3 w 3"/>
                <a:gd name="T1" fmla="*/ 1 h 3"/>
                <a:gd name="T2" fmla="*/ 2 w 3"/>
                <a:gd name="T3" fmla="*/ 2 h 3"/>
                <a:gd name="T4" fmla="*/ 0 w 3"/>
                <a:gd name="T5" fmla="*/ 2 h 3"/>
                <a:gd name="T6" fmla="*/ 1 w 3"/>
                <a:gd name="T7" fmla="*/ 0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3" y="2"/>
                    <a:pt x="2" y="2"/>
                    <a:pt x="2" y="2"/>
                  </a:cubicBezTo>
                  <a:cubicBezTo>
                    <a:pt x="1" y="3"/>
                    <a:pt x="2" y="1"/>
                    <a:pt x="0" y="2"/>
                  </a:cubicBezTo>
                  <a:cubicBezTo>
                    <a:pt x="1" y="1"/>
                    <a:pt x="1" y="1"/>
                    <a:pt x="1" y="0"/>
                  </a:cubicBezTo>
                  <a:cubicBezTo>
                    <a:pt x="3" y="0"/>
                    <a:pt x="2" y="2"/>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6" name="Freeform 20"/>
            <p:cNvSpPr/>
            <p:nvPr/>
          </p:nvSpPr>
          <p:spPr bwMode="auto">
            <a:xfrm>
              <a:off x="5608" y="2244"/>
              <a:ext cx="216" cy="195"/>
            </a:xfrm>
            <a:custGeom>
              <a:avLst/>
              <a:gdLst>
                <a:gd name="T0" fmla="*/ 5 w 11"/>
                <a:gd name="T1" fmla="*/ 0 h 10"/>
                <a:gd name="T2" fmla="*/ 6 w 11"/>
                <a:gd name="T3" fmla="*/ 0 h 10"/>
                <a:gd name="T4" fmla="*/ 5 w 11"/>
                <a:gd name="T5" fmla="*/ 1 h 10"/>
                <a:gd name="T6" fmla="*/ 6 w 11"/>
                <a:gd name="T7" fmla="*/ 2 h 10"/>
                <a:gd name="T8" fmla="*/ 7 w 11"/>
                <a:gd name="T9" fmla="*/ 0 h 10"/>
                <a:gd name="T10" fmla="*/ 10 w 11"/>
                <a:gd name="T11" fmla="*/ 7 h 10"/>
                <a:gd name="T12" fmla="*/ 4 w 11"/>
                <a:gd name="T13" fmla="*/ 9 h 10"/>
                <a:gd name="T14" fmla="*/ 3 w 11"/>
                <a:gd name="T15" fmla="*/ 9 h 10"/>
                <a:gd name="T16" fmla="*/ 5 w 1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0">
                  <a:moveTo>
                    <a:pt x="5" y="0"/>
                  </a:moveTo>
                  <a:cubicBezTo>
                    <a:pt x="5" y="0"/>
                    <a:pt x="6" y="0"/>
                    <a:pt x="6" y="0"/>
                  </a:cubicBezTo>
                  <a:cubicBezTo>
                    <a:pt x="6" y="1"/>
                    <a:pt x="5" y="0"/>
                    <a:pt x="5" y="1"/>
                  </a:cubicBezTo>
                  <a:cubicBezTo>
                    <a:pt x="6" y="1"/>
                    <a:pt x="6" y="2"/>
                    <a:pt x="6" y="2"/>
                  </a:cubicBezTo>
                  <a:cubicBezTo>
                    <a:pt x="8" y="2"/>
                    <a:pt x="6" y="0"/>
                    <a:pt x="7" y="0"/>
                  </a:cubicBezTo>
                  <a:cubicBezTo>
                    <a:pt x="10" y="1"/>
                    <a:pt x="11" y="4"/>
                    <a:pt x="10" y="7"/>
                  </a:cubicBezTo>
                  <a:cubicBezTo>
                    <a:pt x="8" y="7"/>
                    <a:pt x="7" y="10"/>
                    <a:pt x="4" y="9"/>
                  </a:cubicBezTo>
                  <a:cubicBezTo>
                    <a:pt x="4" y="9"/>
                    <a:pt x="4" y="9"/>
                    <a:pt x="3" y="9"/>
                  </a:cubicBezTo>
                  <a:cubicBezTo>
                    <a:pt x="0" y="7"/>
                    <a:pt x="0" y="0"/>
                    <a:pt x="5"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7" name="Freeform 21"/>
            <p:cNvSpPr/>
            <p:nvPr/>
          </p:nvSpPr>
          <p:spPr bwMode="auto">
            <a:xfrm>
              <a:off x="5689" y="1481"/>
              <a:ext cx="39" cy="39"/>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2" y="1"/>
                    <a:pt x="2" y="2"/>
                  </a:cubicBezTo>
                  <a:cubicBezTo>
                    <a:pt x="1" y="2"/>
                    <a:pt x="0" y="2"/>
                    <a:pt x="0" y="0"/>
                  </a:cubicBezTo>
                  <a:cubicBezTo>
                    <a:pt x="1" y="0"/>
                    <a:pt x="2"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8" name="Freeform 22"/>
            <p:cNvSpPr/>
            <p:nvPr/>
          </p:nvSpPr>
          <p:spPr bwMode="auto">
            <a:xfrm>
              <a:off x="5394" y="2666"/>
              <a:ext cx="117" cy="118"/>
            </a:xfrm>
            <a:custGeom>
              <a:avLst/>
              <a:gdLst>
                <a:gd name="T0" fmla="*/ 2 w 6"/>
                <a:gd name="T1" fmla="*/ 6 h 6"/>
                <a:gd name="T2" fmla="*/ 5 w 6"/>
                <a:gd name="T3" fmla="*/ 2 h 6"/>
                <a:gd name="T4" fmla="*/ 5 w 6"/>
                <a:gd name="T5" fmla="*/ 2 h 6"/>
                <a:gd name="T6" fmla="*/ 3 w 6"/>
                <a:gd name="T7" fmla="*/ 6 h 6"/>
                <a:gd name="T8" fmla="*/ 2 w 6"/>
                <a:gd name="T9" fmla="*/ 6 h 6"/>
              </a:gdLst>
              <a:ahLst/>
              <a:cxnLst>
                <a:cxn ang="0">
                  <a:pos x="T0" y="T1"/>
                </a:cxn>
                <a:cxn ang="0">
                  <a:pos x="T2" y="T3"/>
                </a:cxn>
                <a:cxn ang="0">
                  <a:pos x="T4" y="T5"/>
                </a:cxn>
                <a:cxn ang="0">
                  <a:pos x="T6" y="T7"/>
                </a:cxn>
                <a:cxn ang="0">
                  <a:pos x="T8" y="T9"/>
                </a:cxn>
              </a:cxnLst>
              <a:rect l="0" t="0" r="r" b="b"/>
              <a:pathLst>
                <a:path w="6" h="6">
                  <a:moveTo>
                    <a:pt x="2" y="6"/>
                  </a:moveTo>
                  <a:cubicBezTo>
                    <a:pt x="0" y="4"/>
                    <a:pt x="2" y="0"/>
                    <a:pt x="5" y="2"/>
                  </a:cubicBezTo>
                  <a:cubicBezTo>
                    <a:pt x="5" y="2"/>
                    <a:pt x="5" y="2"/>
                    <a:pt x="5" y="2"/>
                  </a:cubicBezTo>
                  <a:cubicBezTo>
                    <a:pt x="6" y="5"/>
                    <a:pt x="5" y="6"/>
                    <a:pt x="3" y="6"/>
                  </a:cubicBezTo>
                  <a:cubicBezTo>
                    <a:pt x="3" y="6"/>
                    <a:pt x="2" y="6"/>
                    <a:pt x="2" y="6"/>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59" name="Freeform 23"/>
            <p:cNvSpPr/>
            <p:nvPr/>
          </p:nvSpPr>
          <p:spPr bwMode="auto">
            <a:xfrm>
              <a:off x="5650" y="3083"/>
              <a:ext cx="59" cy="39"/>
            </a:xfrm>
            <a:custGeom>
              <a:avLst/>
              <a:gdLst>
                <a:gd name="T0" fmla="*/ 1 w 3"/>
                <a:gd name="T1" fmla="*/ 1 h 2"/>
                <a:gd name="T2" fmla="*/ 3 w 3"/>
                <a:gd name="T3" fmla="*/ 1 h 2"/>
                <a:gd name="T4" fmla="*/ 1 w 3"/>
                <a:gd name="T5" fmla="*/ 1 h 2"/>
              </a:gdLst>
              <a:ahLst/>
              <a:cxnLst>
                <a:cxn ang="0">
                  <a:pos x="T0" y="T1"/>
                </a:cxn>
                <a:cxn ang="0">
                  <a:pos x="T2" y="T3"/>
                </a:cxn>
                <a:cxn ang="0">
                  <a:pos x="T4" y="T5"/>
                </a:cxn>
              </a:cxnLst>
              <a:rect l="0" t="0" r="r" b="b"/>
              <a:pathLst>
                <a:path w="3" h="2">
                  <a:moveTo>
                    <a:pt x="1" y="1"/>
                  </a:moveTo>
                  <a:cubicBezTo>
                    <a:pt x="3" y="0"/>
                    <a:pt x="2" y="2"/>
                    <a:pt x="3" y="1"/>
                  </a:cubicBezTo>
                  <a:cubicBezTo>
                    <a:pt x="3" y="2"/>
                    <a:pt x="0" y="2"/>
                    <a:pt x="1"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0" name="Freeform 24"/>
            <p:cNvSpPr/>
            <p:nvPr/>
          </p:nvSpPr>
          <p:spPr bwMode="auto">
            <a:xfrm>
              <a:off x="5650" y="2829"/>
              <a:ext cx="98" cy="78"/>
            </a:xfrm>
            <a:custGeom>
              <a:avLst/>
              <a:gdLst>
                <a:gd name="T0" fmla="*/ 3 w 5"/>
                <a:gd name="T1" fmla="*/ 0 h 4"/>
                <a:gd name="T2" fmla="*/ 4 w 5"/>
                <a:gd name="T3" fmla="*/ 0 h 4"/>
                <a:gd name="T4" fmla="*/ 4 w 5"/>
                <a:gd name="T5" fmla="*/ 0 h 4"/>
                <a:gd name="T6" fmla="*/ 4 w 5"/>
                <a:gd name="T7" fmla="*/ 3 h 4"/>
                <a:gd name="T8" fmla="*/ 2 w 5"/>
                <a:gd name="T9" fmla="*/ 4 h 4"/>
                <a:gd name="T10" fmla="*/ 0 w 5"/>
                <a:gd name="T11" fmla="*/ 3 h 4"/>
                <a:gd name="T12" fmla="*/ 3 w 5"/>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5" h="4">
                  <a:moveTo>
                    <a:pt x="3" y="0"/>
                  </a:moveTo>
                  <a:cubicBezTo>
                    <a:pt x="3" y="0"/>
                    <a:pt x="4" y="0"/>
                    <a:pt x="4" y="0"/>
                  </a:cubicBezTo>
                  <a:cubicBezTo>
                    <a:pt x="4" y="0"/>
                    <a:pt x="4" y="0"/>
                    <a:pt x="4" y="0"/>
                  </a:cubicBezTo>
                  <a:cubicBezTo>
                    <a:pt x="3" y="1"/>
                    <a:pt x="5" y="1"/>
                    <a:pt x="4" y="3"/>
                  </a:cubicBezTo>
                  <a:cubicBezTo>
                    <a:pt x="4" y="3"/>
                    <a:pt x="2" y="3"/>
                    <a:pt x="2" y="4"/>
                  </a:cubicBezTo>
                  <a:cubicBezTo>
                    <a:pt x="1" y="4"/>
                    <a:pt x="2" y="3"/>
                    <a:pt x="0" y="3"/>
                  </a:cubicBezTo>
                  <a:cubicBezTo>
                    <a:pt x="1" y="2"/>
                    <a:pt x="1"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1" name="Freeform 25"/>
            <p:cNvSpPr/>
            <p:nvPr/>
          </p:nvSpPr>
          <p:spPr bwMode="auto">
            <a:xfrm>
              <a:off x="5552" y="1540"/>
              <a:ext cx="59" cy="78"/>
            </a:xfrm>
            <a:custGeom>
              <a:avLst/>
              <a:gdLst>
                <a:gd name="T0" fmla="*/ 3 w 3"/>
                <a:gd name="T1" fmla="*/ 1 h 4"/>
                <a:gd name="T2" fmla="*/ 2 w 3"/>
                <a:gd name="T3" fmla="*/ 4 h 4"/>
                <a:gd name="T4" fmla="*/ 1 w 3"/>
                <a:gd name="T5" fmla="*/ 4 h 4"/>
                <a:gd name="T6" fmla="*/ 3 w 3"/>
                <a:gd name="T7" fmla="*/ 1 h 4"/>
              </a:gdLst>
              <a:ahLst/>
              <a:cxnLst>
                <a:cxn ang="0">
                  <a:pos x="T0" y="T1"/>
                </a:cxn>
                <a:cxn ang="0">
                  <a:pos x="T2" y="T3"/>
                </a:cxn>
                <a:cxn ang="0">
                  <a:pos x="T4" y="T5"/>
                </a:cxn>
                <a:cxn ang="0">
                  <a:pos x="T6" y="T7"/>
                </a:cxn>
              </a:cxnLst>
              <a:rect l="0" t="0" r="r" b="b"/>
              <a:pathLst>
                <a:path w="3" h="4">
                  <a:moveTo>
                    <a:pt x="3" y="1"/>
                  </a:moveTo>
                  <a:cubicBezTo>
                    <a:pt x="3" y="2"/>
                    <a:pt x="2" y="2"/>
                    <a:pt x="2" y="4"/>
                  </a:cubicBezTo>
                  <a:cubicBezTo>
                    <a:pt x="2" y="4"/>
                    <a:pt x="1" y="4"/>
                    <a:pt x="1" y="4"/>
                  </a:cubicBezTo>
                  <a:cubicBezTo>
                    <a:pt x="0" y="2"/>
                    <a:pt x="1" y="0"/>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2" name="Freeform 27"/>
            <p:cNvSpPr/>
            <p:nvPr/>
          </p:nvSpPr>
          <p:spPr bwMode="auto">
            <a:xfrm>
              <a:off x="5533" y="2302"/>
              <a:ext cx="78" cy="58"/>
            </a:xfrm>
            <a:custGeom>
              <a:avLst/>
              <a:gdLst>
                <a:gd name="T0" fmla="*/ 0 w 4"/>
                <a:gd name="T1" fmla="*/ 3 h 3"/>
                <a:gd name="T2" fmla="*/ 2 w 4"/>
                <a:gd name="T3" fmla="*/ 0 h 3"/>
                <a:gd name="T4" fmla="*/ 4 w 4"/>
                <a:gd name="T5" fmla="*/ 0 h 3"/>
                <a:gd name="T6" fmla="*/ 0 w 4"/>
                <a:gd name="T7" fmla="*/ 3 h 3"/>
              </a:gdLst>
              <a:ahLst/>
              <a:cxnLst>
                <a:cxn ang="0">
                  <a:pos x="T0" y="T1"/>
                </a:cxn>
                <a:cxn ang="0">
                  <a:pos x="T2" y="T3"/>
                </a:cxn>
                <a:cxn ang="0">
                  <a:pos x="T4" y="T5"/>
                </a:cxn>
                <a:cxn ang="0">
                  <a:pos x="T6" y="T7"/>
                </a:cxn>
              </a:cxnLst>
              <a:rect l="0" t="0" r="r" b="b"/>
              <a:pathLst>
                <a:path w="4" h="3">
                  <a:moveTo>
                    <a:pt x="0" y="3"/>
                  </a:moveTo>
                  <a:cubicBezTo>
                    <a:pt x="1" y="2"/>
                    <a:pt x="2" y="1"/>
                    <a:pt x="2" y="0"/>
                  </a:cubicBezTo>
                  <a:cubicBezTo>
                    <a:pt x="2" y="0"/>
                    <a:pt x="3" y="0"/>
                    <a:pt x="4" y="0"/>
                  </a:cubicBezTo>
                  <a:cubicBezTo>
                    <a:pt x="4" y="2"/>
                    <a:pt x="3" y="3"/>
                    <a:pt x="0" y="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3" name="Freeform 29"/>
            <p:cNvSpPr/>
            <p:nvPr/>
          </p:nvSpPr>
          <p:spPr bwMode="auto">
            <a:xfrm>
              <a:off x="5493" y="1227"/>
              <a:ext cx="59" cy="59"/>
            </a:xfrm>
            <a:custGeom>
              <a:avLst/>
              <a:gdLst>
                <a:gd name="T0" fmla="*/ 3 w 3"/>
                <a:gd name="T1" fmla="*/ 0 h 3"/>
                <a:gd name="T2" fmla="*/ 3 w 3"/>
                <a:gd name="T3" fmla="*/ 3 h 3"/>
                <a:gd name="T4" fmla="*/ 1 w 3"/>
                <a:gd name="T5" fmla="*/ 3 h 3"/>
                <a:gd name="T6" fmla="*/ 0 w 3"/>
                <a:gd name="T7" fmla="*/ 0 h 3"/>
                <a:gd name="T8" fmla="*/ 3 w 3"/>
                <a:gd name="T9" fmla="*/ 0 h 3"/>
              </a:gdLst>
              <a:ahLst/>
              <a:cxnLst>
                <a:cxn ang="0">
                  <a:pos x="T0" y="T1"/>
                </a:cxn>
                <a:cxn ang="0">
                  <a:pos x="T2" y="T3"/>
                </a:cxn>
                <a:cxn ang="0">
                  <a:pos x="T4" y="T5"/>
                </a:cxn>
                <a:cxn ang="0">
                  <a:pos x="T6" y="T7"/>
                </a:cxn>
                <a:cxn ang="0">
                  <a:pos x="T8" y="T9"/>
                </a:cxn>
              </a:cxnLst>
              <a:rect l="0" t="0" r="r" b="b"/>
              <a:pathLst>
                <a:path w="3" h="3">
                  <a:moveTo>
                    <a:pt x="3" y="0"/>
                  </a:moveTo>
                  <a:cubicBezTo>
                    <a:pt x="3" y="1"/>
                    <a:pt x="3" y="2"/>
                    <a:pt x="3" y="3"/>
                  </a:cubicBezTo>
                  <a:cubicBezTo>
                    <a:pt x="2" y="3"/>
                    <a:pt x="2" y="3"/>
                    <a:pt x="1" y="3"/>
                  </a:cubicBezTo>
                  <a:cubicBezTo>
                    <a:pt x="1" y="2"/>
                    <a:pt x="0" y="1"/>
                    <a:pt x="0" y="0"/>
                  </a:cubicBezTo>
                  <a:cubicBezTo>
                    <a:pt x="1" y="0"/>
                    <a:pt x="2"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4" name="Freeform 30"/>
            <p:cNvSpPr/>
            <p:nvPr/>
          </p:nvSpPr>
          <p:spPr bwMode="auto">
            <a:xfrm>
              <a:off x="5454" y="1188"/>
              <a:ext cx="59" cy="39"/>
            </a:xfrm>
            <a:custGeom>
              <a:avLst/>
              <a:gdLst>
                <a:gd name="T0" fmla="*/ 3 w 3"/>
                <a:gd name="T1" fmla="*/ 0 h 2"/>
                <a:gd name="T2" fmla="*/ 3 w 3"/>
                <a:gd name="T3" fmla="*/ 2 h 2"/>
                <a:gd name="T4" fmla="*/ 1 w 3"/>
                <a:gd name="T5" fmla="*/ 0 h 2"/>
                <a:gd name="T6" fmla="*/ 3 w 3"/>
                <a:gd name="T7" fmla="*/ 0 h 2"/>
              </a:gdLst>
              <a:ahLst/>
              <a:cxnLst>
                <a:cxn ang="0">
                  <a:pos x="T0" y="T1"/>
                </a:cxn>
                <a:cxn ang="0">
                  <a:pos x="T2" y="T3"/>
                </a:cxn>
                <a:cxn ang="0">
                  <a:pos x="T4" y="T5"/>
                </a:cxn>
                <a:cxn ang="0">
                  <a:pos x="T6" y="T7"/>
                </a:cxn>
              </a:cxnLst>
              <a:rect l="0" t="0" r="r" b="b"/>
              <a:pathLst>
                <a:path w="3" h="2">
                  <a:moveTo>
                    <a:pt x="3" y="0"/>
                  </a:moveTo>
                  <a:cubicBezTo>
                    <a:pt x="3" y="0"/>
                    <a:pt x="3" y="1"/>
                    <a:pt x="3" y="2"/>
                  </a:cubicBezTo>
                  <a:cubicBezTo>
                    <a:pt x="1" y="2"/>
                    <a:pt x="0" y="1"/>
                    <a:pt x="1" y="0"/>
                  </a:cubicBezTo>
                  <a:cubicBezTo>
                    <a:pt x="1" y="0"/>
                    <a:pt x="2"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5" name="Freeform 31"/>
            <p:cNvSpPr/>
            <p:nvPr/>
          </p:nvSpPr>
          <p:spPr bwMode="auto">
            <a:xfrm>
              <a:off x="5435" y="1931"/>
              <a:ext cx="58" cy="78"/>
            </a:xfrm>
            <a:custGeom>
              <a:avLst/>
              <a:gdLst>
                <a:gd name="T0" fmla="*/ 0 w 3"/>
                <a:gd name="T1" fmla="*/ 1 h 4"/>
                <a:gd name="T2" fmla="*/ 2 w 3"/>
                <a:gd name="T3" fmla="*/ 3 h 4"/>
                <a:gd name="T4" fmla="*/ 0 w 3"/>
                <a:gd name="T5" fmla="*/ 1 h 4"/>
              </a:gdLst>
              <a:ahLst/>
              <a:cxnLst>
                <a:cxn ang="0">
                  <a:pos x="T0" y="T1"/>
                </a:cxn>
                <a:cxn ang="0">
                  <a:pos x="T2" y="T3"/>
                </a:cxn>
                <a:cxn ang="0">
                  <a:pos x="T4" y="T5"/>
                </a:cxn>
              </a:cxnLst>
              <a:rect l="0" t="0" r="r" b="b"/>
              <a:pathLst>
                <a:path w="3" h="4">
                  <a:moveTo>
                    <a:pt x="0" y="1"/>
                  </a:moveTo>
                  <a:cubicBezTo>
                    <a:pt x="0" y="0"/>
                    <a:pt x="3" y="1"/>
                    <a:pt x="2" y="3"/>
                  </a:cubicBezTo>
                  <a:cubicBezTo>
                    <a:pt x="0" y="4"/>
                    <a:pt x="1" y="1"/>
                    <a:pt x="0"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6" name="Freeform 32"/>
            <p:cNvSpPr/>
            <p:nvPr/>
          </p:nvSpPr>
          <p:spPr bwMode="auto">
            <a:xfrm>
              <a:off x="5454" y="778"/>
              <a:ext cx="39" cy="19"/>
            </a:xfrm>
            <a:custGeom>
              <a:avLst/>
              <a:gdLst>
                <a:gd name="T0" fmla="*/ 1 w 2"/>
                <a:gd name="T1" fmla="*/ 0 h 1"/>
                <a:gd name="T2" fmla="*/ 0 w 2"/>
                <a:gd name="T3" fmla="*/ 1 h 1"/>
                <a:gd name="T4" fmla="*/ 0 w 2"/>
                <a:gd name="T5" fmla="*/ 0 h 1"/>
                <a:gd name="T6" fmla="*/ 1 w 2"/>
                <a:gd name="T7" fmla="*/ 0 h 1"/>
              </a:gdLst>
              <a:ahLst/>
              <a:cxnLst>
                <a:cxn ang="0">
                  <a:pos x="T0" y="T1"/>
                </a:cxn>
                <a:cxn ang="0">
                  <a:pos x="T2" y="T3"/>
                </a:cxn>
                <a:cxn ang="0">
                  <a:pos x="T4" y="T5"/>
                </a:cxn>
                <a:cxn ang="0">
                  <a:pos x="T6" y="T7"/>
                </a:cxn>
              </a:cxnLst>
              <a:rect l="0" t="0" r="r" b="b"/>
              <a:pathLst>
                <a:path w="2" h="1">
                  <a:moveTo>
                    <a:pt x="1" y="0"/>
                  </a:moveTo>
                  <a:cubicBezTo>
                    <a:pt x="2" y="1"/>
                    <a:pt x="1" y="1"/>
                    <a:pt x="0" y="1"/>
                  </a:cubicBezTo>
                  <a:cubicBezTo>
                    <a:pt x="0" y="1"/>
                    <a:pt x="0" y="0"/>
                    <a:pt x="0" y="0"/>
                  </a:cubicBezTo>
                  <a:cubicBezTo>
                    <a:pt x="0"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7" name="Freeform 33"/>
            <p:cNvSpPr/>
            <p:nvPr/>
          </p:nvSpPr>
          <p:spPr bwMode="auto">
            <a:xfrm>
              <a:off x="5415" y="2966"/>
              <a:ext cx="20" cy="39"/>
            </a:xfrm>
            <a:custGeom>
              <a:avLst/>
              <a:gdLst>
                <a:gd name="T0" fmla="*/ 0 w 1"/>
                <a:gd name="T1" fmla="*/ 0 h 2"/>
                <a:gd name="T2" fmla="*/ 1 w 1"/>
                <a:gd name="T3" fmla="*/ 2 h 2"/>
                <a:gd name="T4" fmla="*/ 0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1" y="0"/>
                    <a:pt x="1" y="1"/>
                    <a:pt x="1" y="2"/>
                  </a:cubicBezTo>
                  <a:cubicBezTo>
                    <a:pt x="1" y="2"/>
                    <a:pt x="0" y="2"/>
                    <a:pt x="0" y="2"/>
                  </a:cubicBezTo>
                  <a:cubicBezTo>
                    <a:pt x="0" y="1"/>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8" name="Freeform 35"/>
            <p:cNvSpPr/>
            <p:nvPr/>
          </p:nvSpPr>
          <p:spPr bwMode="auto">
            <a:xfrm>
              <a:off x="5376" y="1012"/>
              <a:ext cx="59" cy="59"/>
            </a:xfrm>
            <a:custGeom>
              <a:avLst/>
              <a:gdLst>
                <a:gd name="T0" fmla="*/ 3 w 3"/>
                <a:gd name="T1" fmla="*/ 1 h 3"/>
                <a:gd name="T2" fmla="*/ 0 w 3"/>
                <a:gd name="T3" fmla="*/ 3 h 3"/>
                <a:gd name="T4" fmla="*/ 1 w 3"/>
                <a:gd name="T5" fmla="*/ 0 h 3"/>
                <a:gd name="T6" fmla="*/ 3 w 3"/>
                <a:gd name="T7" fmla="*/ 1 h 3"/>
              </a:gdLst>
              <a:ahLst/>
              <a:cxnLst>
                <a:cxn ang="0">
                  <a:pos x="T0" y="T1"/>
                </a:cxn>
                <a:cxn ang="0">
                  <a:pos x="T2" y="T3"/>
                </a:cxn>
                <a:cxn ang="0">
                  <a:pos x="T4" y="T5"/>
                </a:cxn>
                <a:cxn ang="0">
                  <a:pos x="T6" y="T7"/>
                </a:cxn>
              </a:cxnLst>
              <a:rect l="0" t="0" r="r" b="b"/>
              <a:pathLst>
                <a:path w="3" h="3">
                  <a:moveTo>
                    <a:pt x="3" y="1"/>
                  </a:moveTo>
                  <a:cubicBezTo>
                    <a:pt x="3" y="2"/>
                    <a:pt x="2" y="3"/>
                    <a:pt x="0" y="3"/>
                  </a:cubicBezTo>
                  <a:cubicBezTo>
                    <a:pt x="0" y="2"/>
                    <a:pt x="0" y="1"/>
                    <a:pt x="1" y="0"/>
                  </a:cubicBezTo>
                  <a:cubicBezTo>
                    <a:pt x="2" y="0"/>
                    <a:pt x="2" y="1"/>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69" name="Freeform 37"/>
            <p:cNvSpPr/>
            <p:nvPr/>
          </p:nvSpPr>
          <p:spPr bwMode="auto">
            <a:xfrm>
              <a:off x="5180" y="1579"/>
              <a:ext cx="39" cy="58"/>
            </a:xfrm>
            <a:custGeom>
              <a:avLst/>
              <a:gdLst>
                <a:gd name="T0" fmla="*/ 2 w 2"/>
                <a:gd name="T1" fmla="*/ 1 h 3"/>
                <a:gd name="T2" fmla="*/ 2 w 2"/>
                <a:gd name="T3" fmla="*/ 3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2" y="2"/>
                    <a:pt x="2" y="3"/>
                  </a:cubicBezTo>
                  <a:cubicBezTo>
                    <a:pt x="1" y="3"/>
                    <a:pt x="1" y="2"/>
                    <a:pt x="0" y="2"/>
                  </a:cubicBezTo>
                  <a:cubicBezTo>
                    <a:pt x="1" y="2"/>
                    <a:pt x="1" y="0"/>
                    <a:pt x="2"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0" name="Freeform 38"/>
            <p:cNvSpPr/>
            <p:nvPr/>
          </p:nvSpPr>
          <p:spPr bwMode="auto">
            <a:xfrm>
              <a:off x="5160" y="1813"/>
              <a:ext cx="59" cy="39"/>
            </a:xfrm>
            <a:custGeom>
              <a:avLst/>
              <a:gdLst>
                <a:gd name="T0" fmla="*/ 3 w 3"/>
                <a:gd name="T1" fmla="*/ 1 h 2"/>
                <a:gd name="T2" fmla="*/ 0 w 3"/>
                <a:gd name="T3" fmla="*/ 2 h 2"/>
                <a:gd name="T4" fmla="*/ 1 w 3"/>
                <a:gd name="T5" fmla="*/ 0 h 2"/>
                <a:gd name="T6" fmla="*/ 3 w 3"/>
                <a:gd name="T7" fmla="*/ 1 h 2"/>
              </a:gdLst>
              <a:ahLst/>
              <a:cxnLst>
                <a:cxn ang="0">
                  <a:pos x="T0" y="T1"/>
                </a:cxn>
                <a:cxn ang="0">
                  <a:pos x="T2" y="T3"/>
                </a:cxn>
                <a:cxn ang="0">
                  <a:pos x="T4" y="T5"/>
                </a:cxn>
                <a:cxn ang="0">
                  <a:pos x="T6" y="T7"/>
                </a:cxn>
              </a:cxnLst>
              <a:rect l="0" t="0" r="r" b="b"/>
              <a:pathLst>
                <a:path w="3" h="2">
                  <a:moveTo>
                    <a:pt x="3" y="1"/>
                  </a:moveTo>
                  <a:cubicBezTo>
                    <a:pt x="2" y="1"/>
                    <a:pt x="2" y="2"/>
                    <a:pt x="0" y="2"/>
                  </a:cubicBezTo>
                  <a:cubicBezTo>
                    <a:pt x="0" y="0"/>
                    <a:pt x="1" y="1"/>
                    <a:pt x="1" y="0"/>
                  </a:cubicBezTo>
                  <a:cubicBezTo>
                    <a:pt x="2" y="0"/>
                    <a:pt x="3" y="0"/>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1" name="Freeform 39"/>
            <p:cNvSpPr/>
            <p:nvPr/>
          </p:nvSpPr>
          <p:spPr bwMode="auto">
            <a:xfrm>
              <a:off x="5062" y="1794"/>
              <a:ext cx="98" cy="58"/>
            </a:xfrm>
            <a:custGeom>
              <a:avLst/>
              <a:gdLst>
                <a:gd name="T0" fmla="*/ 0 w 5"/>
                <a:gd name="T1" fmla="*/ 0 h 3"/>
                <a:gd name="T2" fmla="*/ 5 w 5"/>
                <a:gd name="T3" fmla="*/ 3 h 3"/>
                <a:gd name="T4" fmla="*/ 0 w 5"/>
                <a:gd name="T5" fmla="*/ 0 h 3"/>
              </a:gdLst>
              <a:ahLst/>
              <a:cxnLst>
                <a:cxn ang="0">
                  <a:pos x="T0" y="T1"/>
                </a:cxn>
                <a:cxn ang="0">
                  <a:pos x="T2" y="T3"/>
                </a:cxn>
                <a:cxn ang="0">
                  <a:pos x="T4" y="T5"/>
                </a:cxn>
              </a:cxnLst>
              <a:rect l="0" t="0" r="r" b="b"/>
              <a:pathLst>
                <a:path w="5" h="3">
                  <a:moveTo>
                    <a:pt x="0" y="0"/>
                  </a:moveTo>
                  <a:cubicBezTo>
                    <a:pt x="3" y="0"/>
                    <a:pt x="4" y="2"/>
                    <a:pt x="5" y="3"/>
                  </a:cubicBezTo>
                  <a:cubicBezTo>
                    <a:pt x="3" y="3"/>
                    <a:pt x="0" y="2"/>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2" name="Freeform 40"/>
            <p:cNvSpPr/>
            <p:nvPr/>
          </p:nvSpPr>
          <p:spPr bwMode="auto">
            <a:xfrm>
              <a:off x="4984" y="1442"/>
              <a:ext cx="98" cy="98"/>
            </a:xfrm>
            <a:custGeom>
              <a:avLst/>
              <a:gdLst>
                <a:gd name="T0" fmla="*/ 5 w 5"/>
                <a:gd name="T1" fmla="*/ 1 h 5"/>
                <a:gd name="T2" fmla="*/ 3 w 5"/>
                <a:gd name="T3" fmla="*/ 5 h 5"/>
                <a:gd name="T4" fmla="*/ 5 w 5"/>
                <a:gd name="T5" fmla="*/ 1 h 5"/>
              </a:gdLst>
              <a:ahLst/>
              <a:cxnLst>
                <a:cxn ang="0">
                  <a:pos x="T0" y="T1"/>
                </a:cxn>
                <a:cxn ang="0">
                  <a:pos x="T2" y="T3"/>
                </a:cxn>
                <a:cxn ang="0">
                  <a:pos x="T4" y="T5"/>
                </a:cxn>
              </a:cxnLst>
              <a:rect l="0" t="0" r="r" b="b"/>
              <a:pathLst>
                <a:path w="5" h="5">
                  <a:moveTo>
                    <a:pt x="5" y="1"/>
                  </a:moveTo>
                  <a:cubicBezTo>
                    <a:pt x="5" y="3"/>
                    <a:pt x="4" y="4"/>
                    <a:pt x="3" y="5"/>
                  </a:cubicBezTo>
                  <a:cubicBezTo>
                    <a:pt x="0" y="4"/>
                    <a:pt x="1" y="0"/>
                    <a:pt x="5"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3" name="Freeform 41"/>
            <p:cNvSpPr/>
            <p:nvPr/>
          </p:nvSpPr>
          <p:spPr bwMode="auto">
            <a:xfrm>
              <a:off x="4925" y="2204"/>
              <a:ext cx="59" cy="59"/>
            </a:xfrm>
            <a:custGeom>
              <a:avLst/>
              <a:gdLst>
                <a:gd name="T0" fmla="*/ 0 w 3"/>
                <a:gd name="T1" fmla="*/ 1 h 3"/>
                <a:gd name="T2" fmla="*/ 2 w 3"/>
                <a:gd name="T3" fmla="*/ 1 h 3"/>
                <a:gd name="T4" fmla="*/ 0 w 3"/>
                <a:gd name="T5" fmla="*/ 1 h 3"/>
              </a:gdLst>
              <a:ahLst/>
              <a:cxnLst>
                <a:cxn ang="0">
                  <a:pos x="T0" y="T1"/>
                </a:cxn>
                <a:cxn ang="0">
                  <a:pos x="T2" y="T3"/>
                </a:cxn>
                <a:cxn ang="0">
                  <a:pos x="T4" y="T5"/>
                </a:cxn>
              </a:cxnLst>
              <a:rect l="0" t="0" r="r" b="b"/>
              <a:pathLst>
                <a:path w="3" h="3">
                  <a:moveTo>
                    <a:pt x="0" y="1"/>
                  </a:moveTo>
                  <a:cubicBezTo>
                    <a:pt x="1" y="1"/>
                    <a:pt x="1" y="0"/>
                    <a:pt x="2" y="1"/>
                  </a:cubicBezTo>
                  <a:cubicBezTo>
                    <a:pt x="3" y="2"/>
                    <a:pt x="0" y="3"/>
                    <a:pt x="0"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4" name="Freeform 42"/>
            <p:cNvSpPr/>
            <p:nvPr/>
          </p:nvSpPr>
          <p:spPr bwMode="auto">
            <a:xfrm>
              <a:off x="4769" y="2185"/>
              <a:ext cx="176" cy="156"/>
            </a:xfrm>
            <a:custGeom>
              <a:avLst/>
              <a:gdLst>
                <a:gd name="T0" fmla="*/ 2 w 9"/>
                <a:gd name="T1" fmla="*/ 6 h 8"/>
                <a:gd name="T2" fmla="*/ 7 w 9"/>
                <a:gd name="T3" fmla="*/ 8 h 8"/>
                <a:gd name="T4" fmla="*/ 4 w 9"/>
                <a:gd name="T5" fmla="*/ 8 h 8"/>
                <a:gd name="T6" fmla="*/ 2 w 9"/>
                <a:gd name="T7" fmla="*/ 6 h 8"/>
              </a:gdLst>
              <a:ahLst/>
              <a:cxnLst>
                <a:cxn ang="0">
                  <a:pos x="T0" y="T1"/>
                </a:cxn>
                <a:cxn ang="0">
                  <a:pos x="T2" y="T3"/>
                </a:cxn>
                <a:cxn ang="0">
                  <a:pos x="T4" y="T5"/>
                </a:cxn>
                <a:cxn ang="0">
                  <a:pos x="T6" y="T7"/>
                </a:cxn>
              </a:cxnLst>
              <a:rect l="0" t="0" r="r" b="b"/>
              <a:pathLst>
                <a:path w="9" h="8">
                  <a:moveTo>
                    <a:pt x="2" y="6"/>
                  </a:moveTo>
                  <a:cubicBezTo>
                    <a:pt x="0" y="0"/>
                    <a:pt x="9" y="2"/>
                    <a:pt x="7" y="8"/>
                  </a:cubicBezTo>
                  <a:cubicBezTo>
                    <a:pt x="6" y="8"/>
                    <a:pt x="5" y="8"/>
                    <a:pt x="4" y="8"/>
                  </a:cubicBezTo>
                  <a:cubicBezTo>
                    <a:pt x="4" y="6"/>
                    <a:pt x="2" y="7"/>
                    <a:pt x="2" y="6"/>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5" name="Freeform 43"/>
            <p:cNvSpPr/>
            <p:nvPr/>
          </p:nvSpPr>
          <p:spPr bwMode="auto">
            <a:xfrm>
              <a:off x="4886" y="2771"/>
              <a:ext cx="20" cy="39"/>
            </a:xfrm>
            <a:custGeom>
              <a:avLst/>
              <a:gdLst>
                <a:gd name="T0" fmla="*/ 1 w 1"/>
                <a:gd name="T1" fmla="*/ 0 h 2"/>
                <a:gd name="T2" fmla="*/ 1 w 1"/>
                <a:gd name="T3" fmla="*/ 2 h 2"/>
                <a:gd name="T4" fmla="*/ 0 w 1"/>
                <a:gd name="T5" fmla="*/ 0 h 2"/>
                <a:gd name="T6" fmla="*/ 1 w 1"/>
                <a:gd name="T7" fmla="*/ 0 h 2"/>
              </a:gdLst>
              <a:ahLst/>
              <a:cxnLst>
                <a:cxn ang="0">
                  <a:pos x="T0" y="T1"/>
                </a:cxn>
                <a:cxn ang="0">
                  <a:pos x="T2" y="T3"/>
                </a:cxn>
                <a:cxn ang="0">
                  <a:pos x="T4" y="T5"/>
                </a:cxn>
                <a:cxn ang="0">
                  <a:pos x="T6" y="T7"/>
                </a:cxn>
              </a:cxnLst>
              <a:rect l="0" t="0" r="r" b="b"/>
              <a:pathLst>
                <a:path w="1" h="2">
                  <a:moveTo>
                    <a:pt x="1" y="0"/>
                  </a:moveTo>
                  <a:cubicBezTo>
                    <a:pt x="1" y="1"/>
                    <a:pt x="1" y="1"/>
                    <a:pt x="1" y="2"/>
                  </a:cubicBezTo>
                  <a:cubicBezTo>
                    <a:pt x="0" y="2"/>
                    <a:pt x="0" y="1"/>
                    <a:pt x="0" y="0"/>
                  </a:cubicBezTo>
                  <a:cubicBezTo>
                    <a:pt x="1"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6" name="Freeform 44"/>
            <p:cNvSpPr/>
            <p:nvPr/>
          </p:nvSpPr>
          <p:spPr bwMode="auto">
            <a:xfrm>
              <a:off x="4827" y="2771"/>
              <a:ext cx="59" cy="39"/>
            </a:xfrm>
            <a:custGeom>
              <a:avLst/>
              <a:gdLst>
                <a:gd name="T0" fmla="*/ 1 w 3"/>
                <a:gd name="T1" fmla="*/ 0 h 2"/>
                <a:gd name="T2" fmla="*/ 2 w 3"/>
                <a:gd name="T3" fmla="*/ 2 h 2"/>
                <a:gd name="T4" fmla="*/ 1 w 3"/>
                <a:gd name="T5" fmla="*/ 2 h 2"/>
                <a:gd name="T6" fmla="*/ 1 w 3"/>
                <a:gd name="T7" fmla="*/ 0 h 2"/>
              </a:gdLst>
              <a:ahLst/>
              <a:cxnLst>
                <a:cxn ang="0">
                  <a:pos x="T0" y="T1"/>
                </a:cxn>
                <a:cxn ang="0">
                  <a:pos x="T2" y="T3"/>
                </a:cxn>
                <a:cxn ang="0">
                  <a:pos x="T4" y="T5"/>
                </a:cxn>
                <a:cxn ang="0">
                  <a:pos x="T6" y="T7"/>
                </a:cxn>
              </a:cxnLst>
              <a:rect l="0" t="0" r="r" b="b"/>
              <a:pathLst>
                <a:path w="3" h="2">
                  <a:moveTo>
                    <a:pt x="1" y="0"/>
                  </a:moveTo>
                  <a:cubicBezTo>
                    <a:pt x="3" y="0"/>
                    <a:pt x="2" y="1"/>
                    <a:pt x="2" y="2"/>
                  </a:cubicBezTo>
                  <a:cubicBezTo>
                    <a:pt x="2" y="2"/>
                    <a:pt x="1" y="2"/>
                    <a:pt x="1" y="2"/>
                  </a:cubicBezTo>
                  <a:cubicBezTo>
                    <a:pt x="0" y="1"/>
                    <a:pt x="2" y="2"/>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7" name="Freeform 45"/>
            <p:cNvSpPr/>
            <p:nvPr/>
          </p:nvSpPr>
          <p:spPr bwMode="auto">
            <a:xfrm>
              <a:off x="4749" y="875"/>
              <a:ext cx="59" cy="40"/>
            </a:xfrm>
            <a:custGeom>
              <a:avLst/>
              <a:gdLst>
                <a:gd name="T0" fmla="*/ 1 w 3"/>
                <a:gd name="T1" fmla="*/ 0 h 2"/>
                <a:gd name="T2" fmla="*/ 3 w 3"/>
                <a:gd name="T3" fmla="*/ 2 h 2"/>
                <a:gd name="T4" fmla="*/ 0 w 3"/>
                <a:gd name="T5" fmla="*/ 1 h 2"/>
                <a:gd name="T6" fmla="*/ 1 w 3"/>
                <a:gd name="T7" fmla="*/ 0 h 2"/>
              </a:gdLst>
              <a:ahLst/>
              <a:cxnLst>
                <a:cxn ang="0">
                  <a:pos x="T0" y="T1"/>
                </a:cxn>
                <a:cxn ang="0">
                  <a:pos x="T2" y="T3"/>
                </a:cxn>
                <a:cxn ang="0">
                  <a:pos x="T4" y="T5"/>
                </a:cxn>
                <a:cxn ang="0">
                  <a:pos x="T6" y="T7"/>
                </a:cxn>
              </a:cxnLst>
              <a:rect l="0" t="0" r="r" b="b"/>
              <a:pathLst>
                <a:path w="3" h="2">
                  <a:moveTo>
                    <a:pt x="1" y="0"/>
                  </a:moveTo>
                  <a:cubicBezTo>
                    <a:pt x="2" y="0"/>
                    <a:pt x="3" y="0"/>
                    <a:pt x="3" y="2"/>
                  </a:cubicBezTo>
                  <a:cubicBezTo>
                    <a:pt x="1" y="2"/>
                    <a:pt x="1" y="1"/>
                    <a:pt x="0" y="1"/>
                  </a:cubicBezTo>
                  <a:cubicBezTo>
                    <a:pt x="0" y="0"/>
                    <a:pt x="2" y="1"/>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8" name="Freeform 46"/>
            <p:cNvSpPr/>
            <p:nvPr/>
          </p:nvSpPr>
          <p:spPr bwMode="auto">
            <a:xfrm>
              <a:off x="4690" y="3669"/>
              <a:ext cx="59" cy="40"/>
            </a:xfrm>
            <a:custGeom>
              <a:avLst/>
              <a:gdLst>
                <a:gd name="T0" fmla="*/ 3 w 3"/>
                <a:gd name="T1" fmla="*/ 0 h 2"/>
                <a:gd name="T2" fmla="*/ 1 w 3"/>
                <a:gd name="T3" fmla="*/ 2 h 2"/>
                <a:gd name="T4" fmla="*/ 3 w 3"/>
                <a:gd name="T5" fmla="*/ 0 h 2"/>
              </a:gdLst>
              <a:ahLst/>
              <a:cxnLst>
                <a:cxn ang="0">
                  <a:pos x="T0" y="T1"/>
                </a:cxn>
                <a:cxn ang="0">
                  <a:pos x="T2" y="T3"/>
                </a:cxn>
                <a:cxn ang="0">
                  <a:pos x="T4" y="T5"/>
                </a:cxn>
              </a:cxnLst>
              <a:rect l="0" t="0" r="r" b="b"/>
              <a:pathLst>
                <a:path w="3" h="2">
                  <a:moveTo>
                    <a:pt x="3" y="0"/>
                  </a:moveTo>
                  <a:cubicBezTo>
                    <a:pt x="3" y="2"/>
                    <a:pt x="2" y="2"/>
                    <a:pt x="1" y="2"/>
                  </a:cubicBezTo>
                  <a:cubicBezTo>
                    <a:pt x="0" y="0"/>
                    <a:pt x="1" y="0"/>
                    <a:pt x="3"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79" name="Freeform 47"/>
            <p:cNvSpPr/>
            <p:nvPr/>
          </p:nvSpPr>
          <p:spPr bwMode="auto">
            <a:xfrm>
              <a:off x="4710" y="524"/>
              <a:ext cx="39" cy="39"/>
            </a:xfrm>
            <a:custGeom>
              <a:avLst/>
              <a:gdLst>
                <a:gd name="T0" fmla="*/ 2 w 2"/>
                <a:gd name="T1" fmla="*/ 0 h 2"/>
                <a:gd name="T2" fmla="*/ 2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2" y="1"/>
                    <a:pt x="2" y="2"/>
                  </a:cubicBezTo>
                  <a:cubicBezTo>
                    <a:pt x="0" y="2"/>
                    <a:pt x="0" y="1"/>
                    <a:pt x="0" y="0"/>
                  </a:cubicBezTo>
                  <a:cubicBezTo>
                    <a:pt x="1"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0" name="Freeform 48"/>
            <p:cNvSpPr/>
            <p:nvPr/>
          </p:nvSpPr>
          <p:spPr bwMode="auto">
            <a:xfrm>
              <a:off x="4573" y="2614"/>
              <a:ext cx="58" cy="372"/>
            </a:xfrm>
            <a:custGeom>
              <a:avLst/>
              <a:gdLst>
                <a:gd name="T0" fmla="*/ 0 w 3"/>
                <a:gd name="T1" fmla="*/ 0 h 19"/>
                <a:gd name="T2" fmla="*/ 2 w 3"/>
                <a:gd name="T3" fmla="*/ 0 h 19"/>
                <a:gd name="T4" fmla="*/ 1 w 3"/>
                <a:gd name="T5" fmla="*/ 19 h 19"/>
                <a:gd name="T6" fmla="*/ 0 w 3"/>
                <a:gd name="T7" fmla="*/ 0 h 19"/>
              </a:gdLst>
              <a:ahLst/>
              <a:cxnLst>
                <a:cxn ang="0">
                  <a:pos x="T0" y="T1"/>
                </a:cxn>
                <a:cxn ang="0">
                  <a:pos x="T2" y="T3"/>
                </a:cxn>
                <a:cxn ang="0">
                  <a:pos x="T4" y="T5"/>
                </a:cxn>
                <a:cxn ang="0">
                  <a:pos x="T6" y="T7"/>
                </a:cxn>
              </a:cxnLst>
              <a:rect l="0" t="0" r="r" b="b"/>
              <a:pathLst>
                <a:path w="3" h="19">
                  <a:moveTo>
                    <a:pt x="0" y="0"/>
                  </a:moveTo>
                  <a:cubicBezTo>
                    <a:pt x="0" y="0"/>
                    <a:pt x="1" y="0"/>
                    <a:pt x="2" y="0"/>
                  </a:cubicBezTo>
                  <a:cubicBezTo>
                    <a:pt x="1" y="4"/>
                    <a:pt x="3" y="14"/>
                    <a:pt x="1" y="19"/>
                  </a:cubicBezTo>
                  <a:cubicBezTo>
                    <a:pt x="1" y="11"/>
                    <a:pt x="1" y="6"/>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1" name="Freeform 49"/>
            <p:cNvSpPr/>
            <p:nvPr/>
          </p:nvSpPr>
          <p:spPr bwMode="auto">
            <a:xfrm>
              <a:off x="4534" y="621"/>
              <a:ext cx="19" cy="40"/>
            </a:xfrm>
            <a:custGeom>
              <a:avLst/>
              <a:gdLst>
                <a:gd name="T0" fmla="*/ 1 w 1"/>
                <a:gd name="T1" fmla="*/ 0 h 2"/>
                <a:gd name="T2" fmla="*/ 1 w 1"/>
                <a:gd name="T3" fmla="*/ 2 h 2"/>
                <a:gd name="T4" fmla="*/ 0 w 1"/>
                <a:gd name="T5" fmla="*/ 0 h 2"/>
                <a:gd name="T6" fmla="*/ 1 w 1"/>
                <a:gd name="T7" fmla="*/ 0 h 2"/>
              </a:gdLst>
              <a:ahLst/>
              <a:cxnLst>
                <a:cxn ang="0">
                  <a:pos x="T0" y="T1"/>
                </a:cxn>
                <a:cxn ang="0">
                  <a:pos x="T2" y="T3"/>
                </a:cxn>
                <a:cxn ang="0">
                  <a:pos x="T4" y="T5"/>
                </a:cxn>
                <a:cxn ang="0">
                  <a:pos x="T6" y="T7"/>
                </a:cxn>
              </a:cxnLst>
              <a:rect l="0" t="0" r="r" b="b"/>
              <a:pathLst>
                <a:path w="1" h="2">
                  <a:moveTo>
                    <a:pt x="1" y="0"/>
                  </a:moveTo>
                  <a:cubicBezTo>
                    <a:pt x="1" y="1"/>
                    <a:pt x="1" y="1"/>
                    <a:pt x="1" y="2"/>
                  </a:cubicBezTo>
                  <a:cubicBezTo>
                    <a:pt x="0" y="2"/>
                    <a:pt x="0" y="2"/>
                    <a:pt x="0" y="0"/>
                  </a:cubicBezTo>
                  <a:cubicBezTo>
                    <a:pt x="0"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2" name="Freeform 50"/>
            <p:cNvSpPr/>
            <p:nvPr/>
          </p:nvSpPr>
          <p:spPr bwMode="auto">
            <a:xfrm>
              <a:off x="4279" y="2947"/>
              <a:ext cx="59" cy="58"/>
            </a:xfrm>
            <a:custGeom>
              <a:avLst/>
              <a:gdLst>
                <a:gd name="T0" fmla="*/ 0 w 3"/>
                <a:gd name="T1" fmla="*/ 0 h 3"/>
                <a:gd name="T2" fmla="*/ 3 w 3"/>
                <a:gd name="T3" fmla="*/ 0 h 3"/>
                <a:gd name="T4" fmla="*/ 0 w 3"/>
                <a:gd name="T5" fmla="*/ 3 h 3"/>
                <a:gd name="T6" fmla="*/ 0 w 3"/>
                <a:gd name="T7" fmla="*/ 0 h 3"/>
              </a:gdLst>
              <a:ahLst/>
              <a:cxnLst>
                <a:cxn ang="0">
                  <a:pos x="T0" y="T1"/>
                </a:cxn>
                <a:cxn ang="0">
                  <a:pos x="T2" y="T3"/>
                </a:cxn>
                <a:cxn ang="0">
                  <a:pos x="T4" y="T5"/>
                </a:cxn>
                <a:cxn ang="0">
                  <a:pos x="T6" y="T7"/>
                </a:cxn>
              </a:cxnLst>
              <a:rect l="0" t="0" r="r" b="b"/>
              <a:pathLst>
                <a:path w="3" h="3">
                  <a:moveTo>
                    <a:pt x="0" y="0"/>
                  </a:moveTo>
                  <a:cubicBezTo>
                    <a:pt x="1" y="0"/>
                    <a:pt x="2" y="0"/>
                    <a:pt x="3" y="0"/>
                  </a:cubicBezTo>
                  <a:cubicBezTo>
                    <a:pt x="2" y="1"/>
                    <a:pt x="3" y="3"/>
                    <a:pt x="0" y="3"/>
                  </a:cubicBezTo>
                  <a:cubicBezTo>
                    <a:pt x="0" y="2"/>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3" name="Freeform 51"/>
            <p:cNvSpPr/>
            <p:nvPr/>
          </p:nvSpPr>
          <p:spPr bwMode="auto">
            <a:xfrm>
              <a:off x="4142" y="2321"/>
              <a:ext cx="58" cy="59"/>
            </a:xfrm>
            <a:custGeom>
              <a:avLst/>
              <a:gdLst>
                <a:gd name="T0" fmla="*/ 3 w 3"/>
                <a:gd name="T1" fmla="*/ 1 h 3"/>
                <a:gd name="T2" fmla="*/ 3 w 3"/>
                <a:gd name="T3" fmla="*/ 3 h 3"/>
                <a:gd name="T4" fmla="*/ 0 w 3"/>
                <a:gd name="T5" fmla="*/ 3 h 3"/>
                <a:gd name="T6" fmla="*/ 3 w 3"/>
                <a:gd name="T7" fmla="*/ 1 h 3"/>
              </a:gdLst>
              <a:ahLst/>
              <a:cxnLst>
                <a:cxn ang="0">
                  <a:pos x="T0" y="T1"/>
                </a:cxn>
                <a:cxn ang="0">
                  <a:pos x="T2" y="T3"/>
                </a:cxn>
                <a:cxn ang="0">
                  <a:pos x="T4" y="T5"/>
                </a:cxn>
                <a:cxn ang="0">
                  <a:pos x="T6" y="T7"/>
                </a:cxn>
              </a:cxnLst>
              <a:rect l="0" t="0" r="r" b="b"/>
              <a:pathLst>
                <a:path w="3" h="3">
                  <a:moveTo>
                    <a:pt x="3" y="1"/>
                  </a:moveTo>
                  <a:cubicBezTo>
                    <a:pt x="3" y="2"/>
                    <a:pt x="3" y="3"/>
                    <a:pt x="3" y="3"/>
                  </a:cubicBezTo>
                  <a:cubicBezTo>
                    <a:pt x="2" y="3"/>
                    <a:pt x="1" y="3"/>
                    <a:pt x="0" y="3"/>
                  </a:cubicBezTo>
                  <a:cubicBezTo>
                    <a:pt x="0" y="1"/>
                    <a:pt x="1" y="0"/>
                    <a:pt x="3"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4" name="Freeform 52"/>
            <p:cNvSpPr/>
            <p:nvPr/>
          </p:nvSpPr>
          <p:spPr bwMode="auto">
            <a:xfrm>
              <a:off x="4142" y="3083"/>
              <a:ext cx="58" cy="59"/>
            </a:xfrm>
            <a:custGeom>
              <a:avLst/>
              <a:gdLst>
                <a:gd name="T0" fmla="*/ 3 w 3"/>
                <a:gd name="T1" fmla="*/ 3 h 3"/>
                <a:gd name="T2" fmla="*/ 0 w 3"/>
                <a:gd name="T3" fmla="*/ 1 h 3"/>
                <a:gd name="T4" fmla="*/ 3 w 3"/>
                <a:gd name="T5" fmla="*/ 3 h 3"/>
              </a:gdLst>
              <a:ahLst/>
              <a:cxnLst>
                <a:cxn ang="0">
                  <a:pos x="T0" y="T1"/>
                </a:cxn>
                <a:cxn ang="0">
                  <a:pos x="T2" y="T3"/>
                </a:cxn>
                <a:cxn ang="0">
                  <a:pos x="T4" y="T5"/>
                </a:cxn>
              </a:cxnLst>
              <a:rect l="0" t="0" r="r" b="b"/>
              <a:pathLst>
                <a:path w="3" h="3">
                  <a:moveTo>
                    <a:pt x="3" y="3"/>
                  </a:moveTo>
                  <a:cubicBezTo>
                    <a:pt x="1" y="3"/>
                    <a:pt x="0" y="2"/>
                    <a:pt x="0" y="1"/>
                  </a:cubicBezTo>
                  <a:cubicBezTo>
                    <a:pt x="2" y="0"/>
                    <a:pt x="3" y="1"/>
                    <a:pt x="3" y="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5" name="Freeform 53"/>
            <p:cNvSpPr/>
            <p:nvPr/>
          </p:nvSpPr>
          <p:spPr bwMode="auto">
            <a:xfrm>
              <a:off x="4024" y="172"/>
              <a:ext cx="157" cy="156"/>
            </a:xfrm>
            <a:custGeom>
              <a:avLst/>
              <a:gdLst>
                <a:gd name="T0" fmla="*/ 6 w 8"/>
                <a:gd name="T1" fmla="*/ 6 h 8"/>
                <a:gd name="T2" fmla="*/ 5 w 8"/>
                <a:gd name="T3" fmla="*/ 7 h 8"/>
                <a:gd name="T4" fmla="*/ 3 w 8"/>
                <a:gd name="T5" fmla="*/ 7 h 8"/>
                <a:gd name="T6" fmla="*/ 0 w 8"/>
                <a:gd name="T7" fmla="*/ 5 h 8"/>
                <a:gd name="T8" fmla="*/ 3 w 8"/>
                <a:gd name="T9" fmla="*/ 1 h 8"/>
                <a:gd name="T10" fmla="*/ 6 w 8"/>
                <a:gd name="T11" fmla="*/ 2 h 8"/>
                <a:gd name="T12" fmla="*/ 7 w 8"/>
                <a:gd name="T13" fmla="*/ 5 h 8"/>
                <a:gd name="T14" fmla="*/ 5 w 8"/>
                <a:gd name="T15" fmla="*/ 5 h 8"/>
                <a:gd name="T16" fmla="*/ 6 w 8"/>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6" y="6"/>
                  </a:moveTo>
                  <a:cubicBezTo>
                    <a:pt x="6" y="7"/>
                    <a:pt x="5" y="7"/>
                    <a:pt x="5" y="7"/>
                  </a:cubicBezTo>
                  <a:cubicBezTo>
                    <a:pt x="4" y="6"/>
                    <a:pt x="5" y="8"/>
                    <a:pt x="3" y="7"/>
                  </a:cubicBezTo>
                  <a:cubicBezTo>
                    <a:pt x="2" y="6"/>
                    <a:pt x="1" y="6"/>
                    <a:pt x="0" y="5"/>
                  </a:cubicBezTo>
                  <a:cubicBezTo>
                    <a:pt x="1" y="3"/>
                    <a:pt x="2" y="3"/>
                    <a:pt x="3" y="1"/>
                  </a:cubicBezTo>
                  <a:cubicBezTo>
                    <a:pt x="5" y="0"/>
                    <a:pt x="4" y="2"/>
                    <a:pt x="6" y="2"/>
                  </a:cubicBezTo>
                  <a:cubicBezTo>
                    <a:pt x="6" y="4"/>
                    <a:pt x="8" y="3"/>
                    <a:pt x="7" y="5"/>
                  </a:cubicBezTo>
                  <a:cubicBezTo>
                    <a:pt x="7" y="5"/>
                    <a:pt x="6" y="5"/>
                    <a:pt x="5" y="5"/>
                  </a:cubicBezTo>
                  <a:cubicBezTo>
                    <a:pt x="5" y="6"/>
                    <a:pt x="6" y="6"/>
                    <a:pt x="6" y="6"/>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6" name="Freeform 54"/>
            <p:cNvSpPr/>
            <p:nvPr/>
          </p:nvSpPr>
          <p:spPr bwMode="auto">
            <a:xfrm>
              <a:off x="4024" y="2458"/>
              <a:ext cx="98" cy="78"/>
            </a:xfrm>
            <a:custGeom>
              <a:avLst/>
              <a:gdLst>
                <a:gd name="T0" fmla="*/ 2 w 5"/>
                <a:gd name="T1" fmla="*/ 0 h 4"/>
                <a:gd name="T2" fmla="*/ 5 w 5"/>
                <a:gd name="T3" fmla="*/ 3 h 4"/>
                <a:gd name="T4" fmla="*/ 4 w 5"/>
                <a:gd name="T5" fmla="*/ 4 h 4"/>
                <a:gd name="T6" fmla="*/ 0 w 5"/>
                <a:gd name="T7" fmla="*/ 2 h 4"/>
                <a:gd name="T8" fmla="*/ 2 w 5"/>
                <a:gd name="T9" fmla="*/ 0 h 4"/>
              </a:gdLst>
              <a:ahLst/>
              <a:cxnLst>
                <a:cxn ang="0">
                  <a:pos x="T0" y="T1"/>
                </a:cxn>
                <a:cxn ang="0">
                  <a:pos x="T2" y="T3"/>
                </a:cxn>
                <a:cxn ang="0">
                  <a:pos x="T4" y="T5"/>
                </a:cxn>
                <a:cxn ang="0">
                  <a:pos x="T6" y="T7"/>
                </a:cxn>
                <a:cxn ang="0">
                  <a:pos x="T8" y="T9"/>
                </a:cxn>
              </a:cxnLst>
              <a:rect l="0" t="0" r="r" b="b"/>
              <a:pathLst>
                <a:path w="5" h="4">
                  <a:moveTo>
                    <a:pt x="2" y="0"/>
                  </a:moveTo>
                  <a:cubicBezTo>
                    <a:pt x="2" y="2"/>
                    <a:pt x="3" y="3"/>
                    <a:pt x="5" y="3"/>
                  </a:cubicBezTo>
                  <a:cubicBezTo>
                    <a:pt x="5" y="3"/>
                    <a:pt x="4" y="4"/>
                    <a:pt x="4" y="4"/>
                  </a:cubicBezTo>
                  <a:cubicBezTo>
                    <a:pt x="2" y="4"/>
                    <a:pt x="3" y="2"/>
                    <a:pt x="0" y="2"/>
                  </a:cubicBezTo>
                  <a:cubicBezTo>
                    <a:pt x="0" y="1"/>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7" name="Freeform 55"/>
            <p:cNvSpPr>
              <a:spLocks noEditPoints="1"/>
            </p:cNvSpPr>
            <p:nvPr/>
          </p:nvSpPr>
          <p:spPr bwMode="auto">
            <a:xfrm>
              <a:off x="3613" y="289"/>
              <a:ext cx="2155" cy="2325"/>
            </a:xfrm>
            <a:custGeom>
              <a:avLst/>
              <a:gdLst>
                <a:gd name="T0" fmla="*/ 65 w 110"/>
                <a:gd name="T1" fmla="*/ 106 h 119"/>
                <a:gd name="T2" fmla="*/ 68 w 110"/>
                <a:gd name="T3" fmla="*/ 88 h 119"/>
                <a:gd name="T4" fmla="*/ 63 w 110"/>
                <a:gd name="T5" fmla="*/ 90 h 119"/>
                <a:gd name="T6" fmla="*/ 57 w 110"/>
                <a:gd name="T7" fmla="*/ 97 h 119"/>
                <a:gd name="T8" fmla="*/ 30 w 110"/>
                <a:gd name="T9" fmla="*/ 93 h 119"/>
                <a:gd name="T10" fmla="*/ 22 w 110"/>
                <a:gd name="T11" fmla="*/ 100 h 119"/>
                <a:gd name="T12" fmla="*/ 22 w 110"/>
                <a:gd name="T13" fmla="*/ 93 h 119"/>
                <a:gd name="T14" fmla="*/ 13 w 110"/>
                <a:gd name="T15" fmla="*/ 92 h 119"/>
                <a:gd name="T16" fmla="*/ 14 w 110"/>
                <a:gd name="T17" fmla="*/ 83 h 119"/>
                <a:gd name="T18" fmla="*/ 9 w 110"/>
                <a:gd name="T19" fmla="*/ 73 h 119"/>
                <a:gd name="T20" fmla="*/ 6 w 110"/>
                <a:gd name="T21" fmla="*/ 72 h 119"/>
                <a:gd name="T22" fmla="*/ 3 w 110"/>
                <a:gd name="T23" fmla="*/ 54 h 119"/>
                <a:gd name="T24" fmla="*/ 13 w 110"/>
                <a:gd name="T25" fmla="*/ 53 h 119"/>
                <a:gd name="T26" fmla="*/ 25 w 110"/>
                <a:gd name="T27" fmla="*/ 15 h 119"/>
                <a:gd name="T28" fmla="*/ 22 w 110"/>
                <a:gd name="T29" fmla="*/ 4 h 119"/>
                <a:gd name="T30" fmla="*/ 43 w 110"/>
                <a:gd name="T31" fmla="*/ 33 h 119"/>
                <a:gd name="T32" fmla="*/ 50 w 110"/>
                <a:gd name="T33" fmla="*/ 23 h 119"/>
                <a:gd name="T34" fmla="*/ 53 w 110"/>
                <a:gd name="T35" fmla="*/ 0 h 119"/>
                <a:gd name="T36" fmla="*/ 50 w 110"/>
                <a:gd name="T37" fmla="*/ 30 h 119"/>
                <a:gd name="T38" fmla="*/ 54 w 110"/>
                <a:gd name="T39" fmla="*/ 40 h 119"/>
                <a:gd name="T40" fmla="*/ 65 w 110"/>
                <a:gd name="T41" fmla="*/ 49 h 119"/>
                <a:gd name="T42" fmla="*/ 73 w 110"/>
                <a:gd name="T43" fmla="*/ 73 h 119"/>
                <a:gd name="T44" fmla="*/ 101 w 110"/>
                <a:gd name="T45" fmla="*/ 100 h 119"/>
                <a:gd name="T46" fmla="*/ 104 w 110"/>
                <a:gd name="T47" fmla="*/ 101 h 119"/>
                <a:gd name="T48" fmla="*/ 110 w 110"/>
                <a:gd name="T49" fmla="*/ 106 h 119"/>
                <a:gd name="T50" fmla="*/ 103 w 110"/>
                <a:gd name="T51" fmla="*/ 102 h 119"/>
                <a:gd name="T52" fmla="*/ 85 w 110"/>
                <a:gd name="T53" fmla="*/ 97 h 119"/>
                <a:gd name="T54" fmla="*/ 70 w 110"/>
                <a:gd name="T55" fmla="*/ 91 h 119"/>
                <a:gd name="T56" fmla="*/ 64 w 110"/>
                <a:gd name="T57" fmla="*/ 112 h 119"/>
                <a:gd name="T58" fmla="*/ 63 w 110"/>
                <a:gd name="T59" fmla="*/ 112 h 119"/>
                <a:gd name="T60" fmla="*/ 65 w 110"/>
                <a:gd name="T61" fmla="*/ 115 h 119"/>
                <a:gd name="T62" fmla="*/ 58 w 110"/>
                <a:gd name="T63" fmla="*/ 113 h 119"/>
                <a:gd name="T64" fmla="*/ 50 w 110"/>
                <a:gd name="T65" fmla="*/ 116 h 119"/>
                <a:gd name="T66" fmla="*/ 46 w 110"/>
                <a:gd name="T67" fmla="*/ 101 h 119"/>
                <a:gd name="T68" fmla="*/ 40 w 110"/>
                <a:gd name="T69" fmla="*/ 98 h 119"/>
                <a:gd name="T70" fmla="*/ 29 w 110"/>
                <a:gd name="T71" fmla="*/ 93 h 119"/>
                <a:gd name="T72" fmla="*/ 31 w 110"/>
                <a:gd name="T73" fmla="*/ 94 h 119"/>
                <a:gd name="T74" fmla="*/ 25 w 110"/>
                <a:gd name="T75" fmla="*/ 98 h 119"/>
                <a:gd name="T76" fmla="*/ 22 w 110"/>
                <a:gd name="T77" fmla="*/ 100 h 119"/>
                <a:gd name="T78" fmla="*/ 36 w 110"/>
                <a:gd name="T79" fmla="*/ 66 h 119"/>
                <a:gd name="T80" fmla="*/ 39 w 110"/>
                <a:gd name="T81" fmla="*/ 65 h 119"/>
                <a:gd name="T82" fmla="*/ 33 w 110"/>
                <a:gd name="T83" fmla="*/ 60 h 119"/>
                <a:gd name="T84" fmla="*/ 27 w 110"/>
                <a:gd name="T85" fmla="*/ 5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 h="119">
                  <a:moveTo>
                    <a:pt x="61" y="107"/>
                  </a:moveTo>
                  <a:cubicBezTo>
                    <a:pt x="62" y="106"/>
                    <a:pt x="62" y="107"/>
                    <a:pt x="64" y="107"/>
                  </a:cubicBezTo>
                  <a:cubicBezTo>
                    <a:pt x="65" y="108"/>
                    <a:pt x="63" y="105"/>
                    <a:pt x="65" y="106"/>
                  </a:cubicBezTo>
                  <a:cubicBezTo>
                    <a:pt x="66" y="106"/>
                    <a:pt x="66" y="107"/>
                    <a:pt x="66" y="107"/>
                  </a:cubicBezTo>
                  <a:cubicBezTo>
                    <a:pt x="67" y="109"/>
                    <a:pt x="65" y="108"/>
                    <a:pt x="66" y="110"/>
                  </a:cubicBezTo>
                  <a:cubicBezTo>
                    <a:pt x="71" y="106"/>
                    <a:pt x="71" y="94"/>
                    <a:pt x="68" y="88"/>
                  </a:cubicBezTo>
                  <a:cubicBezTo>
                    <a:pt x="66" y="88"/>
                    <a:pt x="65" y="87"/>
                    <a:pt x="66" y="85"/>
                  </a:cubicBezTo>
                  <a:cubicBezTo>
                    <a:pt x="64" y="86"/>
                    <a:pt x="64" y="85"/>
                    <a:pt x="63" y="85"/>
                  </a:cubicBezTo>
                  <a:cubicBezTo>
                    <a:pt x="63" y="87"/>
                    <a:pt x="62" y="88"/>
                    <a:pt x="63" y="90"/>
                  </a:cubicBezTo>
                  <a:cubicBezTo>
                    <a:pt x="65" y="90"/>
                    <a:pt x="66" y="92"/>
                    <a:pt x="66" y="93"/>
                  </a:cubicBezTo>
                  <a:cubicBezTo>
                    <a:pt x="63" y="91"/>
                    <a:pt x="56" y="87"/>
                    <a:pt x="53" y="92"/>
                  </a:cubicBezTo>
                  <a:cubicBezTo>
                    <a:pt x="54" y="95"/>
                    <a:pt x="55" y="97"/>
                    <a:pt x="57" y="97"/>
                  </a:cubicBezTo>
                  <a:cubicBezTo>
                    <a:pt x="56" y="101"/>
                    <a:pt x="60" y="104"/>
                    <a:pt x="61" y="107"/>
                  </a:cubicBezTo>
                  <a:close/>
                  <a:moveTo>
                    <a:pt x="28" y="93"/>
                  </a:moveTo>
                  <a:cubicBezTo>
                    <a:pt x="29" y="93"/>
                    <a:pt x="30" y="93"/>
                    <a:pt x="30" y="93"/>
                  </a:cubicBezTo>
                  <a:cubicBezTo>
                    <a:pt x="31" y="91"/>
                    <a:pt x="30" y="91"/>
                    <a:pt x="29" y="91"/>
                  </a:cubicBezTo>
                  <a:cubicBezTo>
                    <a:pt x="28" y="91"/>
                    <a:pt x="28" y="92"/>
                    <a:pt x="28" y="93"/>
                  </a:cubicBezTo>
                  <a:close/>
                  <a:moveTo>
                    <a:pt x="22" y="100"/>
                  </a:moveTo>
                  <a:cubicBezTo>
                    <a:pt x="21" y="99"/>
                    <a:pt x="22" y="101"/>
                    <a:pt x="21" y="101"/>
                  </a:cubicBezTo>
                  <a:cubicBezTo>
                    <a:pt x="20" y="99"/>
                    <a:pt x="21" y="98"/>
                    <a:pt x="22" y="98"/>
                  </a:cubicBezTo>
                  <a:cubicBezTo>
                    <a:pt x="22" y="96"/>
                    <a:pt x="23" y="94"/>
                    <a:pt x="22" y="93"/>
                  </a:cubicBezTo>
                  <a:cubicBezTo>
                    <a:pt x="23" y="98"/>
                    <a:pt x="16" y="102"/>
                    <a:pt x="14" y="97"/>
                  </a:cubicBezTo>
                  <a:cubicBezTo>
                    <a:pt x="11" y="98"/>
                    <a:pt x="11" y="102"/>
                    <a:pt x="7" y="102"/>
                  </a:cubicBezTo>
                  <a:cubicBezTo>
                    <a:pt x="9" y="99"/>
                    <a:pt x="14" y="96"/>
                    <a:pt x="13" y="92"/>
                  </a:cubicBezTo>
                  <a:cubicBezTo>
                    <a:pt x="14" y="93"/>
                    <a:pt x="15" y="91"/>
                    <a:pt x="16" y="91"/>
                  </a:cubicBezTo>
                  <a:cubicBezTo>
                    <a:pt x="15" y="91"/>
                    <a:pt x="14" y="90"/>
                    <a:pt x="15" y="89"/>
                  </a:cubicBezTo>
                  <a:cubicBezTo>
                    <a:pt x="19" y="89"/>
                    <a:pt x="17" y="82"/>
                    <a:pt x="14" y="83"/>
                  </a:cubicBezTo>
                  <a:cubicBezTo>
                    <a:pt x="14" y="80"/>
                    <a:pt x="14" y="78"/>
                    <a:pt x="12" y="78"/>
                  </a:cubicBezTo>
                  <a:cubicBezTo>
                    <a:pt x="12" y="76"/>
                    <a:pt x="12" y="74"/>
                    <a:pt x="12" y="73"/>
                  </a:cubicBezTo>
                  <a:cubicBezTo>
                    <a:pt x="11" y="73"/>
                    <a:pt x="9" y="72"/>
                    <a:pt x="9" y="73"/>
                  </a:cubicBezTo>
                  <a:cubicBezTo>
                    <a:pt x="8" y="73"/>
                    <a:pt x="8" y="72"/>
                    <a:pt x="7" y="72"/>
                  </a:cubicBezTo>
                  <a:cubicBezTo>
                    <a:pt x="5" y="73"/>
                    <a:pt x="6" y="77"/>
                    <a:pt x="3" y="78"/>
                  </a:cubicBezTo>
                  <a:cubicBezTo>
                    <a:pt x="4" y="75"/>
                    <a:pt x="5" y="73"/>
                    <a:pt x="6" y="72"/>
                  </a:cubicBezTo>
                  <a:cubicBezTo>
                    <a:pt x="4" y="69"/>
                    <a:pt x="1" y="68"/>
                    <a:pt x="0" y="65"/>
                  </a:cubicBezTo>
                  <a:cubicBezTo>
                    <a:pt x="0" y="63"/>
                    <a:pt x="2" y="63"/>
                    <a:pt x="0" y="61"/>
                  </a:cubicBezTo>
                  <a:cubicBezTo>
                    <a:pt x="1" y="58"/>
                    <a:pt x="4" y="58"/>
                    <a:pt x="3" y="54"/>
                  </a:cubicBezTo>
                  <a:cubicBezTo>
                    <a:pt x="4" y="54"/>
                    <a:pt x="5" y="54"/>
                    <a:pt x="5" y="53"/>
                  </a:cubicBezTo>
                  <a:cubicBezTo>
                    <a:pt x="6" y="54"/>
                    <a:pt x="8" y="53"/>
                    <a:pt x="9" y="52"/>
                  </a:cubicBezTo>
                  <a:cubicBezTo>
                    <a:pt x="11" y="52"/>
                    <a:pt x="11" y="54"/>
                    <a:pt x="13" y="53"/>
                  </a:cubicBezTo>
                  <a:cubicBezTo>
                    <a:pt x="16" y="50"/>
                    <a:pt x="18" y="46"/>
                    <a:pt x="21" y="43"/>
                  </a:cubicBezTo>
                  <a:cubicBezTo>
                    <a:pt x="27" y="44"/>
                    <a:pt x="29" y="38"/>
                    <a:pt x="26" y="33"/>
                  </a:cubicBezTo>
                  <a:cubicBezTo>
                    <a:pt x="29" y="28"/>
                    <a:pt x="24" y="22"/>
                    <a:pt x="25" y="15"/>
                  </a:cubicBezTo>
                  <a:cubicBezTo>
                    <a:pt x="24" y="14"/>
                    <a:pt x="24" y="13"/>
                    <a:pt x="23" y="12"/>
                  </a:cubicBezTo>
                  <a:cubicBezTo>
                    <a:pt x="23" y="10"/>
                    <a:pt x="24" y="7"/>
                    <a:pt x="22" y="6"/>
                  </a:cubicBezTo>
                  <a:cubicBezTo>
                    <a:pt x="23" y="5"/>
                    <a:pt x="23" y="5"/>
                    <a:pt x="22" y="4"/>
                  </a:cubicBezTo>
                  <a:cubicBezTo>
                    <a:pt x="25" y="5"/>
                    <a:pt x="24" y="10"/>
                    <a:pt x="27" y="11"/>
                  </a:cubicBezTo>
                  <a:cubicBezTo>
                    <a:pt x="26" y="18"/>
                    <a:pt x="31" y="27"/>
                    <a:pt x="32" y="34"/>
                  </a:cubicBezTo>
                  <a:cubicBezTo>
                    <a:pt x="35" y="38"/>
                    <a:pt x="42" y="39"/>
                    <a:pt x="43" y="33"/>
                  </a:cubicBezTo>
                  <a:cubicBezTo>
                    <a:pt x="44" y="33"/>
                    <a:pt x="44" y="33"/>
                    <a:pt x="45" y="33"/>
                  </a:cubicBezTo>
                  <a:cubicBezTo>
                    <a:pt x="46" y="32"/>
                    <a:pt x="45" y="31"/>
                    <a:pt x="47" y="31"/>
                  </a:cubicBezTo>
                  <a:cubicBezTo>
                    <a:pt x="47" y="28"/>
                    <a:pt x="49" y="26"/>
                    <a:pt x="50" y="23"/>
                  </a:cubicBezTo>
                  <a:cubicBezTo>
                    <a:pt x="50" y="20"/>
                    <a:pt x="49" y="17"/>
                    <a:pt x="50" y="15"/>
                  </a:cubicBezTo>
                  <a:cubicBezTo>
                    <a:pt x="50" y="10"/>
                    <a:pt x="53" y="6"/>
                    <a:pt x="52" y="1"/>
                  </a:cubicBezTo>
                  <a:cubicBezTo>
                    <a:pt x="53" y="1"/>
                    <a:pt x="53" y="0"/>
                    <a:pt x="53" y="0"/>
                  </a:cubicBezTo>
                  <a:cubicBezTo>
                    <a:pt x="53" y="8"/>
                    <a:pt x="51" y="19"/>
                    <a:pt x="51" y="28"/>
                  </a:cubicBezTo>
                  <a:cubicBezTo>
                    <a:pt x="49" y="27"/>
                    <a:pt x="50" y="30"/>
                    <a:pt x="48" y="29"/>
                  </a:cubicBezTo>
                  <a:cubicBezTo>
                    <a:pt x="48" y="30"/>
                    <a:pt x="49" y="30"/>
                    <a:pt x="50" y="30"/>
                  </a:cubicBezTo>
                  <a:cubicBezTo>
                    <a:pt x="49" y="34"/>
                    <a:pt x="53" y="35"/>
                    <a:pt x="51" y="38"/>
                  </a:cubicBezTo>
                  <a:cubicBezTo>
                    <a:pt x="51" y="40"/>
                    <a:pt x="52" y="40"/>
                    <a:pt x="52" y="41"/>
                  </a:cubicBezTo>
                  <a:cubicBezTo>
                    <a:pt x="54" y="41"/>
                    <a:pt x="53" y="40"/>
                    <a:pt x="54" y="40"/>
                  </a:cubicBezTo>
                  <a:cubicBezTo>
                    <a:pt x="57" y="42"/>
                    <a:pt x="59" y="45"/>
                    <a:pt x="63" y="46"/>
                  </a:cubicBezTo>
                  <a:cubicBezTo>
                    <a:pt x="63" y="47"/>
                    <a:pt x="63" y="48"/>
                    <a:pt x="63" y="49"/>
                  </a:cubicBezTo>
                  <a:cubicBezTo>
                    <a:pt x="64" y="49"/>
                    <a:pt x="64" y="49"/>
                    <a:pt x="65" y="49"/>
                  </a:cubicBezTo>
                  <a:cubicBezTo>
                    <a:pt x="66" y="54"/>
                    <a:pt x="71" y="57"/>
                    <a:pt x="68" y="62"/>
                  </a:cubicBezTo>
                  <a:cubicBezTo>
                    <a:pt x="70" y="63"/>
                    <a:pt x="72" y="65"/>
                    <a:pt x="74" y="65"/>
                  </a:cubicBezTo>
                  <a:cubicBezTo>
                    <a:pt x="71" y="66"/>
                    <a:pt x="69" y="73"/>
                    <a:pt x="73" y="73"/>
                  </a:cubicBezTo>
                  <a:cubicBezTo>
                    <a:pt x="69" y="73"/>
                    <a:pt x="62" y="77"/>
                    <a:pt x="68" y="80"/>
                  </a:cubicBezTo>
                  <a:cubicBezTo>
                    <a:pt x="68" y="81"/>
                    <a:pt x="68" y="81"/>
                    <a:pt x="68" y="82"/>
                  </a:cubicBezTo>
                  <a:cubicBezTo>
                    <a:pt x="78" y="89"/>
                    <a:pt x="90" y="94"/>
                    <a:pt x="101" y="100"/>
                  </a:cubicBezTo>
                  <a:cubicBezTo>
                    <a:pt x="102" y="100"/>
                    <a:pt x="102" y="99"/>
                    <a:pt x="104" y="99"/>
                  </a:cubicBezTo>
                  <a:cubicBezTo>
                    <a:pt x="104" y="100"/>
                    <a:pt x="105" y="100"/>
                    <a:pt x="105" y="100"/>
                  </a:cubicBezTo>
                  <a:cubicBezTo>
                    <a:pt x="105" y="101"/>
                    <a:pt x="104" y="101"/>
                    <a:pt x="104" y="101"/>
                  </a:cubicBezTo>
                  <a:cubicBezTo>
                    <a:pt x="106" y="102"/>
                    <a:pt x="108" y="102"/>
                    <a:pt x="110" y="103"/>
                  </a:cubicBezTo>
                  <a:cubicBezTo>
                    <a:pt x="110" y="104"/>
                    <a:pt x="110" y="104"/>
                    <a:pt x="110" y="105"/>
                  </a:cubicBezTo>
                  <a:cubicBezTo>
                    <a:pt x="110" y="105"/>
                    <a:pt x="110" y="105"/>
                    <a:pt x="110" y="106"/>
                  </a:cubicBezTo>
                  <a:cubicBezTo>
                    <a:pt x="108" y="106"/>
                    <a:pt x="106" y="105"/>
                    <a:pt x="103" y="104"/>
                  </a:cubicBezTo>
                  <a:cubicBezTo>
                    <a:pt x="103" y="103"/>
                    <a:pt x="103" y="103"/>
                    <a:pt x="103" y="103"/>
                  </a:cubicBezTo>
                  <a:cubicBezTo>
                    <a:pt x="103" y="103"/>
                    <a:pt x="103" y="102"/>
                    <a:pt x="103" y="102"/>
                  </a:cubicBezTo>
                  <a:cubicBezTo>
                    <a:pt x="97" y="101"/>
                    <a:pt x="94" y="97"/>
                    <a:pt x="88" y="96"/>
                  </a:cubicBezTo>
                  <a:cubicBezTo>
                    <a:pt x="88" y="95"/>
                    <a:pt x="88" y="94"/>
                    <a:pt x="87" y="94"/>
                  </a:cubicBezTo>
                  <a:cubicBezTo>
                    <a:pt x="86" y="95"/>
                    <a:pt x="86" y="96"/>
                    <a:pt x="85" y="97"/>
                  </a:cubicBezTo>
                  <a:cubicBezTo>
                    <a:pt x="84" y="96"/>
                    <a:pt x="84" y="95"/>
                    <a:pt x="84" y="93"/>
                  </a:cubicBezTo>
                  <a:cubicBezTo>
                    <a:pt x="79" y="90"/>
                    <a:pt x="75" y="87"/>
                    <a:pt x="68" y="85"/>
                  </a:cubicBezTo>
                  <a:cubicBezTo>
                    <a:pt x="70" y="86"/>
                    <a:pt x="75" y="90"/>
                    <a:pt x="70" y="91"/>
                  </a:cubicBezTo>
                  <a:cubicBezTo>
                    <a:pt x="70" y="91"/>
                    <a:pt x="71" y="91"/>
                    <a:pt x="71" y="91"/>
                  </a:cubicBezTo>
                  <a:cubicBezTo>
                    <a:pt x="71" y="100"/>
                    <a:pt x="70" y="107"/>
                    <a:pt x="66" y="112"/>
                  </a:cubicBezTo>
                  <a:cubicBezTo>
                    <a:pt x="66" y="112"/>
                    <a:pt x="65" y="112"/>
                    <a:pt x="64" y="112"/>
                  </a:cubicBezTo>
                  <a:cubicBezTo>
                    <a:pt x="64" y="111"/>
                    <a:pt x="66" y="112"/>
                    <a:pt x="65" y="111"/>
                  </a:cubicBezTo>
                  <a:cubicBezTo>
                    <a:pt x="65" y="110"/>
                    <a:pt x="63" y="111"/>
                    <a:pt x="63" y="110"/>
                  </a:cubicBezTo>
                  <a:cubicBezTo>
                    <a:pt x="63" y="111"/>
                    <a:pt x="63" y="111"/>
                    <a:pt x="63" y="112"/>
                  </a:cubicBezTo>
                  <a:cubicBezTo>
                    <a:pt x="63" y="113"/>
                    <a:pt x="65" y="112"/>
                    <a:pt x="64" y="114"/>
                  </a:cubicBezTo>
                  <a:cubicBezTo>
                    <a:pt x="65" y="114"/>
                    <a:pt x="65" y="114"/>
                    <a:pt x="65" y="114"/>
                  </a:cubicBezTo>
                  <a:cubicBezTo>
                    <a:pt x="65" y="115"/>
                    <a:pt x="65" y="115"/>
                    <a:pt x="65" y="115"/>
                  </a:cubicBezTo>
                  <a:cubicBezTo>
                    <a:pt x="65" y="116"/>
                    <a:pt x="65" y="117"/>
                    <a:pt x="66" y="118"/>
                  </a:cubicBezTo>
                  <a:cubicBezTo>
                    <a:pt x="64" y="119"/>
                    <a:pt x="64" y="119"/>
                    <a:pt x="64" y="119"/>
                  </a:cubicBezTo>
                  <a:cubicBezTo>
                    <a:pt x="63" y="116"/>
                    <a:pt x="60" y="114"/>
                    <a:pt x="58" y="113"/>
                  </a:cubicBezTo>
                  <a:cubicBezTo>
                    <a:pt x="62" y="107"/>
                    <a:pt x="54" y="101"/>
                    <a:pt x="51" y="97"/>
                  </a:cubicBezTo>
                  <a:cubicBezTo>
                    <a:pt x="49" y="96"/>
                    <a:pt x="50" y="98"/>
                    <a:pt x="49" y="98"/>
                  </a:cubicBezTo>
                  <a:cubicBezTo>
                    <a:pt x="51" y="102"/>
                    <a:pt x="49" y="110"/>
                    <a:pt x="50" y="116"/>
                  </a:cubicBezTo>
                  <a:cubicBezTo>
                    <a:pt x="48" y="111"/>
                    <a:pt x="49" y="103"/>
                    <a:pt x="48" y="97"/>
                  </a:cubicBezTo>
                  <a:cubicBezTo>
                    <a:pt x="48" y="96"/>
                    <a:pt x="47" y="96"/>
                    <a:pt x="46" y="96"/>
                  </a:cubicBezTo>
                  <a:cubicBezTo>
                    <a:pt x="45" y="98"/>
                    <a:pt x="48" y="99"/>
                    <a:pt x="46" y="101"/>
                  </a:cubicBezTo>
                  <a:cubicBezTo>
                    <a:pt x="45" y="100"/>
                    <a:pt x="45" y="99"/>
                    <a:pt x="44" y="98"/>
                  </a:cubicBezTo>
                  <a:cubicBezTo>
                    <a:pt x="42" y="98"/>
                    <a:pt x="42" y="99"/>
                    <a:pt x="42" y="101"/>
                  </a:cubicBezTo>
                  <a:cubicBezTo>
                    <a:pt x="41" y="101"/>
                    <a:pt x="40" y="100"/>
                    <a:pt x="40" y="98"/>
                  </a:cubicBezTo>
                  <a:cubicBezTo>
                    <a:pt x="36" y="99"/>
                    <a:pt x="34" y="97"/>
                    <a:pt x="31" y="96"/>
                  </a:cubicBezTo>
                  <a:cubicBezTo>
                    <a:pt x="32" y="95"/>
                    <a:pt x="31" y="93"/>
                    <a:pt x="32" y="93"/>
                  </a:cubicBezTo>
                  <a:cubicBezTo>
                    <a:pt x="32" y="92"/>
                    <a:pt x="30" y="94"/>
                    <a:pt x="29" y="93"/>
                  </a:cubicBezTo>
                  <a:cubicBezTo>
                    <a:pt x="28" y="94"/>
                    <a:pt x="28" y="96"/>
                    <a:pt x="29" y="96"/>
                  </a:cubicBezTo>
                  <a:cubicBezTo>
                    <a:pt x="30" y="96"/>
                    <a:pt x="28" y="96"/>
                    <a:pt x="29" y="95"/>
                  </a:cubicBezTo>
                  <a:cubicBezTo>
                    <a:pt x="30" y="95"/>
                    <a:pt x="29" y="94"/>
                    <a:pt x="31" y="94"/>
                  </a:cubicBezTo>
                  <a:cubicBezTo>
                    <a:pt x="30" y="95"/>
                    <a:pt x="30" y="96"/>
                    <a:pt x="31" y="97"/>
                  </a:cubicBezTo>
                  <a:cubicBezTo>
                    <a:pt x="30" y="99"/>
                    <a:pt x="28" y="100"/>
                    <a:pt x="25" y="101"/>
                  </a:cubicBezTo>
                  <a:cubicBezTo>
                    <a:pt x="25" y="100"/>
                    <a:pt x="25" y="99"/>
                    <a:pt x="25" y="98"/>
                  </a:cubicBezTo>
                  <a:cubicBezTo>
                    <a:pt x="22" y="98"/>
                    <a:pt x="24" y="101"/>
                    <a:pt x="24" y="103"/>
                  </a:cubicBezTo>
                  <a:cubicBezTo>
                    <a:pt x="25" y="105"/>
                    <a:pt x="26" y="109"/>
                    <a:pt x="29" y="110"/>
                  </a:cubicBezTo>
                  <a:cubicBezTo>
                    <a:pt x="25" y="110"/>
                    <a:pt x="23" y="104"/>
                    <a:pt x="22" y="100"/>
                  </a:cubicBezTo>
                  <a:close/>
                  <a:moveTo>
                    <a:pt x="39" y="65"/>
                  </a:moveTo>
                  <a:cubicBezTo>
                    <a:pt x="39" y="66"/>
                    <a:pt x="39" y="66"/>
                    <a:pt x="38" y="66"/>
                  </a:cubicBezTo>
                  <a:cubicBezTo>
                    <a:pt x="37" y="66"/>
                    <a:pt x="36" y="65"/>
                    <a:pt x="36" y="66"/>
                  </a:cubicBezTo>
                  <a:cubicBezTo>
                    <a:pt x="38" y="66"/>
                    <a:pt x="36" y="68"/>
                    <a:pt x="38" y="68"/>
                  </a:cubicBezTo>
                  <a:cubicBezTo>
                    <a:pt x="38" y="67"/>
                    <a:pt x="38" y="66"/>
                    <a:pt x="38" y="66"/>
                  </a:cubicBezTo>
                  <a:cubicBezTo>
                    <a:pt x="39" y="66"/>
                    <a:pt x="39" y="66"/>
                    <a:pt x="39" y="65"/>
                  </a:cubicBezTo>
                  <a:close/>
                  <a:moveTo>
                    <a:pt x="33" y="60"/>
                  </a:moveTo>
                  <a:cubicBezTo>
                    <a:pt x="34" y="60"/>
                    <a:pt x="34" y="56"/>
                    <a:pt x="33" y="57"/>
                  </a:cubicBezTo>
                  <a:cubicBezTo>
                    <a:pt x="33" y="58"/>
                    <a:pt x="33" y="59"/>
                    <a:pt x="33" y="60"/>
                  </a:cubicBezTo>
                  <a:close/>
                  <a:moveTo>
                    <a:pt x="29" y="57"/>
                  </a:moveTo>
                  <a:cubicBezTo>
                    <a:pt x="29" y="57"/>
                    <a:pt x="29" y="57"/>
                    <a:pt x="28" y="57"/>
                  </a:cubicBezTo>
                  <a:cubicBezTo>
                    <a:pt x="29" y="59"/>
                    <a:pt x="27" y="57"/>
                    <a:pt x="27" y="59"/>
                  </a:cubicBezTo>
                  <a:cubicBezTo>
                    <a:pt x="28" y="58"/>
                    <a:pt x="29" y="58"/>
                    <a:pt x="29" y="57"/>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8" name="Freeform 56"/>
            <p:cNvSpPr/>
            <p:nvPr/>
          </p:nvSpPr>
          <p:spPr bwMode="auto">
            <a:xfrm>
              <a:off x="3887" y="1090"/>
              <a:ext cx="39" cy="59"/>
            </a:xfrm>
            <a:custGeom>
              <a:avLst/>
              <a:gdLst>
                <a:gd name="T0" fmla="*/ 2 w 2"/>
                <a:gd name="T1" fmla="*/ 0 h 3"/>
                <a:gd name="T2" fmla="*/ 1 w 2"/>
                <a:gd name="T3" fmla="*/ 2 h 3"/>
                <a:gd name="T4" fmla="*/ 0 w 2"/>
                <a:gd name="T5" fmla="*/ 0 h 3"/>
                <a:gd name="T6" fmla="*/ 2 w 2"/>
                <a:gd name="T7" fmla="*/ 0 h 3"/>
              </a:gdLst>
              <a:ahLst/>
              <a:cxnLst>
                <a:cxn ang="0">
                  <a:pos x="T0" y="T1"/>
                </a:cxn>
                <a:cxn ang="0">
                  <a:pos x="T2" y="T3"/>
                </a:cxn>
                <a:cxn ang="0">
                  <a:pos x="T4" y="T5"/>
                </a:cxn>
                <a:cxn ang="0">
                  <a:pos x="T6" y="T7"/>
                </a:cxn>
              </a:cxnLst>
              <a:rect l="0" t="0" r="r" b="b"/>
              <a:pathLst>
                <a:path w="2" h="3">
                  <a:moveTo>
                    <a:pt x="2" y="0"/>
                  </a:moveTo>
                  <a:cubicBezTo>
                    <a:pt x="1" y="1"/>
                    <a:pt x="2" y="3"/>
                    <a:pt x="1" y="2"/>
                  </a:cubicBezTo>
                  <a:cubicBezTo>
                    <a:pt x="0" y="3"/>
                    <a:pt x="1" y="1"/>
                    <a:pt x="0" y="0"/>
                  </a:cubicBezTo>
                  <a:cubicBezTo>
                    <a:pt x="1"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89" name="Freeform 57"/>
            <p:cNvSpPr/>
            <p:nvPr/>
          </p:nvSpPr>
          <p:spPr bwMode="auto">
            <a:xfrm>
              <a:off x="3809" y="934"/>
              <a:ext cx="98" cy="78"/>
            </a:xfrm>
            <a:custGeom>
              <a:avLst/>
              <a:gdLst>
                <a:gd name="T0" fmla="*/ 4 w 5"/>
                <a:gd name="T1" fmla="*/ 0 h 4"/>
                <a:gd name="T2" fmla="*/ 4 w 5"/>
                <a:gd name="T3" fmla="*/ 3 h 4"/>
                <a:gd name="T4" fmla="*/ 1 w 5"/>
                <a:gd name="T5" fmla="*/ 0 h 4"/>
                <a:gd name="T6" fmla="*/ 4 w 5"/>
                <a:gd name="T7" fmla="*/ 0 h 4"/>
              </a:gdLst>
              <a:ahLst/>
              <a:cxnLst>
                <a:cxn ang="0">
                  <a:pos x="T0" y="T1"/>
                </a:cxn>
                <a:cxn ang="0">
                  <a:pos x="T2" y="T3"/>
                </a:cxn>
                <a:cxn ang="0">
                  <a:pos x="T4" y="T5"/>
                </a:cxn>
                <a:cxn ang="0">
                  <a:pos x="T6" y="T7"/>
                </a:cxn>
              </a:cxnLst>
              <a:rect l="0" t="0" r="r" b="b"/>
              <a:pathLst>
                <a:path w="5" h="4">
                  <a:moveTo>
                    <a:pt x="4" y="0"/>
                  </a:moveTo>
                  <a:cubicBezTo>
                    <a:pt x="3" y="2"/>
                    <a:pt x="5" y="1"/>
                    <a:pt x="4" y="3"/>
                  </a:cubicBezTo>
                  <a:cubicBezTo>
                    <a:pt x="1" y="4"/>
                    <a:pt x="0" y="3"/>
                    <a:pt x="1" y="0"/>
                  </a:cubicBezTo>
                  <a:cubicBezTo>
                    <a:pt x="2" y="0"/>
                    <a:pt x="3" y="0"/>
                    <a:pt x="4"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0" name="Freeform 58"/>
            <p:cNvSpPr/>
            <p:nvPr/>
          </p:nvSpPr>
          <p:spPr bwMode="auto">
            <a:xfrm>
              <a:off x="3828" y="1911"/>
              <a:ext cx="39" cy="39"/>
            </a:xfrm>
            <a:custGeom>
              <a:avLst/>
              <a:gdLst>
                <a:gd name="T0" fmla="*/ 2 w 2"/>
                <a:gd name="T1" fmla="*/ 0 h 2"/>
                <a:gd name="T2" fmla="*/ 2 w 2"/>
                <a:gd name="T3" fmla="*/ 1 h 2"/>
                <a:gd name="T4" fmla="*/ 1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0"/>
                    <a:pt x="2" y="1"/>
                    <a:pt x="2" y="1"/>
                  </a:cubicBezTo>
                  <a:cubicBezTo>
                    <a:pt x="0" y="2"/>
                    <a:pt x="0" y="1"/>
                    <a:pt x="1" y="0"/>
                  </a:cubicBezTo>
                  <a:cubicBezTo>
                    <a:pt x="1"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1" name="Freeform 59"/>
            <p:cNvSpPr/>
            <p:nvPr/>
          </p:nvSpPr>
          <p:spPr bwMode="auto">
            <a:xfrm>
              <a:off x="3770" y="1852"/>
              <a:ext cx="39" cy="20"/>
            </a:xfrm>
            <a:custGeom>
              <a:avLst/>
              <a:gdLst>
                <a:gd name="T0" fmla="*/ 2 w 2"/>
                <a:gd name="T1" fmla="*/ 0 h 1"/>
                <a:gd name="T2" fmla="*/ 2 w 2"/>
                <a:gd name="T3" fmla="*/ 1 h 1"/>
                <a:gd name="T4" fmla="*/ 0 w 2"/>
                <a:gd name="T5" fmla="*/ 1 h 1"/>
                <a:gd name="T6" fmla="*/ 0 w 2"/>
                <a:gd name="T7" fmla="*/ 0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1"/>
                    <a:pt x="2" y="1"/>
                  </a:cubicBezTo>
                  <a:cubicBezTo>
                    <a:pt x="1" y="1"/>
                    <a:pt x="0" y="1"/>
                    <a:pt x="0" y="1"/>
                  </a:cubicBezTo>
                  <a:cubicBezTo>
                    <a:pt x="0" y="1"/>
                    <a:pt x="0" y="0"/>
                    <a:pt x="0" y="0"/>
                  </a:cubicBezTo>
                  <a:cubicBezTo>
                    <a:pt x="0"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2" name="Freeform 60"/>
            <p:cNvSpPr/>
            <p:nvPr/>
          </p:nvSpPr>
          <p:spPr bwMode="auto">
            <a:xfrm>
              <a:off x="3691" y="2771"/>
              <a:ext cx="59" cy="78"/>
            </a:xfrm>
            <a:custGeom>
              <a:avLst/>
              <a:gdLst>
                <a:gd name="T0" fmla="*/ 2 w 3"/>
                <a:gd name="T1" fmla="*/ 0 h 4"/>
                <a:gd name="T2" fmla="*/ 3 w 3"/>
                <a:gd name="T3" fmla="*/ 3 h 4"/>
                <a:gd name="T4" fmla="*/ 1 w 3"/>
                <a:gd name="T5" fmla="*/ 3 h 4"/>
                <a:gd name="T6" fmla="*/ 2 w 3"/>
                <a:gd name="T7" fmla="*/ 0 h 4"/>
              </a:gdLst>
              <a:ahLst/>
              <a:cxnLst>
                <a:cxn ang="0">
                  <a:pos x="T0" y="T1"/>
                </a:cxn>
                <a:cxn ang="0">
                  <a:pos x="T2" y="T3"/>
                </a:cxn>
                <a:cxn ang="0">
                  <a:pos x="T4" y="T5"/>
                </a:cxn>
                <a:cxn ang="0">
                  <a:pos x="T6" y="T7"/>
                </a:cxn>
              </a:cxnLst>
              <a:rect l="0" t="0" r="r" b="b"/>
              <a:pathLst>
                <a:path w="3" h="4">
                  <a:moveTo>
                    <a:pt x="2" y="0"/>
                  </a:moveTo>
                  <a:cubicBezTo>
                    <a:pt x="2" y="1"/>
                    <a:pt x="3" y="2"/>
                    <a:pt x="3" y="3"/>
                  </a:cubicBezTo>
                  <a:cubicBezTo>
                    <a:pt x="2" y="4"/>
                    <a:pt x="2" y="3"/>
                    <a:pt x="1" y="3"/>
                  </a:cubicBezTo>
                  <a:cubicBezTo>
                    <a:pt x="0" y="1"/>
                    <a:pt x="2" y="2"/>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3" name="Freeform 61"/>
            <p:cNvSpPr/>
            <p:nvPr/>
          </p:nvSpPr>
          <p:spPr bwMode="auto">
            <a:xfrm>
              <a:off x="3672" y="211"/>
              <a:ext cx="39" cy="39"/>
            </a:xfrm>
            <a:custGeom>
              <a:avLst/>
              <a:gdLst>
                <a:gd name="T0" fmla="*/ 2 w 2"/>
                <a:gd name="T1" fmla="*/ 0 h 2"/>
                <a:gd name="T2" fmla="*/ 0 w 2"/>
                <a:gd name="T3" fmla="*/ 2 h 2"/>
                <a:gd name="T4" fmla="*/ 0 w 2"/>
                <a:gd name="T5" fmla="*/ 0 h 2"/>
                <a:gd name="T6" fmla="*/ 2 w 2"/>
                <a:gd name="T7" fmla="*/ 0 h 2"/>
              </a:gdLst>
              <a:ahLst/>
              <a:cxnLst>
                <a:cxn ang="0">
                  <a:pos x="T0" y="T1"/>
                </a:cxn>
                <a:cxn ang="0">
                  <a:pos x="T2" y="T3"/>
                </a:cxn>
                <a:cxn ang="0">
                  <a:pos x="T4" y="T5"/>
                </a:cxn>
                <a:cxn ang="0">
                  <a:pos x="T6" y="T7"/>
                </a:cxn>
              </a:cxnLst>
              <a:rect l="0" t="0" r="r" b="b"/>
              <a:pathLst>
                <a:path w="2" h="2">
                  <a:moveTo>
                    <a:pt x="2" y="0"/>
                  </a:moveTo>
                  <a:cubicBezTo>
                    <a:pt x="2" y="1"/>
                    <a:pt x="1" y="2"/>
                    <a:pt x="0" y="2"/>
                  </a:cubicBezTo>
                  <a:cubicBezTo>
                    <a:pt x="1" y="1"/>
                    <a:pt x="0" y="1"/>
                    <a:pt x="0" y="0"/>
                  </a:cubicBezTo>
                  <a:cubicBezTo>
                    <a:pt x="0" y="0"/>
                    <a:pt x="1" y="0"/>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4" name="Freeform 62"/>
            <p:cNvSpPr/>
            <p:nvPr/>
          </p:nvSpPr>
          <p:spPr bwMode="auto">
            <a:xfrm>
              <a:off x="3593" y="2204"/>
              <a:ext cx="98" cy="137"/>
            </a:xfrm>
            <a:custGeom>
              <a:avLst/>
              <a:gdLst>
                <a:gd name="T0" fmla="*/ 5 w 5"/>
                <a:gd name="T1" fmla="*/ 2 h 7"/>
                <a:gd name="T2" fmla="*/ 5 w 5"/>
                <a:gd name="T3" fmla="*/ 5 h 7"/>
                <a:gd name="T4" fmla="*/ 2 w 5"/>
                <a:gd name="T5" fmla="*/ 7 h 7"/>
                <a:gd name="T6" fmla="*/ 0 w 5"/>
                <a:gd name="T7" fmla="*/ 5 h 7"/>
                <a:gd name="T8" fmla="*/ 4 w 5"/>
                <a:gd name="T9" fmla="*/ 1 h 7"/>
                <a:gd name="T10" fmla="*/ 5 w 5"/>
                <a:gd name="T11" fmla="*/ 2 h 7"/>
              </a:gdLst>
              <a:ahLst/>
              <a:cxnLst>
                <a:cxn ang="0">
                  <a:pos x="T0" y="T1"/>
                </a:cxn>
                <a:cxn ang="0">
                  <a:pos x="T2" y="T3"/>
                </a:cxn>
                <a:cxn ang="0">
                  <a:pos x="T4" y="T5"/>
                </a:cxn>
                <a:cxn ang="0">
                  <a:pos x="T6" y="T7"/>
                </a:cxn>
                <a:cxn ang="0">
                  <a:pos x="T8" y="T9"/>
                </a:cxn>
                <a:cxn ang="0">
                  <a:pos x="T10" y="T11"/>
                </a:cxn>
              </a:cxnLst>
              <a:rect l="0" t="0" r="r" b="b"/>
              <a:pathLst>
                <a:path w="5" h="7">
                  <a:moveTo>
                    <a:pt x="5" y="2"/>
                  </a:moveTo>
                  <a:cubicBezTo>
                    <a:pt x="5" y="4"/>
                    <a:pt x="4" y="3"/>
                    <a:pt x="5" y="5"/>
                  </a:cubicBezTo>
                  <a:cubicBezTo>
                    <a:pt x="4" y="5"/>
                    <a:pt x="3" y="6"/>
                    <a:pt x="2" y="7"/>
                  </a:cubicBezTo>
                  <a:cubicBezTo>
                    <a:pt x="2" y="5"/>
                    <a:pt x="1" y="5"/>
                    <a:pt x="0" y="5"/>
                  </a:cubicBezTo>
                  <a:cubicBezTo>
                    <a:pt x="0" y="2"/>
                    <a:pt x="1" y="0"/>
                    <a:pt x="4" y="1"/>
                  </a:cubicBezTo>
                  <a:cubicBezTo>
                    <a:pt x="4" y="2"/>
                    <a:pt x="5" y="2"/>
                    <a:pt x="5" y="2"/>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5" name="Freeform 63"/>
            <p:cNvSpPr/>
            <p:nvPr/>
          </p:nvSpPr>
          <p:spPr bwMode="auto">
            <a:xfrm>
              <a:off x="3632" y="1364"/>
              <a:ext cx="40" cy="39"/>
            </a:xfrm>
            <a:custGeom>
              <a:avLst/>
              <a:gdLst>
                <a:gd name="T0" fmla="*/ 0 w 2"/>
                <a:gd name="T1" fmla="*/ 0 h 2"/>
                <a:gd name="T2" fmla="*/ 2 w 2"/>
                <a:gd name="T3" fmla="*/ 2 h 2"/>
                <a:gd name="T4" fmla="*/ 0 w 2"/>
                <a:gd name="T5" fmla="*/ 2 h 2"/>
                <a:gd name="T6" fmla="*/ 0 w 2"/>
                <a:gd name="T7" fmla="*/ 0 h 2"/>
              </a:gdLst>
              <a:ahLst/>
              <a:cxnLst>
                <a:cxn ang="0">
                  <a:pos x="T0" y="T1"/>
                </a:cxn>
                <a:cxn ang="0">
                  <a:pos x="T2" y="T3"/>
                </a:cxn>
                <a:cxn ang="0">
                  <a:pos x="T4" y="T5"/>
                </a:cxn>
                <a:cxn ang="0">
                  <a:pos x="T6" y="T7"/>
                </a:cxn>
              </a:cxnLst>
              <a:rect l="0" t="0" r="r" b="b"/>
              <a:pathLst>
                <a:path w="2" h="2">
                  <a:moveTo>
                    <a:pt x="0" y="0"/>
                  </a:moveTo>
                  <a:cubicBezTo>
                    <a:pt x="2" y="0"/>
                    <a:pt x="2" y="0"/>
                    <a:pt x="2" y="2"/>
                  </a:cubicBezTo>
                  <a:cubicBezTo>
                    <a:pt x="1" y="2"/>
                    <a:pt x="1" y="2"/>
                    <a:pt x="0" y="2"/>
                  </a:cubicBezTo>
                  <a:cubicBezTo>
                    <a:pt x="0" y="1"/>
                    <a:pt x="0" y="1"/>
                    <a:pt x="0"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6" name="Freeform 64"/>
            <p:cNvSpPr/>
            <p:nvPr/>
          </p:nvSpPr>
          <p:spPr bwMode="auto">
            <a:xfrm>
              <a:off x="3613" y="1852"/>
              <a:ext cx="78" cy="98"/>
            </a:xfrm>
            <a:custGeom>
              <a:avLst/>
              <a:gdLst>
                <a:gd name="T0" fmla="*/ 2 w 4"/>
                <a:gd name="T1" fmla="*/ 0 h 5"/>
                <a:gd name="T2" fmla="*/ 0 w 4"/>
                <a:gd name="T3" fmla="*/ 5 h 5"/>
                <a:gd name="T4" fmla="*/ 2 w 4"/>
                <a:gd name="T5" fmla="*/ 0 h 5"/>
              </a:gdLst>
              <a:ahLst/>
              <a:cxnLst>
                <a:cxn ang="0">
                  <a:pos x="T0" y="T1"/>
                </a:cxn>
                <a:cxn ang="0">
                  <a:pos x="T2" y="T3"/>
                </a:cxn>
                <a:cxn ang="0">
                  <a:pos x="T4" y="T5"/>
                </a:cxn>
              </a:cxnLst>
              <a:rect l="0" t="0" r="r" b="b"/>
              <a:pathLst>
                <a:path w="4" h="5">
                  <a:moveTo>
                    <a:pt x="2" y="0"/>
                  </a:moveTo>
                  <a:cubicBezTo>
                    <a:pt x="4" y="1"/>
                    <a:pt x="2" y="5"/>
                    <a:pt x="0" y="5"/>
                  </a:cubicBezTo>
                  <a:cubicBezTo>
                    <a:pt x="0" y="2"/>
                    <a:pt x="2" y="2"/>
                    <a:pt x="2"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7" name="Freeform 65"/>
            <p:cNvSpPr/>
            <p:nvPr/>
          </p:nvSpPr>
          <p:spPr bwMode="auto">
            <a:xfrm>
              <a:off x="3339" y="2439"/>
              <a:ext cx="97" cy="58"/>
            </a:xfrm>
            <a:custGeom>
              <a:avLst/>
              <a:gdLst>
                <a:gd name="T0" fmla="*/ 1 w 5"/>
                <a:gd name="T1" fmla="*/ 3 h 3"/>
                <a:gd name="T2" fmla="*/ 4 w 5"/>
                <a:gd name="T3" fmla="*/ 3 h 3"/>
                <a:gd name="T4" fmla="*/ 1 w 5"/>
                <a:gd name="T5" fmla="*/ 3 h 3"/>
              </a:gdLst>
              <a:ahLst/>
              <a:cxnLst>
                <a:cxn ang="0">
                  <a:pos x="T0" y="T1"/>
                </a:cxn>
                <a:cxn ang="0">
                  <a:pos x="T2" y="T3"/>
                </a:cxn>
                <a:cxn ang="0">
                  <a:pos x="T4" y="T5"/>
                </a:cxn>
              </a:cxnLst>
              <a:rect l="0" t="0" r="r" b="b"/>
              <a:pathLst>
                <a:path w="5" h="3">
                  <a:moveTo>
                    <a:pt x="1" y="3"/>
                  </a:moveTo>
                  <a:cubicBezTo>
                    <a:pt x="0" y="0"/>
                    <a:pt x="5" y="0"/>
                    <a:pt x="4" y="3"/>
                  </a:cubicBezTo>
                  <a:cubicBezTo>
                    <a:pt x="3" y="3"/>
                    <a:pt x="2" y="3"/>
                    <a:pt x="1" y="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8" name="Freeform 66"/>
            <p:cNvSpPr/>
            <p:nvPr/>
          </p:nvSpPr>
          <p:spPr bwMode="auto">
            <a:xfrm>
              <a:off x="3299" y="2497"/>
              <a:ext cx="79" cy="78"/>
            </a:xfrm>
            <a:custGeom>
              <a:avLst/>
              <a:gdLst>
                <a:gd name="T0" fmla="*/ 0 w 4"/>
                <a:gd name="T1" fmla="*/ 2 h 4"/>
                <a:gd name="T2" fmla="*/ 3 w 4"/>
                <a:gd name="T3" fmla="*/ 1 h 4"/>
                <a:gd name="T4" fmla="*/ 3 w 4"/>
                <a:gd name="T5" fmla="*/ 4 h 4"/>
                <a:gd name="T6" fmla="*/ 0 w 4"/>
                <a:gd name="T7" fmla="*/ 4 h 4"/>
                <a:gd name="T8" fmla="*/ 0 w 4"/>
                <a:gd name="T9" fmla="*/ 2 h 4"/>
              </a:gdLst>
              <a:ahLst/>
              <a:cxnLst>
                <a:cxn ang="0">
                  <a:pos x="T0" y="T1"/>
                </a:cxn>
                <a:cxn ang="0">
                  <a:pos x="T2" y="T3"/>
                </a:cxn>
                <a:cxn ang="0">
                  <a:pos x="T4" y="T5"/>
                </a:cxn>
                <a:cxn ang="0">
                  <a:pos x="T6" y="T7"/>
                </a:cxn>
                <a:cxn ang="0">
                  <a:pos x="T8" y="T9"/>
                </a:cxn>
              </a:cxnLst>
              <a:rect l="0" t="0" r="r" b="b"/>
              <a:pathLst>
                <a:path w="4" h="4">
                  <a:moveTo>
                    <a:pt x="0" y="2"/>
                  </a:moveTo>
                  <a:cubicBezTo>
                    <a:pt x="2" y="2"/>
                    <a:pt x="2" y="0"/>
                    <a:pt x="3" y="1"/>
                  </a:cubicBezTo>
                  <a:cubicBezTo>
                    <a:pt x="4" y="3"/>
                    <a:pt x="2" y="2"/>
                    <a:pt x="3" y="4"/>
                  </a:cubicBezTo>
                  <a:cubicBezTo>
                    <a:pt x="2" y="4"/>
                    <a:pt x="1" y="4"/>
                    <a:pt x="0" y="4"/>
                  </a:cubicBezTo>
                  <a:cubicBezTo>
                    <a:pt x="0" y="3"/>
                    <a:pt x="0" y="2"/>
                    <a:pt x="0" y="2"/>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99" name="Freeform 67"/>
            <p:cNvSpPr/>
            <p:nvPr/>
          </p:nvSpPr>
          <p:spPr bwMode="auto">
            <a:xfrm>
              <a:off x="3221" y="3181"/>
              <a:ext cx="176" cy="195"/>
            </a:xfrm>
            <a:custGeom>
              <a:avLst/>
              <a:gdLst>
                <a:gd name="T0" fmla="*/ 6 w 9"/>
                <a:gd name="T1" fmla="*/ 1 h 10"/>
                <a:gd name="T2" fmla="*/ 9 w 9"/>
                <a:gd name="T3" fmla="*/ 6 h 10"/>
                <a:gd name="T4" fmla="*/ 2 w 9"/>
                <a:gd name="T5" fmla="*/ 9 h 10"/>
                <a:gd name="T6" fmla="*/ 1 w 9"/>
                <a:gd name="T7" fmla="*/ 2 h 10"/>
                <a:gd name="T8" fmla="*/ 6 w 9"/>
                <a:gd name="T9" fmla="*/ 1 h 10"/>
              </a:gdLst>
              <a:ahLst/>
              <a:cxnLst>
                <a:cxn ang="0">
                  <a:pos x="T0" y="T1"/>
                </a:cxn>
                <a:cxn ang="0">
                  <a:pos x="T2" y="T3"/>
                </a:cxn>
                <a:cxn ang="0">
                  <a:pos x="T4" y="T5"/>
                </a:cxn>
                <a:cxn ang="0">
                  <a:pos x="T6" y="T7"/>
                </a:cxn>
                <a:cxn ang="0">
                  <a:pos x="T8" y="T9"/>
                </a:cxn>
              </a:cxnLst>
              <a:rect l="0" t="0" r="r" b="b"/>
              <a:pathLst>
                <a:path w="9" h="10">
                  <a:moveTo>
                    <a:pt x="6" y="1"/>
                  </a:moveTo>
                  <a:cubicBezTo>
                    <a:pt x="7" y="2"/>
                    <a:pt x="9" y="3"/>
                    <a:pt x="9" y="6"/>
                  </a:cubicBezTo>
                  <a:cubicBezTo>
                    <a:pt x="8" y="8"/>
                    <a:pt x="6" y="10"/>
                    <a:pt x="2" y="9"/>
                  </a:cubicBezTo>
                  <a:cubicBezTo>
                    <a:pt x="0" y="8"/>
                    <a:pt x="0" y="4"/>
                    <a:pt x="1" y="2"/>
                  </a:cubicBezTo>
                  <a:cubicBezTo>
                    <a:pt x="3" y="2"/>
                    <a:pt x="3" y="0"/>
                    <a:pt x="6" y="1"/>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00" name="Freeform 68"/>
            <p:cNvSpPr/>
            <p:nvPr/>
          </p:nvSpPr>
          <p:spPr bwMode="auto">
            <a:xfrm>
              <a:off x="3241" y="1247"/>
              <a:ext cx="19" cy="39"/>
            </a:xfrm>
            <a:custGeom>
              <a:avLst/>
              <a:gdLst>
                <a:gd name="T0" fmla="*/ 1 w 1"/>
                <a:gd name="T1" fmla="*/ 0 h 2"/>
                <a:gd name="T2" fmla="*/ 1 w 1"/>
                <a:gd name="T3" fmla="*/ 2 h 2"/>
                <a:gd name="T4" fmla="*/ 0 w 1"/>
                <a:gd name="T5" fmla="*/ 0 h 2"/>
                <a:gd name="T6" fmla="*/ 1 w 1"/>
                <a:gd name="T7" fmla="*/ 0 h 2"/>
              </a:gdLst>
              <a:ahLst/>
              <a:cxnLst>
                <a:cxn ang="0">
                  <a:pos x="T0" y="T1"/>
                </a:cxn>
                <a:cxn ang="0">
                  <a:pos x="T2" y="T3"/>
                </a:cxn>
                <a:cxn ang="0">
                  <a:pos x="T4" y="T5"/>
                </a:cxn>
                <a:cxn ang="0">
                  <a:pos x="T6" y="T7"/>
                </a:cxn>
              </a:cxnLst>
              <a:rect l="0" t="0" r="r" b="b"/>
              <a:pathLst>
                <a:path w="1" h="2">
                  <a:moveTo>
                    <a:pt x="1" y="0"/>
                  </a:moveTo>
                  <a:cubicBezTo>
                    <a:pt x="1" y="1"/>
                    <a:pt x="1" y="1"/>
                    <a:pt x="1" y="2"/>
                  </a:cubicBezTo>
                  <a:cubicBezTo>
                    <a:pt x="0" y="2"/>
                    <a:pt x="0" y="1"/>
                    <a:pt x="0" y="0"/>
                  </a:cubicBezTo>
                  <a:cubicBezTo>
                    <a:pt x="0" y="0"/>
                    <a:pt x="1" y="0"/>
                    <a:pt x="1" y="0"/>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01" name="Freeform 69"/>
            <p:cNvSpPr/>
            <p:nvPr/>
          </p:nvSpPr>
          <p:spPr bwMode="auto">
            <a:xfrm>
              <a:off x="3201" y="1462"/>
              <a:ext cx="40" cy="39"/>
            </a:xfrm>
            <a:custGeom>
              <a:avLst/>
              <a:gdLst>
                <a:gd name="T0" fmla="*/ 2 w 2"/>
                <a:gd name="T1" fmla="*/ 2 h 2"/>
                <a:gd name="T2" fmla="*/ 1 w 2"/>
                <a:gd name="T3" fmla="*/ 0 h 2"/>
                <a:gd name="T4" fmla="*/ 2 w 2"/>
                <a:gd name="T5" fmla="*/ 2 h 2"/>
              </a:gdLst>
              <a:ahLst/>
              <a:cxnLst>
                <a:cxn ang="0">
                  <a:pos x="T0" y="T1"/>
                </a:cxn>
                <a:cxn ang="0">
                  <a:pos x="T2" y="T3"/>
                </a:cxn>
                <a:cxn ang="0">
                  <a:pos x="T4" y="T5"/>
                </a:cxn>
              </a:cxnLst>
              <a:rect l="0" t="0" r="r" b="b"/>
              <a:pathLst>
                <a:path w="2" h="2">
                  <a:moveTo>
                    <a:pt x="2" y="2"/>
                  </a:moveTo>
                  <a:cubicBezTo>
                    <a:pt x="0" y="2"/>
                    <a:pt x="0" y="1"/>
                    <a:pt x="1" y="0"/>
                  </a:cubicBezTo>
                  <a:cubicBezTo>
                    <a:pt x="2" y="0"/>
                    <a:pt x="2" y="1"/>
                    <a:pt x="2" y="2"/>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sp>
          <p:nvSpPr>
            <p:cNvPr id="102" name="Freeform 70"/>
            <p:cNvSpPr/>
            <p:nvPr/>
          </p:nvSpPr>
          <p:spPr bwMode="auto">
            <a:xfrm>
              <a:off x="3084" y="1911"/>
              <a:ext cx="196" cy="176"/>
            </a:xfrm>
            <a:custGeom>
              <a:avLst/>
              <a:gdLst>
                <a:gd name="T0" fmla="*/ 2 w 10"/>
                <a:gd name="T1" fmla="*/ 3 h 9"/>
                <a:gd name="T2" fmla="*/ 4 w 10"/>
                <a:gd name="T3" fmla="*/ 5 h 9"/>
                <a:gd name="T4" fmla="*/ 4 w 10"/>
                <a:gd name="T5" fmla="*/ 2 h 9"/>
                <a:gd name="T6" fmla="*/ 7 w 10"/>
                <a:gd name="T7" fmla="*/ 9 h 9"/>
                <a:gd name="T8" fmla="*/ 4 w 10"/>
                <a:gd name="T9" fmla="*/ 9 h 9"/>
                <a:gd name="T10" fmla="*/ 2 w 10"/>
                <a:gd name="T11" fmla="*/ 8 h 9"/>
                <a:gd name="T12" fmla="*/ 2 w 10"/>
                <a:gd name="T13" fmla="*/ 3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2" y="3"/>
                  </a:moveTo>
                  <a:cubicBezTo>
                    <a:pt x="2" y="4"/>
                    <a:pt x="2" y="6"/>
                    <a:pt x="4" y="5"/>
                  </a:cubicBezTo>
                  <a:cubicBezTo>
                    <a:pt x="2" y="5"/>
                    <a:pt x="6" y="2"/>
                    <a:pt x="4" y="2"/>
                  </a:cubicBezTo>
                  <a:cubicBezTo>
                    <a:pt x="8" y="0"/>
                    <a:pt x="10" y="7"/>
                    <a:pt x="7" y="9"/>
                  </a:cubicBezTo>
                  <a:cubicBezTo>
                    <a:pt x="6" y="9"/>
                    <a:pt x="5" y="9"/>
                    <a:pt x="4" y="9"/>
                  </a:cubicBezTo>
                  <a:cubicBezTo>
                    <a:pt x="5" y="7"/>
                    <a:pt x="4" y="8"/>
                    <a:pt x="2" y="8"/>
                  </a:cubicBezTo>
                  <a:cubicBezTo>
                    <a:pt x="1" y="7"/>
                    <a:pt x="0" y="5"/>
                    <a:pt x="2" y="3"/>
                  </a:cubicBezTo>
                  <a:close/>
                </a:path>
              </a:pathLst>
            </a:custGeom>
            <a:grpFill/>
            <a:ln>
              <a:noFill/>
            </a:ln>
          </p:spPr>
          <p:txBody>
            <a:bodyPr/>
            <a:lstStyle/>
            <a:p>
              <a:pPr fontAlgn="auto">
                <a:spcBef>
                  <a:spcPts val="0"/>
                </a:spcBef>
                <a:spcAft>
                  <a:spcPts val="0"/>
                </a:spcAft>
                <a:defRPr/>
              </a:pPr>
              <a:endParaRPr lang="zh-CN" altLang="en-US">
                <a:latin typeface="+mn-lt"/>
                <a:ea typeface="+mn-ea"/>
              </a:endParaRPr>
            </a:p>
          </p:txBody>
        </p:sp>
      </p:grpSp>
      <p:pic>
        <p:nvPicPr>
          <p:cNvPr id="103" name="图片 1"/>
          <p:cNvPicPr>
            <a:picLocks noChangeAspect="1"/>
          </p:cNvPicPr>
          <p:nvPr/>
        </p:nvPicPr>
        <p:blipFill>
          <a:blip r:embed="rId4">
            <a:grayscl/>
            <a:extLst>
              <a:ext uri="{28A0092B-C50C-407E-A947-70E740481C1C}">
                <a14:useLocalDpi xmlns:a14="http://schemas.microsoft.com/office/drawing/2010/main" val="0"/>
              </a:ext>
            </a:extLst>
          </a:blip>
          <a:srcRect/>
          <a:stretch>
            <a:fillRect/>
          </a:stretch>
        </p:blipFill>
        <p:spPr bwMode="auto">
          <a:xfrm flipH="1">
            <a:off x="6783043" y="2489200"/>
            <a:ext cx="5494338"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00"/>
                                        <p:tgtEl>
                                          <p:spTgt spid="22"/>
                                        </p:tgtEl>
                                      </p:cBhvr>
                                    </p:animEffect>
                                  </p:childTnLst>
                                </p:cTn>
                              </p:par>
                            </p:childTnLst>
                          </p:cTn>
                        </p:par>
                        <p:par>
                          <p:cTn id="14" fill="hold">
                            <p:stCondLst>
                              <p:cond delay="1500"/>
                            </p:stCondLst>
                            <p:childTnLst>
                              <p:par>
                                <p:cTn id="15" presetID="6" presetClass="entr" presetSubtype="32"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circle(out)">
                                      <p:cBhvr>
                                        <p:cTn id="17" dur="1300"/>
                                        <p:tgtEl>
                                          <p:spTgt spid="18"/>
                                        </p:tgtEl>
                                      </p:cBhvr>
                                    </p:animEffect>
                                  </p:childTnLst>
                                </p:cTn>
                              </p:par>
                            </p:childTnLst>
                          </p:cTn>
                        </p:par>
                        <p:par>
                          <p:cTn id="18" fill="hold">
                            <p:stCondLst>
                              <p:cond delay="3000"/>
                            </p:stCondLst>
                            <p:childTnLst>
                              <p:par>
                                <p:cTn id="19" presetID="16" presetClass="entr" presetSubtype="21"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inVertical)">
                                      <p:cBhvr>
                                        <p:cTn id="21" dur="500"/>
                                        <p:tgtEl>
                                          <p:spTgt spid="23"/>
                                        </p:tgtEl>
                                      </p:cBhvr>
                                    </p:animEffect>
                                  </p:childTnLst>
                                </p:cTn>
                              </p:par>
                              <p:par>
                                <p:cTn id="22" presetID="16" presetClass="entr" presetSubtype="37"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barn(outVertical)">
                                      <p:cBhvr>
                                        <p:cTn id="24" dur="500"/>
                                        <p:tgtEl>
                                          <p:spTgt spid="34"/>
                                        </p:tgtEl>
                                      </p:cBhvr>
                                    </p:animEffect>
                                  </p:childTnLst>
                                </p:cTn>
                              </p:par>
                              <p:par>
                                <p:cTn id="25" presetID="22" presetClass="entr" presetSubtype="4"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down)">
                                      <p:cBhvr>
                                        <p:cTn id="27" dur="500"/>
                                        <p:tgtEl>
                                          <p:spTgt spid="31"/>
                                        </p:tgtEl>
                                      </p:cBhvr>
                                    </p:animEffect>
                                  </p:childTnLst>
                                </p:cTn>
                              </p:par>
                              <p:par>
                                <p:cTn id="28" presetID="6" presetClass="entr" presetSubtype="32" fill="hold" nodeType="withEffect">
                                  <p:stCondLst>
                                    <p:cond delay="500"/>
                                  </p:stCondLst>
                                  <p:childTnLst>
                                    <p:set>
                                      <p:cBhvr>
                                        <p:cTn id="29" dur="1" fill="hold">
                                          <p:stCondLst>
                                            <p:cond delay="0"/>
                                          </p:stCondLst>
                                        </p:cTn>
                                        <p:tgtEl>
                                          <p:spTgt spid="43"/>
                                        </p:tgtEl>
                                        <p:attrNameLst>
                                          <p:attrName>style.visibility</p:attrName>
                                        </p:attrNameLst>
                                      </p:cBhvr>
                                      <p:to>
                                        <p:strVal val="visible"/>
                                      </p:to>
                                    </p:set>
                                    <p:animEffect transition="in" filter="circle(out)">
                                      <p:cBhvr>
                                        <p:cTn id="30" dur="2000"/>
                                        <p:tgtEl>
                                          <p:spTgt spid="43"/>
                                        </p:tgtEl>
                                      </p:cBhvr>
                                    </p:animEffect>
                                  </p:childTnLst>
                                </p:cTn>
                              </p:par>
                              <p:par>
                                <p:cTn id="31" presetID="42" presetClass="entr" presetSubtype="0" fill="hold" nodeType="withEffect">
                                  <p:stCondLst>
                                    <p:cond delay="500"/>
                                  </p:stCondLst>
                                  <p:childTnLst>
                                    <p:set>
                                      <p:cBhvr>
                                        <p:cTn id="32" dur="1" fill="hold">
                                          <p:stCondLst>
                                            <p:cond delay="0"/>
                                          </p:stCondLst>
                                        </p:cTn>
                                        <p:tgtEl>
                                          <p:spTgt spid="103"/>
                                        </p:tgtEl>
                                        <p:attrNameLst>
                                          <p:attrName>style.visibility</p:attrName>
                                        </p:attrNameLst>
                                      </p:cBhvr>
                                      <p:to>
                                        <p:strVal val="visible"/>
                                      </p:to>
                                    </p:set>
                                    <p:animEffect transition="in" filter="fade">
                                      <p:cBhvr>
                                        <p:cTn id="33" dur="1000"/>
                                        <p:tgtEl>
                                          <p:spTgt spid="103"/>
                                        </p:tgtEl>
                                      </p:cBhvr>
                                    </p:animEffect>
                                    <p:anim calcmode="lin" valueType="num">
                                      <p:cBhvr>
                                        <p:cTn id="34" dur="1000" fill="hold"/>
                                        <p:tgtEl>
                                          <p:spTgt spid="103"/>
                                        </p:tgtEl>
                                        <p:attrNameLst>
                                          <p:attrName>ppt_x</p:attrName>
                                        </p:attrNameLst>
                                      </p:cBhvr>
                                      <p:tavLst>
                                        <p:tav tm="0">
                                          <p:val>
                                            <p:strVal val="#ppt_x"/>
                                          </p:val>
                                        </p:tav>
                                        <p:tav tm="100000">
                                          <p:val>
                                            <p:strVal val="#ppt_x"/>
                                          </p:val>
                                        </p:tav>
                                      </p:tavLst>
                                    </p:anim>
                                    <p:anim calcmode="lin" valueType="num">
                                      <p:cBhvr>
                                        <p:cTn id="35" dur="10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p:cNvCxnSpPr/>
          <p:nvPr/>
        </p:nvCxnSpPr>
        <p:spPr>
          <a:xfrm flipH="1">
            <a:off x="1277330" y="3329264"/>
            <a:ext cx="9637341"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1410631" y="4346729"/>
            <a:ext cx="2611517" cy="636072"/>
            <a:chOff x="764014" y="1586047"/>
            <a:chExt cx="1750588" cy="477054"/>
          </a:xfrm>
        </p:grpSpPr>
        <p:sp>
          <p:nvSpPr>
            <p:cNvPr id="27" name="Text Placeholder 3"/>
            <p:cNvSpPr txBox="1"/>
            <p:nvPr/>
          </p:nvSpPr>
          <p:spPr>
            <a:xfrm>
              <a:off x="1826892" y="1586047"/>
              <a:ext cx="687710"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tx1">
                      <a:lumMod val="65000"/>
                      <a:lumOff val="35000"/>
                    </a:schemeClr>
                  </a:solidFill>
                  <a:latin typeface="+mn-ea"/>
                  <a:ea typeface="+mn-ea"/>
                  <a:cs typeface="+mn-ea"/>
                </a:rPr>
                <a:t>添加副标题</a:t>
              </a:r>
              <a:endParaRPr lang="en-US" sz="1600" dirty="0">
                <a:solidFill>
                  <a:schemeClr val="tx1">
                    <a:lumMod val="65000"/>
                    <a:lumOff val="35000"/>
                  </a:schemeClr>
                </a:solidFill>
                <a:latin typeface="+mn-ea"/>
                <a:ea typeface="+mn-ea"/>
                <a:cs typeface="+mn-ea"/>
              </a:endParaRPr>
            </a:p>
          </p:txBody>
        </p:sp>
        <p:sp>
          <p:nvSpPr>
            <p:cNvPr id="28" name="Text Placeholder 3"/>
            <p:cNvSpPr txBox="1"/>
            <p:nvPr/>
          </p:nvSpPr>
          <p:spPr>
            <a:xfrm>
              <a:off x="764014" y="1755324"/>
              <a:ext cx="1750588"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grpSp>
        <p:nvGrpSpPr>
          <p:cNvPr id="29" name="Group 28"/>
          <p:cNvGrpSpPr/>
          <p:nvPr/>
        </p:nvGrpSpPr>
        <p:grpSpPr>
          <a:xfrm>
            <a:off x="8169033" y="4346729"/>
            <a:ext cx="2535527" cy="636072"/>
            <a:chOff x="5603651" y="1586047"/>
            <a:chExt cx="1901645" cy="477054"/>
          </a:xfrm>
        </p:grpSpPr>
        <p:sp>
          <p:nvSpPr>
            <p:cNvPr id="30" name="Text Placeholder 3"/>
            <p:cNvSpPr txBox="1"/>
            <p:nvPr/>
          </p:nvSpPr>
          <p:spPr>
            <a:xfrm>
              <a:off x="5603652"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chemeClr val="tx1">
                      <a:lumMod val="65000"/>
                      <a:lumOff val="35000"/>
                    </a:schemeClr>
                  </a:solidFill>
                  <a:latin typeface="+mn-ea"/>
                  <a:ea typeface="+mn-ea"/>
                  <a:cs typeface="+mn-ea"/>
                </a:rPr>
                <a:t>添加副标题</a:t>
              </a:r>
              <a:endParaRPr lang="en-US" sz="1600" dirty="0">
                <a:solidFill>
                  <a:schemeClr val="tx1">
                    <a:lumMod val="65000"/>
                    <a:lumOff val="35000"/>
                  </a:schemeClr>
                </a:solidFill>
                <a:latin typeface="+mn-ea"/>
                <a:ea typeface="+mn-ea"/>
                <a:cs typeface="+mn-ea"/>
              </a:endParaRPr>
            </a:p>
          </p:txBody>
        </p:sp>
        <p:sp>
          <p:nvSpPr>
            <p:cNvPr id="31" name="Text Placeholder 3"/>
            <p:cNvSpPr txBox="1"/>
            <p:nvPr/>
          </p:nvSpPr>
          <p:spPr>
            <a:xfrm>
              <a:off x="5603651" y="1755324"/>
              <a:ext cx="1901645"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grpSp>
        <p:nvGrpSpPr>
          <p:cNvPr id="34" name="Group 33"/>
          <p:cNvGrpSpPr/>
          <p:nvPr/>
        </p:nvGrpSpPr>
        <p:grpSpPr>
          <a:xfrm>
            <a:off x="4928942" y="5299220"/>
            <a:ext cx="2334118" cy="738260"/>
            <a:chOff x="5603652" y="1586047"/>
            <a:chExt cx="1750588" cy="553695"/>
          </a:xfrm>
        </p:grpSpPr>
        <p:sp>
          <p:nvSpPr>
            <p:cNvPr id="35" name="Text Placeholder 3"/>
            <p:cNvSpPr txBox="1"/>
            <p:nvPr/>
          </p:nvSpPr>
          <p:spPr>
            <a:xfrm>
              <a:off x="6094226" y="1586047"/>
              <a:ext cx="76944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600" dirty="0">
                  <a:solidFill>
                    <a:schemeClr val="tx1">
                      <a:lumMod val="65000"/>
                      <a:lumOff val="35000"/>
                    </a:schemeClr>
                  </a:solidFill>
                  <a:latin typeface="+mn-ea"/>
                  <a:ea typeface="+mn-ea"/>
                  <a:cs typeface="+mn-ea"/>
                </a:rPr>
                <a:t>添加副标题</a:t>
              </a:r>
              <a:endParaRPr lang="en-US" sz="1600" dirty="0">
                <a:solidFill>
                  <a:schemeClr val="tx1">
                    <a:lumMod val="65000"/>
                    <a:lumOff val="35000"/>
                  </a:schemeClr>
                </a:solidFill>
                <a:latin typeface="+mn-ea"/>
                <a:ea typeface="+mn-ea"/>
                <a:cs typeface="+mn-ea"/>
              </a:endParaRPr>
            </a:p>
          </p:txBody>
        </p:sp>
        <p:sp>
          <p:nvSpPr>
            <p:cNvPr id="36" name="Text Placeholder 3"/>
            <p:cNvSpPr txBox="1"/>
            <p:nvPr/>
          </p:nvSpPr>
          <p:spPr>
            <a:xfrm>
              <a:off x="5603652" y="1839659"/>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grpSp>
        <p:nvGrpSpPr>
          <p:cNvPr id="44" name="Group 43"/>
          <p:cNvGrpSpPr/>
          <p:nvPr/>
        </p:nvGrpSpPr>
        <p:grpSpPr>
          <a:xfrm>
            <a:off x="3002788" y="1662385"/>
            <a:ext cx="2625307" cy="636072"/>
            <a:chOff x="5603652" y="1586047"/>
            <a:chExt cx="1968980" cy="477054"/>
          </a:xfrm>
        </p:grpSpPr>
        <p:sp>
          <p:nvSpPr>
            <p:cNvPr id="45" name="Text Placeholder 3"/>
            <p:cNvSpPr txBox="1"/>
            <p:nvPr/>
          </p:nvSpPr>
          <p:spPr>
            <a:xfrm>
              <a:off x="5603652"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600" dirty="0">
                  <a:solidFill>
                    <a:schemeClr val="tx1">
                      <a:lumMod val="65000"/>
                      <a:lumOff val="35000"/>
                    </a:schemeClr>
                  </a:solidFill>
                  <a:latin typeface="+mn-ea"/>
                  <a:ea typeface="+mn-ea"/>
                  <a:cs typeface="+mn-ea"/>
                </a:rPr>
                <a:t>添加副标题</a:t>
              </a:r>
              <a:endParaRPr lang="en-US" sz="1600" dirty="0">
                <a:solidFill>
                  <a:schemeClr val="tx1">
                    <a:lumMod val="65000"/>
                    <a:lumOff val="35000"/>
                  </a:schemeClr>
                </a:solidFill>
                <a:latin typeface="+mn-ea"/>
                <a:ea typeface="+mn-ea"/>
                <a:cs typeface="+mn-ea"/>
              </a:endParaRPr>
            </a:p>
          </p:txBody>
        </p:sp>
        <p:sp>
          <p:nvSpPr>
            <p:cNvPr id="46" name="Text Placeholder 3"/>
            <p:cNvSpPr txBox="1"/>
            <p:nvPr/>
          </p:nvSpPr>
          <p:spPr>
            <a:xfrm>
              <a:off x="5603652" y="1755324"/>
              <a:ext cx="1968980"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grpSp>
        <p:nvGrpSpPr>
          <p:cNvPr id="49" name="Group 48"/>
          <p:cNvGrpSpPr/>
          <p:nvPr/>
        </p:nvGrpSpPr>
        <p:grpSpPr>
          <a:xfrm>
            <a:off x="6563907" y="1662385"/>
            <a:ext cx="2638938" cy="636072"/>
            <a:chOff x="535399" y="1586047"/>
            <a:chExt cx="1979203" cy="477054"/>
          </a:xfrm>
        </p:grpSpPr>
        <p:sp>
          <p:nvSpPr>
            <p:cNvPr id="50" name="Text Placeholder 3"/>
            <p:cNvSpPr txBox="1"/>
            <p:nvPr/>
          </p:nvSpPr>
          <p:spPr>
            <a:xfrm>
              <a:off x="1745161" y="1586047"/>
              <a:ext cx="76944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600" dirty="0">
                  <a:solidFill>
                    <a:schemeClr val="tx1">
                      <a:lumMod val="65000"/>
                      <a:lumOff val="35000"/>
                    </a:schemeClr>
                  </a:solidFill>
                  <a:latin typeface="+mn-ea"/>
                  <a:ea typeface="+mn-ea"/>
                  <a:cs typeface="+mn-ea"/>
                </a:rPr>
                <a:t>添加副标题</a:t>
              </a:r>
              <a:endParaRPr lang="en-US" sz="1600" dirty="0">
                <a:solidFill>
                  <a:schemeClr val="tx1">
                    <a:lumMod val="65000"/>
                    <a:lumOff val="35000"/>
                  </a:schemeClr>
                </a:solidFill>
                <a:latin typeface="+mn-ea"/>
                <a:ea typeface="+mn-ea"/>
                <a:cs typeface="+mn-ea"/>
              </a:endParaRPr>
            </a:p>
          </p:txBody>
        </p:sp>
        <p:sp>
          <p:nvSpPr>
            <p:cNvPr id="51" name="Text Placeholder 3"/>
            <p:cNvSpPr txBox="1"/>
            <p:nvPr/>
          </p:nvSpPr>
          <p:spPr>
            <a:xfrm>
              <a:off x="535399" y="1755324"/>
              <a:ext cx="1979203"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65000"/>
                      <a:lumOff val="35000"/>
                    </a:schemeClr>
                  </a:solidFill>
                  <a:latin typeface="+mn-ea"/>
                  <a:ea typeface="+mn-ea"/>
                  <a:cs typeface="+mn-ea"/>
                </a:rPr>
                <a:t>此处添加详细文本描述，建议与标题相关并符合整体语言风格</a:t>
              </a:r>
              <a:endParaRPr lang="en-US" sz="1300" dirty="0">
                <a:solidFill>
                  <a:schemeClr val="tx1">
                    <a:lumMod val="65000"/>
                    <a:lumOff val="35000"/>
                  </a:schemeClr>
                </a:solidFill>
                <a:latin typeface="+mn-ea"/>
                <a:ea typeface="+mn-ea"/>
                <a:cs typeface="+mn-ea"/>
              </a:endParaRPr>
            </a:p>
          </p:txBody>
        </p:sp>
      </p:grpSp>
      <p:grpSp>
        <p:nvGrpSpPr>
          <p:cNvPr id="70" name="Group 69"/>
          <p:cNvGrpSpPr/>
          <p:nvPr/>
        </p:nvGrpSpPr>
        <p:grpSpPr>
          <a:xfrm>
            <a:off x="5201554" y="2426942"/>
            <a:ext cx="1788893" cy="2794412"/>
            <a:chOff x="3901165" y="1799301"/>
            <a:chExt cx="1341670" cy="2095809"/>
          </a:xfrm>
        </p:grpSpPr>
        <p:cxnSp>
          <p:nvCxnSpPr>
            <p:cNvPr id="24" name="Straight Connector 23"/>
            <p:cNvCxnSpPr/>
            <p:nvPr/>
          </p:nvCxnSpPr>
          <p:spPr>
            <a:xfrm>
              <a:off x="4572000" y="2491385"/>
              <a:ext cx="0" cy="1238728"/>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Oval 24"/>
            <p:cNvSpPr/>
            <p:nvPr/>
          </p:nvSpPr>
          <p:spPr>
            <a:xfrm>
              <a:off x="4499729" y="3750568"/>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13" name="Oval 12"/>
            <p:cNvSpPr/>
            <p:nvPr/>
          </p:nvSpPr>
          <p:spPr>
            <a:xfrm>
              <a:off x="3901165" y="1799301"/>
              <a:ext cx="1341670" cy="13416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cs typeface="+mn-ea"/>
              </a:endParaRPr>
            </a:p>
          </p:txBody>
        </p:sp>
        <p:sp>
          <p:nvSpPr>
            <p:cNvPr id="59" name="TextBox 58"/>
            <p:cNvSpPr txBox="1"/>
            <p:nvPr/>
          </p:nvSpPr>
          <p:spPr>
            <a:xfrm>
              <a:off x="4363381" y="2121867"/>
              <a:ext cx="417237" cy="242374"/>
            </a:xfrm>
            <a:prstGeom prst="rect">
              <a:avLst/>
            </a:prstGeom>
            <a:noFill/>
          </p:spPr>
          <p:txBody>
            <a:bodyPr wrap="none" lIns="0" tIns="0" rIns="0" bIns="0" rtlCol="0">
              <a:spAutoFit/>
            </a:bodyPr>
            <a:lstStyle/>
            <a:p>
              <a:pPr algn="ctr"/>
              <a:r>
                <a:rPr lang="en-US" sz="2100" dirty="0">
                  <a:solidFill>
                    <a:schemeClr val="bg1"/>
                  </a:solidFill>
                  <a:latin typeface="+mn-ea"/>
                  <a:ea typeface="+mn-ea"/>
                  <a:cs typeface="+mn-ea"/>
                </a:rPr>
                <a:t>50%</a:t>
              </a:r>
              <a:endParaRPr lang="en-US" sz="2100" dirty="0">
                <a:solidFill>
                  <a:schemeClr val="bg1"/>
                </a:solidFill>
                <a:latin typeface="+mn-ea"/>
                <a:ea typeface="+mn-ea"/>
                <a:cs typeface="+mn-ea"/>
              </a:endParaRPr>
            </a:p>
          </p:txBody>
        </p:sp>
        <p:sp>
          <p:nvSpPr>
            <p:cNvPr id="62" name="Rectangle 61"/>
            <p:cNvSpPr/>
            <p:nvPr/>
          </p:nvSpPr>
          <p:spPr>
            <a:xfrm>
              <a:off x="4515642" y="2398929"/>
              <a:ext cx="138566" cy="438581"/>
            </a:xfrm>
            <a:prstGeom prst="rect">
              <a:avLst/>
            </a:prstGeom>
          </p:spPr>
          <p:txBody>
            <a:bodyPr wrap="none">
              <a:spAutoFit/>
            </a:bodyPr>
            <a:lstStyle/>
            <a:p>
              <a:pPr algn="ctr"/>
              <a:endParaRPr lang="en-US" sz="3200" dirty="0">
                <a:solidFill>
                  <a:schemeClr val="bg1"/>
                </a:solidFill>
                <a:latin typeface="+mn-ea"/>
                <a:ea typeface="+mn-ea"/>
                <a:cs typeface="+mn-ea"/>
              </a:endParaRPr>
            </a:p>
          </p:txBody>
        </p:sp>
      </p:grpSp>
      <p:grpSp>
        <p:nvGrpSpPr>
          <p:cNvPr id="71" name="Group 70"/>
          <p:cNvGrpSpPr/>
          <p:nvPr/>
        </p:nvGrpSpPr>
        <p:grpSpPr>
          <a:xfrm>
            <a:off x="7195970" y="2591567"/>
            <a:ext cx="1459644" cy="2238389"/>
            <a:chOff x="5396977" y="1922769"/>
            <a:chExt cx="1094733" cy="1678792"/>
          </a:xfrm>
        </p:grpSpPr>
        <p:cxnSp>
          <p:nvCxnSpPr>
            <p:cNvPr id="39" name="Straight Connector 38"/>
            <p:cNvCxnSpPr/>
            <p:nvPr/>
          </p:nvCxnSpPr>
          <p:spPr>
            <a:xfrm>
              <a:off x="5954568" y="2461241"/>
              <a:ext cx="0" cy="106590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5882297" y="3457019"/>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17" name="Oval 16"/>
            <p:cNvSpPr/>
            <p:nvPr/>
          </p:nvSpPr>
          <p:spPr>
            <a:xfrm>
              <a:off x="5396977" y="1922769"/>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cs typeface="+mn-ea"/>
              </a:endParaRPr>
            </a:p>
          </p:txBody>
        </p:sp>
        <p:sp>
          <p:nvSpPr>
            <p:cNvPr id="60" name="TextBox 59"/>
            <p:cNvSpPr txBox="1"/>
            <p:nvPr/>
          </p:nvSpPr>
          <p:spPr>
            <a:xfrm>
              <a:off x="5745949" y="2186880"/>
              <a:ext cx="417237" cy="242374"/>
            </a:xfrm>
            <a:prstGeom prst="rect">
              <a:avLst/>
            </a:prstGeom>
            <a:noFill/>
          </p:spPr>
          <p:txBody>
            <a:bodyPr wrap="none" lIns="0" tIns="0" rIns="0" bIns="0" rtlCol="0">
              <a:spAutoFit/>
            </a:bodyPr>
            <a:lstStyle/>
            <a:p>
              <a:pPr algn="ctr"/>
              <a:r>
                <a:rPr lang="en-US" sz="2100" dirty="0">
                  <a:solidFill>
                    <a:schemeClr val="bg1"/>
                  </a:solidFill>
                  <a:latin typeface="+mn-ea"/>
                  <a:ea typeface="+mn-ea"/>
                  <a:cs typeface="+mn-ea"/>
                </a:rPr>
                <a:t>40%</a:t>
              </a:r>
              <a:endParaRPr lang="en-US" sz="2100" dirty="0">
                <a:solidFill>
                  <a:schemeClr val="bg1"/>
                </a:solidFill>
                <a:latin typeface="+mn-ea"/>
                <a:ea typeface="+mn-ea"/>
                <a:cs typeface="+mn-ea"/>
              </a:endParaRPr>
            </a:p>
          </p:txBody>
        </p:sp>
        <p:sp>
          <p:nvSpPr>
            <p:cNvPr id="63" name="Rectangle 62"/>
            <p:cNvSpPr/>
            <p:nvPr/>
          </p:nvSpPr>
          <p:spPr>
            <a:xfrm>
              <a:off x="5885284" y="2402068"/>
              <a:ext cx="138566" cy="276999"/>
            </a:xfrm>
            <a:prstGeom prst="rect">
              <a:avLst/>
            </a:prstGeom>
          </p:spPr>
          <p:txBody>
            <a:bodyPr wrap="none">
              <a:spAutoFit/>
            </a:bodyPr>
            <a:lstStyle/>
            <a:p>
              <a:pPr algn="ctr"/>
              <a:endParaRPr lang="en-US" dirty="0">
                <a:solidFill>
                  <a:schemeClr val="bg1"/>
                </a:solidFill>
                <a:latin typeface="+mn-ea"/>
                <a:ea typeface="+mn-ea"/>
                <a:cs typeface="+mn-ea"/>
              </a:endParaRPr>
            </a:p>
          </p:txBody>
        </p:sp>
      </p:grpSp>
      <p:grpSp>
        <p:nvGrpSpPr>
          <p:cNvPr id="72" name="Group 71"/>
          <p:cNvGrpSpPr/>
          <p:nvPr/>
        </p:nvGrpSpPr>
        <p:grpSpPr>
          <a:xfrm>
            <a:off x="8861136" y="1865824"/>
            <a:ext cx="1113973" cy="2012549"/>
            <a:chOff x="6645852" y="1378462"/>
            <a:chExt cx="835480" cy="1509412"/>
          </a:xfrm>
        </p:grpSpPr>
        <p:cxnSp>
          <p:nvCxnSpPr>
            <p:cNvPr id="47" name="Straight Connector 46"/>
            <p:cNvCxnSpPr/>
            <p:nvPr/>
          </p:nvCxnSpPr>
          <p:spPr>
            <a:xfrm>
              <a:off x="7049101" y="1519442"/>
              <a:ext cx="0" cy="94179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6976830" y="1378462"/>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20" name="Oval 19"/>
            <p:cNvSpPr/>
            <p:nvPr/>
          </p:nvSpPr>
          <p:spPr>
            <a:xfrm>
              <a:off x="6645852" y="2052396"/>
              <a:ext cx="835480" cy="8354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latin typeface="+mn-ea"/>
                <a:cs typeface="+mn-ea"/>
              </a:endParaRPr>
            </a:p>
          </p:txBody>
        </p:sp>
        <p:sp>
          <p:nvSpPr>
            <p:cNvPr id="61" name="TextBox 60"/>
            <p:cNvSpPr txBox="1"/>
            <p:nvPr/>
          </p:nvSpPr>
          <p:spPr>
            <a:xfrm>
              <a:off x="6863342" y="2202296"/>
              <a:ext cx="417237" cy="242374"/>
            </a:xfrm>
            <a:prstGeom prst="rect">
              <a:avLst/>
            </a:prstGeom>
            <a:noFill/>
          </p:spPr>
          <p:txBody>
            <a:bodyPr wrap="none" lIns="0" tIns="0" rIns="0" bIns="0" rtlCol="0">
              <a:spAutoFit/>
            </a:bodyPr>
            <a:lstStyle/>
            <a:p>
              <a:pPr algn="ctr"/>
              <a:r>
                <a:rPr lang="en-US" sz="2100" dirty="0">
                  <a:solidFill>
                    <a:schemeClr val="bg1"/>
                  </a:solidFill>
                  <a:latin typeface="+mn-ea"/>
                  <a:ea typeface="+mn-ea"/>
                  <a:cs typeface="+mn-ea"/>
                </a:rPr>
                <a:t>30%</a:t>
              </a:r>
              <a:endParaRPr lang="en-US" sz="2100" dirty="0">
                <a:solidFill>
                  <a:schemeClr val="bg1"/>
                </a:solidFill>
                <a:latin typeface="+mn-ea"/>
                <a:ea typeface="+mn-ea"/>
                <a:cs typeface="+mn-ea"/>
              </a:endParaRPr>
            </a:p>
          </p:txBody>
        </p:sp>
        <p:sp>
          <p:nvSpPr>
            <p:cNvPr id="64" name="Rectangle 63"/>
            <p:cNvSpPr/>
            <p:nvPr/>
          </p:nvSpPr>
          <p:spPr>
            <a:xfrm>
              <a:off x="6995057" y="2435049"/>
              <a:ext cx="138566" cy="311624"/>
            </a:xfrm>
            <a:prstGeom prst="rect">
              <a:avLst/>
            </a:prstGeom>
          </p:spPr>
          <p:txBody>
            <a:bodyPr wrap="none">
              <a:spAutoFit/>
            </a:bodyPr>
            <a:lstStyle/>
            <a:p>
              <a:pPr algn="ctr"/>
              <a:endParaRPr lang="en-US" sz="2100" dirty="0">
                <a:solidFill>
                  <a:schemeClr val="bg1"/>
                </a:solidFill>
                <a:latin typeface="+mn-ea"/>
                <a:ea typeface="+mn-ea"/>
                <a:cs typeface="+mn-ea"/>
              </a:endParaRPr>
            </a:p>
          </p:txBody>
        </p:sp>
      </p:grpSp>
      <p:grpSp>
        <p:nvGrpSpPr>
          <p:cNvPr id="68" name="Group 67"/>
          <p:cNvGrpSpPr/>
          <p:nvPr/>
        </p:nvGrpSpPr>
        <p:grpSpPr>
          <a:xfrm>
            <a:off x="2216891" y="1865824"/>
            <a:ext cx="1113973" cy="2012549"/>
            <a:chOff x="1662668" y="1378462"/>
            <a:chExt cx="835480" cy="1509412"/>
          </a:xfrm>
        </p:grpSpPr>
        <p:cxnSp>
          <p:nvCxnSpPr>
            <p:cNvPr id="41" name="Straight Connector 40"/>
            <p:cNvCxnSpPr/>
            <p:nvPr/>
          </p:nvCxnSpPr>
          <p:spPr>
            <a:xfrm>
              <a:off x="2080408" y="1519442"/>
              <a:ext cx="0" cy="941799"/>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2008137" y="1378462"/>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5" name="Oval 4"/>
            <p:cNvSpPr/>
            <p:nvPr/>
          </p:nvSpPr>
          <p:spPr>
            <a:xfrm>
              <a:off x="1662668" y="2052396"/>
              <a:ext cx="835480" cy="835478"/>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dirty="0">
                <a:latin typeface="+mn-ea"/>
                <a:cs typeface="+mn-ea"/>
              </a:endParaRPr>
            </a:p>
          </p:txBody>
        </p:sp>
        <p:sp>
          <p:nvSpPr>
            <p:cNvPr id="57" name="TextBox 56"/>
            <p:cNvSpPr txBox="1"/>
            <p:nvPr/>
          </p:nvSpPr>
          <p:spPr>
            <a:xfrm>
              <a:off x="1870456" y="2235633"/>
              <a:ext cx="417237" cy="242374"/>
            </a:xfrm>
            <a:prstGeom prst="rect">
              <a:avLst/>
            </a:prstGeom>
            <a:noFill/>
          </p:spPr>
          <p:txBody>
            <a:bodyPr wrap="none" lIns="0" tIns="0" rIns="0" bIns="0" rtlCol="0">
              <a:spAutoFit/>
            </a:bodyPr>
            <a:lstStyle/>
            <a:p>
              <a:pPr algn="ctr"/>
              <a:r>
                <a:rPr lang="en-US" sz="2100" dirty="0">
                  <a:solidFill>
                    <a:schemeClr val="bg1"/>
                  </a:solidFill>
                  <a:latin typeface="+mn-ea"/>
                  <a:ea typeface="+mn-ea"/>
                  <a:cs typeface="+mn-ea"/>
                </a:rPr>
                <a:t>30%</a:t>
              </a:r>
              <a:endParaRPr lang="en-US" sz="2100" dirty="0">
                <a:solidFill>
                  <a:schemeClr val="bg1"/>
                </a:solidFill>
                <a:latin typeface="+mn-ea"/>
                <a:ea typeface="+mn-ea"/>
                <a:cs typeface="+mn-ea"/>
              </a:endParaRPr>
            </a:p>
          </p:txBody>
        </p:sp>
        <p:sp>
          <p:nvSpPr>
            <p:cNvPr id="65" name="Rectangle 64"/>
            <p:cNvSpPr/>
            <p:nvPr/>
          </p:nvSpPr>
          <p:spPr>
            <a:xfrm>
              <a:off x="2011125" y="2403691"/>
              <a:ext cx="138566" cy="311624"/>
            </a:xfrm>
            <a:prstGeom prst="rect">
              <a:avLst/>
            </a:prstGeom>
          </p:spPr>
          <p:txBody>
            <a:bodyPr wrap="none">
              <a:spAutoFit/>
            </a:bodyPr>
            <a:lstStyle/>
            <a:p>
              <a:pPr algn="ctr"/>
              <a:endParaRPr lang="en-US" sz="2100" dirty="0">
                <a:solidFill>
                  <a:schemeClr val="bg1">
                    <a:lumMod val="95000"/>
                  </a:schemeClr>
                </a:solidFill>
                <a:latin typeface="+mn-ea"/>
                <a:ea typeface="+mn-ea"/>
                <a:cs typeface="+mn-ea"/>
              </a:endParaRPr>
            </a:p>
          </p:txBody>
        </p:sp>
      </p:grpSp>
      <p:grpSp>
        <p:nvGrpSpPr>
          <p:cNvPr id="69" name="Group 68"/>
          <p:cNvGrpSpPr/>
          <p:nvPr/>
        </p:nvGrpSpPr>
        <p:grpSpPr>
          <a:xfrm>
            <a:off x="3536387" y="2591567"/>
            <a:ext cx="1459644" cy="2238389"/>
            <a:chOff x="2652290" y="1922769"/>
            <a:chExt cx="1094733" cy="1678792"/>
          </a:xfrm>
        </p:grpSpPr>
        <p:cxnSp>
          <p:nvCxnSpPr>
            <p:cNvPr id="32" name="Straight Connector 31"/>
            <p:cNvCxnSpPr/>
            <p:nvPr/>
          </p:nvCxnSpPr>
          <p:spPr>
            <a:xfrm>
              <a:off x="3199656" y="2461241"/>
              <a:ext cx="0" cy="1065907"/>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3127385" y="3457019"/>
              <a:ext cx="144542" cy="144542"/>
            </a:xfrm>
            <a:prstGeom prst="ellipse">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9" name="Oval 8"/>
            <p:cNvSpPr/>
            <p:nvPr/>
          </p:nvSpPr>
          <p:spPr>
            <a:xfrm>
              <a:off x="2652290" y="1922769"/>
              <a:ext cx="1094733" cy="109473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00">
                <a:latin typeface="+mn-ea"/>
                <a:cs typeface="+mn-ea"/>
              </a:endParaRPr>
            </a:p>
          </p:txBody>
        </p:sp>
        <p:sp>
          <p:nvSpPr>
            <p:cNvPr id="58" name="TextBox 57"/>
            <p:cNvSpPr txBox="1"/>
            <p:nvPr/>
          </p:nvSpPr>
          <p:spPr>
            <a:xfrm>
              <a:off x="2991038" y="2183741"/>
              <a:ext cx="417237" cy="242374"/>
            </a:xfrm>
            <a:prstGeom prst="rect">
              <a:avLst/>
            </a:prstGeom>
            <a:noFill/>
          </p:spPr>
          <p:txBody>
            <a:bodyPr wrap="none" lIns="0" tIns="0" rIns="0" bIns="0" rtlCol="0">
              <a:spAutoFit/>
            </a:bodyPr>
            <a:lstStyle/>
            <a:p>
              <a:pPr algn="ctr"/>
              <a:r>
                <a:rPr lang="en-US" sz="2100" dirty="0">
                  <a:solidFill>
                    <a:schemeClr val="bg1"/>
                  </a:solidFill>
                  <a:latin typeface="+mn-ea"/>
                  <a:ea typeface="+mn-ea"/>
                  <a:cs typeface="+mn-ea"/>
                </a:rPr>
                <a:t>40%</a:t>
              </a:r>
              <a:endParaRPr lang="en-US" sz="2100" dirty="0">
                <a:solidFill>
                  <a:schemeClr val="bg1"/>
                </a:solidFill>
                <a:latin typeface="+mn-ea"/>
                <a:ea typeface="+mn-ea"/>
                <a:cs typeface="+mn-ea"/>
              </a:endParaRPr>
            </a:p>
          </p:txBody>
        </p:sp>
        <p:sp>
          <p:nvSpPr>
            <p:cNvPr id="66" name="Rectangle 65"/>
            <p:cNvSpPr/>
            <p:nvPr/>
          </p:nvSpPr>
          <p:spPr>
            <a:xfrm>
              <a:off x="3130372" y="2398929"/>
              <a:ext cx="138566" cy="438581"/>
            </a:xfrm>
            <a:prstGeom prst="rect">
              <a:avLst/>
            </a:prstGeom>
          </p:spPr>
          <p:txBody>
            <a:bodyPr wrap="none">
              <a:spAutoFit/>
            </a:bodyPr>
            <a:lstStyle/>
            <a:p>
              <a:pPr algn="ctr"/>
              <a:endParaRPr lang="en-US" sz="3200" dirty="0">
                <a:solidFill>
                  <a:schemeClr val="bg1">
                    <a:lumMod val="95000"/>
                  </a:schemeClr>
                </a:solidFill>
                <a:latin typeface="+mn-ea"/>
                <a:ea typeface="+mn-ea"/>
                <a:cs typeface="+mn-ea"/>
              </a:endParaRPr>
            </a:p>
          </p:txBody>
        </p:sp>
      </p:grpSp>
      <p:sp>
        <p:nvSpPr>
          <p:cNvPr id="53" name="Freeform 143"/>
          <p:cNvSpPr>
            <a:spLocks noEditPoints="1"/>
          </p:cNvSpPr>
          <p:nvPr/>
        </p:nvSpPr>
        <p:spPr bwMode="auto">
          <a:xfrm>
            <a:off x="2574725" y="3314070"/>
            <a:ext cx="406285" cy="374211"/>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sp>
        <p:nvSpPr>
          <p:cNvPr id="54" name="Freeform 92"/>
          <p:cNvSpPr>
            <a:spLocks noEditPoints="1"/>
          </p:cNvSpPr>
          <p:nvPr/>
        </p:nvSpPr>
        <p:spPr bwMode="auto">
          <a:xfrm>
            <a:off x="4073019" y="3341013"/>
            <a:ext cx="383120" cy="39024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grpSp>
        <p:nvGrpSpPr>
          <p:cNvPr id="55" name="组合 54"/>
          <p:cNvGrpSpPr/>
          <p:nvPr/>
        </p:nvGrpSpPr>
        <p:grpSpPr>
          <a:xfrm>
            <a:off x="5818596" y="3277774"/>
            <a:ext cx="582072" cy="544612"/>
            <a:chOff x="6661150" y="233363"/>
            <a:chExt cx="320675" cy="300038"/>
          </a:xfrm>
          <a:solidFill>
            <a:schemeClr val="bg1"/>
          </a:solidFill>
        </p:grpSpPr>
        <p:sp>
          <p:nvSpPr>
            <p:cNvPr id="56"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7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7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7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a typeface="+mn-ea"/>
                <a:cs typeface="+mn-ea"/>
              </a:endParaRPr>
            </a:p>
          </p:txBody>
        </p:sp>
      </p:grpSp>
      <p:sp>
        <p:nvSpPr>
          <p:cNvPr id="76" name="Freeform 140"/>
          <p:cNvSpPr>
            <a:spLocks noEditPoints="1"/>
          </p:cNvSpPr>
          <p:nvPr/>
        </p:nvSpPr>
        <p:spPr bwMode="auto">
          <a:xfrm>
            <a:off x="7724840" y="3337013"/>
            <a:ext cx="399483" cy="39948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grpSp>
        <p:nvGrpSpPr>
          <p:cNvPr id="77" name="组合 76"/>
          <p:cNvGrpSpPr/>
          <p:nvPr/>
        </p:nvGrpSpPr>
        <p:grpSpPr>
          <a:xfrm>
            <a:off x="9241708" y="3357993"/>
            <a:ext cx="352827" cy="343917"/>
            <a:chOff x="8175625" y="987426"/>
            <a:chExt cx="314325" cy="306388"/>
          </a:xfrm>
          <a:solidFill>
            <a:schemeClr val="bg1"/>
          </a:solidFill>
        </p:grpSpPr>
        <p:sp>
          <p:nvSpPr>
            <p:cNvPr id="78"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79"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80"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81"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82"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gr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strips(upRight)">
                                      <p:cBhvr>
                                        <p:cTn id="7" dur="500"/>
                                        <p:tgtEl>
                                          <p:spTgt spid="67"/>
                                        </p:tgtEl>
                                      </p:cBhvr>
                                    </p:animEffect>
                                  </p:childTnLst>
                                </p:cTn>
                              </p:par>
                            </p:childTnLst>
                          </p:cTn>
                        </p:par>
                        <p:par>
                          <p:cTn id="8" fill="hold">
                            <p:stCondLst>
                              <p:cond delay="500"/>
                            </p:stCondLst>
                            <p:childTnLst>
                              <p:par>
                                <p:cTn id="9" presetID="2" presetClass="entr" presetSubtype="4" accel="50000" decel="5000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ppt_x"/>
                                          </p:val>
                                        </p:tav>
                                        <p:tav tm="100000">
                                          <p:val>
                                            <p:strVal val="#ppt_x"/>
                                          </p:val>
                                        </p:tav>
                                      </p:tavLst>
                                    </p:anim>
                                    <p:anim calcmode="lin" valueType="num">
                                      <p:cBhvr additive="base">
                                        <p:cTn id="12" dur="500" fill="hold"/>
                                        <p:tgtEl>
                                          <p:spTgt spid="6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slide(fromLeft)">
                                      <p:cBhvr>
                                        <p:cTn id="16" dur="500"/>
                                        <p:tgtEl>
                                          <p:spTgt spid="44"/>
                                        </p:tgtEl>
                                      </p:cBhvr>
                                    </p:animEffect>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ppt_x"/>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12" presetClass="entr" presetSubtype="2" fill="hold" nodeType="after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slide(fromRight)">
                                      <p:cBhvr>
                                        <p:cTn id="25" dur="500"/>
                                        <p:tgtEl>
                                          <p:spTgt spid="26"/>
                                        </p:tgtEl>
                                      </p:cBhvr>
                                    </p:animEffect>
                                  </p:childTnLst>
                                </p:cTn>
                              </p:par>
                            </p:childTnLst>
                          </p:cTn>
                        </p:par>
                        <p:par>
                          <p:cTn id="26" fill="hold">
                            <p:stCondLst>
                              <p:cond delay="2500"/>
                            </p:stCondLst>
                            <p:childTnLst>
                              <p:par>
                                <p:cTn id="27" presetID="2" presetClass="entr" presetSubtype="4" accel="50000" decel="50000" fill="hold" nodeType="afterEffect">
                                  <p:stCondLst>
                                    <p:cond delay="0"/>
                                  </p:stCondLst>
                                  <p:childTnLst>
                                    <p:set>
                                      <p:cBhvr>
                                        <p:cTn id="28" dur="1" fill="hold">
                                          <p:stCondLst>
                                            <p:cond delay="0"/>
                                          </p:stCondLst>
                                        </p:cTn>
                                        <p:tgtEl>
                                          <p:spTgt spid="70"/>
                                        </p:tgtEl>
                                        <p:attrNameLst>
                                          <p:attrName>style.visibility</p:attrName>
                                        </p:attrNameLst>
                                      </p:cBhvr>
                                      <p:to>
                                        <p:strVal val="visible"/>
                                      </p:to>
                                    </p:set>
                                    <p:anim calcmode="lin" valueType="num">
                                      <p:cBhvr additive="base">
                                        <p:cTn id="29" dur="500" fill="hold"/>
                                        <p:tgtEl>
                                          <p:spTgt spid="70"/>
                                        </p:tgtEl>
                                        <p:attrNameLst>
                                          <p:attrName>ppt_x</p:attrName>
                                        </p:attrNameLst>
                                      </p:cBhvr>
                                      <p:tavLst>
                                        <p:tav tm="0">
                                          <p:val>
                                            <p:strVal val="#ppt_x"/>
                                          </p:val>
                                        </p:tav>
                                        <p:tav tm="100000">
                                          <p:val>
                                            <p:strVal val="#ppt_x"/>
                                          </p:val>
                                        </p:tav>
                                      </p:tavLst>
                                    </p:anim>
                                    <p:anim calcmode="lin" valueType="num">
                                      <p:cBhvr additive="base">
                                        <p:cTn id="30" dur="500" fill="hold"/>
                                        <p:tgtEl>
                                          <p:spTgt spid="70"/>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12" presetClass="entr" presetSubtype="4"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slide(fromBottom)">
                                      <p:cBhvr>
                                        <p:cTn id="34" dur="500"/>
                                        <p:tgtEl>
                                          <p:spTgt spid="34"/>
                                        </p:tgtEl>
                                      </p:cBhvr>
                                    </p:animEffect>
                                  </p:childTnLst>
                                </p:cTn>
                              </p:par>
                            </p:childTnLst>
                          </p:cTn>
                        </p:par>
                        <p:par>
                          <p:cTn id="35" fill="hold">
                            <p:stCondLst>
                              <p:cond delay="3500"/>
                            </p:stCondLst>
                            <p:childTnLst>
                              <p:par>
                                <p:cTn id="36" presetID="2" presetClass="entr" presetSubtype="4" accel="50000" decel="50000"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additive="base">
                                        <p:cTn id="38" dur="500" fill="hold"/>
                                        <p:tgtEl>
                                          <p:spTgt spid="71"/>
                                        </p:tgtEl>
                                        <p:attrNameLst>
                                          <p:attrName>ppt_x</p:attrName>
                                        </p:attrNameLst>
                                      </p:cBhvr>
                                      <p:tavLst>
                                        <p:tav tm="0">
                                          <p:val>
                                            <p:strVal val="#ppt_x"/>
                                          </p:val>
                                        </p:tav>
                                        <p:tav tm="100000">
                                          <p:val>
                                            <p:strVal val="#ppt_x"/>
                                          </p:val>
                                        </p:tav>
                                      </p:tavLst>
                                    </p:anim>
                                    <p:anim calcmode="lin" valueType="num">
                                      <p:cBhvr additive="base">
                                        <p:cTn id="39" dur="500" fill="hold"/>
                                        <p:tgtEl>
                                          <p:spTgt spid="71"/>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lide(fromLeft)">
                                      <p:cBhvr>
                                        <p:cTn id="43" dur="500"/>
                                        <p:tgtEl>
                                          <p:spTgt spid="29"/>
                                        </p:tgtEl>
                                      </p:cBhvr>
                                    </p:animEffect>
                                  </p:childTnLst>
                                </p:cTn>
                              </p:par>
                            </p:childTnLst>
                          </p:cTn>
                        </p:par>
                        <p:par>
                          <p:cTn id="44" fill="hold">
                            <p:stCondLst>
                              <p:cond delay="4500"/>
                            </p:stCondLst>
                            <p:childTnLst>
                              <p:par>
                                <p:cTn id="45" presetID="2" presetClass="entr" presetSubtype="4" fill="hold" nodeType="afterEffect">
                                  <p:stCondLst>
                                    <p:cond delay="0"/>
                                  </p:stCondLst>
                                  <p:childTnLst>
                                    <p:set>
                                      <p:cBhvr>
                                        <p:cTn id="46" dur="1" fill="hold">
                                          <p:stCondLst>
                                            <p:cond delay="0"/>
                                          </p:stCondLst>
                                        </p:cTn>
                                        <p:tgtEl>
                                          <p:spTgt spid="72"/>
                                        </p:tgtEl>
                                        <p:attrNameLst>
                                          <p:attrName>style.visibility</p:attrName>
                                        </p:attrNameLst>
                                      </p:cBhvr>
                                      <p:to>
                                        <p:strVal val="visible"/>
                                      </p:to>
                                    </p:set>
                                    <p:anim calcmode="lin" valueType="num">
                                      <p:cBhvr additive="base">
                                        <p:cTn id="47" dur="500" fill="hold"/>
                                        <p:tgtEl>
                                          <p:spTgt spid="72"/>
                                        </p:tgtEl>
                                        <p:attrNameLst>
                                          <p:attrName>ppt_x</p:attrName>
                                        </p:attrNameLst>
                                      </p:cBhvr>
                                      <p:tavLst>
                                        <p:tav tm="0">
                                          <p:val>
                                            <p:strVal val="#ppt_x"/>
                                          </p:val>
                                        </p:tav>
                                        <p:tav tm="100000">
                                          <p:val>
                                            <p:strVal val="#ppt_x"/>
                                          </p:val>
                                        </p:tav>
                                      </p:tavLst>
                                    </p:anim>
                                    <p:anim calcmode="lin" valueType="num">
                                      <p:cBhvr additive="base">
                                        <p:cTn id="48" dur="500" fill="hold"/>
                                        <p:tgtEl>
                                          <p:spTgt spid="72"/>
                                        </p:tgtEl>
                                        <p:attrNameLst>
                                          <p:attrName>ppt_y</p:attrName>
                                        </p:attrNameLst>
                                      </p:cBhvr>
                                      <p:tavLst>
                                        <p:tav tm="0">
                                          <p:val>
                                            <p:strVal val="1+#ppt_h/2"/>
                                          </p:val>
                                        </p:tav>
                                        <p:tav tm="100000">
                                          <p:val>
                                            <p:strVal val="#ppt_y"/>
                                          </p:val>
                                        </p:tav>
                                      </p:tavLst>
                                    </p:anim>
                                  </p:childTnLst>
                                </p:cTn>
                              </p:par>
                            </p:childTnLst>
                          </p:cTn>
                        </p:par>
                        <p:par>
                          <p:cTn id="49" fill="hold">
                            <p:stCondLst>
                              <p:cond delay="5000"/>
                            </p:stCondLst>
                            <p:childTnLst>
                              <p:par>
                                <p:cTn id="50" presetID="12" presetClass="entr" presetSubtype="2" fill="hold" nodeType="after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slide(fromRight)">
                                      <p:cBhvr>
                                        <p:cTn id="52" dur="500"/>
                                        <p:tgtEl>
                                          <p:spTgt spid="49"/>
                                        </p:tgtEl>
                                      </p:cBhvr>
                                    </p:animEffect>
                                  </p:childTnLst>
                                </p:cTn>
                              </p:par>
                            </p:childTnLst>
                          </p:cTn>
                        </p:par>
                        <p:par>
                          <p:cTn id="53" fill="hold">
                            <p:stCondLst>
                              <p:cond delay="5500"/>
                            </p:stCondLst>
                            <p:childTnLst>
                              <p:par>
                                <p:cTn id="54" presetID="23" presetClass="entr" presetSubtype="16"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childTnLst>
                                </p:cTn>
                              </p:par>
                            </p:childTnLst>
                          </p:cTn>
                        </p:par>
                        <p:par>
                          <p:cTn id="58" fill="hold">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childTnLst>
                                </p:cTn>
                              </p:par>
                            </p:childTnLst>
                          </p:cTn>
                        </p:par>
                        <p:par>
                          <p:cTn id="63" fill="hold">
                            <p:stCondLst>
                              <p:cond delay="6500"/>
                            </p:stCondLst>
                            <p:childTnLst>
                              <p:par>
                                <p:cTn id="64" presetID="23" presetClass="entr" presetSubtype="16" fill="hold" nodeType="after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p:cTn id="66" dur="500" fill="hold"/>
                                        <p:tgtEl>
                                          <p:spTgt spid="55"/>
                                        </p:tgtEl>
                                        <p:attrNameLst>
                                          <p:attrName>ppt_w</p:attrName>
                                        </p:attrNameLst>
                                      </p:cBhvr>
                                      <p:tavLst>
                                        <p:tav tm="0">
                                          <p:val>
                                            <p:fltVal val="0"/>
                                          </p:val>
                                        </p:tav>
                                        <p:tav tm="100000">
                                          <p:val>
                                            <p:strVal val="#ppt_w"/>
                                          </p:val>
                                        </p:tav>
                                      </p:tavLst>
                                    </p:anim>
                                    <p:anim calcmode="lin" valueType="num">
                                      <p:cBhvr>
                                        <p:cTn id="67" dur="500" fill="hold"/>
                                        <p:tgtEl>
                                          <p:spTgt spid="55"/>
                                        </p:tgtEl>
                                        <p:attrNameLst>
                                          <p:attrName>ppt_h</p:attrName>
                                        </p:attrNameLst>
                                      </p:cBhvr>
                                      <p:tavLst>
                                        <p:tav tm="0">
                                          <p:val>
                                            <p:fltVal val="0"/>
                                          </p:val>
                                        </p:tav>
                                        <p:tav tm="100000">
                                          <p:val>
                                            <p:strVal val="#ppt_h"/>
                                          </p:val>
                                        </p:tav>
                                      </p:tavLst>
                                    </p:anim>
                                  </p:childTnLst>
                                </p:cTn>
                              </p:par>
                            </p:childTnLst>
                          </p:cTn>
                        </p:par>
                        <p:par>
                          <p:cTn id="68" fill="hold">
                            <p:stCondLst>
                              <p:cond delay="7000"/>
                            </p:stCondLst>
                            <p:childTnLst>
                              <p:par>
                                <p:cTn id="69" presetID="23" presetClass="entr" presetSubtype="16" fill="hold" grpId="0" nodeType="afterEffect">
                                  <p:stCondLst>
                                    <p:cond delay="0"/>
                                  </p:stCondLst>
                                  <p:childTnLst>
                                    <p:set>
                                      <p:cBhvr>
                                        <p:cTn id="70" dur="1" fill="hold">
                                          <p:stCondLst>
                                            <p:cond delay="0"/>
                                          </p:stCondLst>
                                        </p:cTn>
                                        <p:tgtEl>
                                          <p:spTgt spid="76"/>
                                        </p:tgtEl>
                                        <p:attrNameLst>
                                          <p:attrName>style.visibility</p:attrName>
                                        </p:attrNameLst>
                                      </p:cBhvr>
                                      <p:to>
                                        <p:strVal val="visible"/>
                                      </p:to>
                                    </p:set>
                                    <p:anim calcmode="lin" valueType="num">
                                      <p:cBhvr>
                                        <p:cTn id="71" dur="500" fill="hold"/>
                                        <p:tgtEl>
                                          <p:spTgt spid="76"/>
                                        </p:tgtEl>
                                        <p:attrNameLst>
                                          <p:attrName>ppt_w</p:attrName>
                                        </p:attrNameLst>
                                      </p:cBhvr>
                                      <p:tavLst>
                                        <p:tav tm="0">
                                          <p:val>
                                            <p:fltVal val="0"/>
                                          </p:val>
                                        </p:tav>
                                        <p:tav tm="100000">
                                          <p:val>
                                            <p:strVal val="#ppt_w"/>
                                          </p:val>
                                        </p:tav>
                                      </p:tavLst>
                                    </p:anim>
                                    <p:anim calcmode="lin" valueType="num">
                                      <p:cBhvr>
                                        <p:cTn id="72" dur="500" fill="hold"/>
                                        <p:tgtEl>
                                          <p:spTgt spid="76"/>
                                        </p:tgtEl>
                                        <p:attrNameLst>
                                          <p:attrName>ppt_h</p:attrName>
                                        </p:attrNameLst>
                                      </p:cBhvr>
                                      <p:tavLst>
                                        <p:tav tm="0">
                                          <p:val>
                                            <p:fltVal val="0"/>
                                          </p:val>
                                        </p:tav>
                                        <p:tav tm="100000">
                                          <p:val>
                                            <p:strVal val="#ppt_h"/>
                                          </p:val>
                                        </p:tav>
                                      </p:tavLst>
                                    </p:anim>
                                  </p:childTnLst>
                                </p:cTn>
                              </p:par>
                            </p:childTnLst>
                          </p:cTn>
                        </p:par>
                        <p:par>
                          <p:cTn id="73" fill="hold">
                            <p:stCondLst>
                              <p:cond delay="7500"/>
                            </p:stCondLst>
                            <p:childTnLst>
                              <p:par>
                                <p:cTn id="74" presetID="23" presetClass="entr" presetSubtype="16" fill="hold" nodeType="afterEffect">
                                  <p:stCondLst>
                                    <p:cond delay="0"/>
                                  </p:stCondLst>
                                  <p:childTnLst>
                                    <p:set>
                                      <p:cBhvr>
                                        <p:cTn id="75" dur="1" fill="hold">
                                          <p:stCondLst>
                                            <p:cond delay="0"/>
                                          </p:stCondLst>
                                        </p:cTn>
                                        <p:tgtEl>
                                          <p:spTgt spid="77"/>
                                        </p:tgtEl>
                                        <p:attrNameLst>
                                          <p:attrName>style.visibility</p:attrName>
                                        </p:attrNameLst>
                                      </p:cBhvr>
                                      <p:to>
                                        <p:strVal val="visible"/>
                                      </p:to>
                                    </p:set>
                                    <p:anim calcmode="lin" valueType="num">
                                      <p:cBhvr>
                                        <p:cTn id="76" dur="500" fill="hold"/>
                                        <p:tgtEl>
                                          <p:spTgt spid="77"/>
                                        </p:tgtEl>
                                        <p:attrNameLst>
                                          <p:attrName>ppt_w</p:attrName>
                                        </p:attrNameLst>
                                      </p:cBhvr>
                                      <p:tavLst>
                                        <p:tav tm="0">
                                          <p:val>
                                            <p:fltVal val="0"/>
                                          </p:val>
                                        </p:tav>
                                        <p:tav tm="100000">
                                          <p:val>
                                            <p:strVal val="#ppt_w"/>
                                          </p:val>
                                        </p:tav>
                                      </p:tavLst>
                                    </p:anim>
                                    <p:anim calcmode="lin" valueType="num">
                                      <p:cBhvr>
                                        <p:cTn id="77" dur="500" fill="hold"/>
                                        <p:tgtEl>
                                          <p:spTgt spid="7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7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854253" y="1794999"/>
            <a:ext cx="6483496" cy="4322328"/>
          </a:xfrm>
          <a:prstGeom prst="rect">
            <a:avLst/>
          </a:prstGeom>
          <a:ln>
            <a:noFill/>
          </a:ln>
        </p:spPr>
        <p:txBody>
          <a:bodyPr/>
          <a:lstStyle/>
          <a:p>
            <a:endParaRPr lang="zh-CN" altLang="en-US">
              <a:ea typeface="+mn-ea"/>
              <a:cs typeface="+mn-ea"/>
            </a:endParaRPr>
          </a:p>
        </p:txBody>
      </p:sp>
      <p:sp>
        <p:nvSpPr>
          <p:cNvPr id="40" name="Freeform 39"/>
          <p:cNvSpPr/>
          <p:nvPr/>
        </p:nvSpPr>
        <p:spPr>
          <a:xfrm>
            <a:off x="2601093" y="3313704"/>
            <a:ext cx="1136511"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endParaRPr lang="en-US" sz="4800" dirty="0">
              <a:latin typeface="+mn-ea"/>
              <a:cs typeface="+mn-ea"/>
            </a:endParaRPr>
          </a:p>
        </p:txBody>
      </p:sp>
      <p:sp>
        <p:nvSpPr>
          <p:cNvPr id="41" name="Freeform 40"/>
          <p:cNvSpPr/>
          <p:nvPr/>
        </p:nvSpPr>
        <p:spPr>
          <a:xfrm rot="16200000">
            <a:off x="3049093" y="2900407"/>
            <a:ext cx="240509" cy="38641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77275" rIns="72146" bIns="77274" numCol="1" spcCol="1693" anchor="ctr" anchorCtr="0">
            <a:noAutofit/>
          </a:bodyPr>
          <a:lstStyle/>
          <a:p>
            <a:pPr algn="ctr" defTabSz="710565">
              <a:lnSpc>
                <a:spcPct val="90000"/>
              </a:lnSpc>
              <a:spcBef>
                <a:spcPct val="0"/>
              </a:spcBef>
              <a:spcAft>
                <a:spcPct val="35000"/>
              </a:spcAft>
            </a:pPr>
            <a:endParaRPr lang="en-US" sz="1600">
              <a:latin typeface="+mn-ea"/>
              <a:cs typeface="+mn-ea"/>
            </a:endParaRPr>
          </a:p>
        </p:txBody>
      </p:sp>
      <p:sp>
        <p:nvSpPr>
          <p:cNvPr id="42" name="Freeform 41"/>
          <p:cNvSpPr/>
          <p:nvPr/>
        </p:nvSpPr>
        <p:spPr>
          <a:xfrm>
            <a:off x="2601093" y="1723400"/>
            <a:ext cx="1136511"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3700" dirty="0">
                <a:latin typeface="+mn-ea"/>
                <a:cs typeface="+mn-ea"/>
              </a:rPr>
              <a:t>4</a:t>
            </a:r>
            <a:endParaRPr lang="en-US" sz="3700" dirty="0">
              <a:latin typeface="+mn-ea"/>
              <a:cs typeface="+mn-ea"/>
            </a:endParaRPr>
          </a:p>
        </p:txBody>
      </p:sp>
      <p:sp>
        <p:nvSpPr>
          <p:cNvPr id="43" name="Freeform 42"/>
          <p:cNvSpPr/>
          <p:nvPr/>
        </p:nvSpPr>
        <p:spPr>
          <a:xfrm>
            <a:off x="3837438" y="3688752"/>
            <a:ext cx="240509" cy="38641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7275" rIns="72146" bIns="77275" numCol="1" spcCol="1693" anchor="ctr" anchorCtr="0">
            <a:noAutofit/>
          </a:bodyPr>
          <a:lstStyle/>
          <a:p>
            <a:pPr algn="ctr" defTabSz="710565">
              <a:lnSpc>
                <a:spcPct val="90000"/>
              </a:lnSpc>
              <a:spcBef>
                <a:spcPct val="0"/>
              </a:spcBef>
              <a:spcAft>
                <a:spcPct val="35000"/>
              </a:spcAft>
            </a:pPr>
            <a:endParaRPr lang="en-US" sz="1600">
              <a:latin typeface="+mn-ea"/>
              <a:cs typeface="+mn-ea"/>
            </a:endParaRPr>
          </a:p>
        </p:txBody>
      </p:sp>
      <p:sp>
        <p:nvSpPr>
          <p:cNvPr id="44" name="Freeform 43"/>
          <p:cNvSpPr/>
          <p:nvPr/>
        </p:nvSpPr>
        <p:spPr>
          <a:xfrm>
            <a:off x="4191397" y="3313704"/>
            <a:ext cx="1136511"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4300" dirty="0">
                <a:latin typeface="+mn-ea"/>
                <a:cs typeface="+mn-ea"/>
              </a:rPr>
              <a:t>3</a:t>
            </a:r>
            <a:endParaRPr lang="en-US" sz="4300" dirty="0">
              <a:latin typeface="+mn-ea"/>
              <a:cs typeface="+mn-ea"/>
            </a:endParaRPr>
          </a:p>
        </p:txBody>
      </p:sp>
      <p:sp>
        <p:nvSpPr>
          <p:cNvPr id="45" name="Freeform 44"/>
          <p:cNvSpPr/>
          <p:nvPr/>
        </p:nvSpPr>
        <p:spPr>
          <a:xfrm rot="5400000">
            <a:off x="3049093" y="4477097"/>
            <a:ext cx="240509" cy="38641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7274" rIns="72145" bIns="77275" numCol="1" spcCol="1693" anchor="ctr" anchorCtr="0">
            <a:noAutofit/>
          </a:bodyPr>
          <a:lstStyle/>
          <a:p>
            <a:pPr algn="ctr" defTabSz="710565">
              <a:lnSpc>
                <a:spcPct val="90000"/>
              </a:lnSpc>
              <a:spcBef>
                <a:spcPct val="0"/>
              </a:spcBef>
              <a:spcAft>
                <a:spcPct val="35000"/>
              </a:spcAft>
            </a:pPr>
            <a:endParaRPr lang="en-US" sz="1600">
              <a:latin typeface="+mn-ea"/>
              <a:cs typeface="+mn-ea"/>
            </a:endParaRPr>
          </a:p>
        </p:txBody>
      </p:sp>
      <p:sp>
        <p:nvSpPr>
          <p:cNvPr id="46" name="Freeform 45"/>
          <p:cNvSpPr/>
          <p:nvPr/>
        </p:nvSpPr>
        <p:spPr>
          <a:xfrm>
            <a:off x="2601093" y="4904008"/>
            <a:ext cx="1136511"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4300" dirty="0">
                <a:latin typeface="+mn-ea"/>
                <a:cs typeface="+mn-ea"/>
              </a:rPr>
              <a:t>2</a:t>
            </a:r>
            <a:endParaRPr lang="en-US" sz="4300" dirty="0">
              <a:latin typeface="+mn-ea"/>
              <a:cs typeface="+mn-ea"/>
            </a:endParaRPr>
          </a:p>
        </p:txBody>
      </p:sp>
      <p:sp>
        <p:nvSpPr>
          <p:cNvPr id="47" name="Freeform 46"/>
          <p:cNvSpPr/>
          <p:nvPr/>
        </p:nvSpPr>
        <p:spPr>
          <a:xfrm rot="21600000">
            <a:off x="2260748" y="3688751"/>
            <a:ext cx="240510" cy="386415"/>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180382" y="231848"/>
                </a:moveTo>
                <a:lnTo>
                  <a:pt x="90191" y="231848"/>
                </a:lnTo>
                <a:lnTo>
                  <a:pt x="90191" y="289810"/>
                </a:lnTo>
                <a:lnTo>
                  <a:pt x="0" y="144905"/>
                </a:lnTo>
                <a:lnTo>
                  <a:pt x="90191" y="0"/>
                </a:lnTo>
                <a:lnTo>
                  <a:pt x="90191" y="57962"/>
                </a:lnTo>
                <a:lnTo>
                  <a:pt x="180382" y="57962"/>
                </a:lnTo>
                <a:lnTo>
                  <a:pt x="180382" y="231848"/>
                </a:lnTo>
                <a:close/>
              </a:path>
            </a:pathLst>
          </a:custGeom>
          <a:solidFill>
            <a:schemeClr val="bg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72146" tIns="77276" rIns="1" bIns="77275" numCol="1" spcCol="1693" anchor="ctr" anchorCtr="0">
            <a:noAutofit/>
          </a:bodyPr>
          <a:lstStyle/>
          <a:p>
            <a:pPr algn="ctr" defTabSz="710565">
              <a:lnSpc>
                <a:spcPct val="90000"/>
              </a:lnSpc>
              <a:spcBef>
                <a:spcPct val="0"/>
              </a:spcBef>
              <a:spcAft>
                <a:spcPct val="35000"/>
              </a:spcAft>
            </a:pPr>
            <a:endParaRPr lang="en-US" sz="1600">
              <a:latin typeface="+mn-ea"/>
              <a:cs typeface="+mn-ea"/>
            </a:endParaRPr>
          </a:p>
        </p:txBody>
      </p:sp>
      <p:sp>
        <p:nvSpPr>
          <p:cNvPr id="48" name="Freeform 47"/>
          <p:cNvSpPr/>
          <p:nvPr/>
        </p:nvSpPr>
        <p:spPr>
          <a:xfrm>
            <a:off x="1010789" y="3313704"/>
            <a:ext cx="1136511"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4300" dirty="0">
                <a:latin typeface="+mn-ea"/>
                <a:cs typeface="+mn-ea"/>
              </a:rPr>
              <a:t>1</a:t>
            </a:r>
            <a:endParaRPr lang="en-US" sz="4300" dirty="0">
              <a:latin typeface="+mn-ea"/>
              <a:cs typeface="+mn-ea"/>
            </a:endParaRPr>
          </a:p>
        </p:txBody>
      </p:sp>
      <p:grpSp>
        <p:nvGrpSpPr>
          <p:cNvPr id="27" name="Group 26"/>
          <p:cNvGrpSpPr/>
          <p:nvPr/>
        </p:nvGrpSpPr>
        <p:grpSpPr>
          <a:xfrm>
            <a:off x="6027384" y="5075241"/>
            <a:ext cx="4984414" cy="964368"/>
            <a:chOff x="4033795" y="1000568"/>
            <a:chExt cx="3738310" cy="723276"/>
          </a:xfrm>
        </p:grpSpPr>
        <p:grpSp>
          <p:nvGrpSpPr>
            <p:cNvPr id="28" name="Group 29"/>
            <p:cNvGrpSpPr/>
            <p:nvPr/>
          </p:nvGrpSpPr>
          <p:grpSpPr>
            <a:xfrm>
              <a:off x="4399178" y="1000568"/>
              <a:ext cx="3372927" cy="723276"/>
              <a:chOff x="798970" y="1689403"/>
              <a:chExt cx="1860430" cy="723276"/>
            </a:xfrm>
          </p:grpSpPr>
          <p:sp>
            <p:nvSpPr>
              <p:cNvPr id="30"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ea typeface="+mn-ea"/>
                    <a:cs typeface="+mn-ea"/>
                  </a:rPr>
                  <a:t>添加副标题</a:t>
                </a:r>
                <a:r>
                  <a:rPr lang="en-US" sz="2100" dirty="0">
                    <a:solidFill>
                      <a:schemeClr val="accent3"/>
                    </a:solidFill>
                    <a:latin typeface="+mn-ea"/>
                    <a:ea typeface="+mn-ea"/>
                    <a:cs typeface="+mn-ea"/>
                  </a:rPr>
                  <a:t> 04</a:t>
                </a:r>
                <a:endParaRPr lang="en-US" sz="2100" dirty="0">
                  <a:solidFill>
                    <a:schemeClr val="accent3"/>
                  </a:solidFill>
                  <a:latin typeface="+mn-ea"/>
                  <a:ea typeface="+mn-ea"/>
                  <a:cs typeface="+mn-ea"/>
                </a:endParaRPr>
              </a:p>
            </p:txBody>
          </p:sp>
          <p:sp>
            <p:nvSpPr>
              <p:cNvPr id="31"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a:p>
                <a:pPr algn="l" defTabSz="1218565">
                  <a:spcBef>
                    <a:spcPct val="20000"/>
                  </a:spcBef>
                  <a:defRPr/>
                </a:pPr>
                <a:r>
                  <a:rPr lang="en-US" sz="1300" dirty="0">
                    <a:solidFill>
                      <a:schemeClr val="tx1">
                        <a:lumMod val="50000"/>
                        <a:lumOff val="50000"/>
                      </a:schemeClr>
                    </a:solidFill>
                    <a:latin typeface="+mn-ea"/>
                    <a:ea typeface="+mn-ea"/>
                    <a:cs typeface="+mn-ea"/>
                  </a:rPr>
                  <a:t> </a:t>
                </a:r>
                <a:endParaRPr lang="en-US" sz="1300" dirty="0">
                  <a:solidFill>
                    <a:schemeClr val="tx1">
                      <a:lumMod val="65000"/>
                      <a:lumOff val="35000"/>
                    </a:schemeClr>
                  </a:solidFill>
                  <a:latin typeface="+mn-ea"/>
                  <a:ea typeface="+mn-ea"/>
                  <a:cs typeface="+mn-ea"/>
                </a:endParaRPr>
              </a:p>
            </p:txBody>
          </p:sp>
        </p:grpSp>
        <p:sp>
          <p:nvSpPr>
            <p:cNvPr id="29" name="Rectangle 28"/>
            <p:cNvSpPr/>
            <p:nvPr/>
          </p:nvSpPr>
          <p:spPr>
            <a:xfrm>
              <a:off x="4033795" y="1236031"/>
              <a:ext cx="49" cy="427040"/>
            </a:xfrm>
            <a:prstGeom prst="rect">
              <a:avLst/>
            </a:prstGeom>
          </p:spPr>
          <p:txBody>
            <a:bodyPr wrap="none" lIns="0" tIns="0" rIns="0" bIns="0">
              <a:spAutoFit/>
            </a:bodyPr>
            <a:lstStyle/>
            <a:p>
              <a:endParaRPr lang="en-US" sz="3700" dirty="0">
                <a:solidFill>
                  <a:schemeClr val="accent3"/>
                </a:solidFill>
                <a:latin typeface="+mn-ea"/>
                <a:ea typeface="+mn-ea"/>
                <a:cs typeface="+mn-ea"/>
              </a:endParaRPr>
            </a:p>
          </p:txBody>
        </p:sp>
      </p:grpSp>
      <p:grpSp>
        <p:nvGrpSpPr>
          <p:cNvPr id="32" name="Group 31"/>
          <p:cNvGrpSpPr/>
          <p:nvPr/>
        </p:nvGrpSpPr>
        <p:grpSpPr>
          <a:xfrm>
            <a:off x="6027384" y="1648185"/>
            <a:ext cx="4984414" cy="964368"/>
            <a:chOff x="4033795" y="1000568"/>
            <a:chExt cx="3738310" cy="723276"/>
          </a:xfrm>
        </p:grpSpPr>
        <p:grpSp>
          <p:nvGrpSpPr>
            <p:cNvPr id="33" name="Group 29"/>
            <p:cNvGrpSpPr/>
            <p:nvPr/>
          </p:nvGrpSpPr>
          <p:grpSpPr>
            <a:xfrm>
              <a:off x="4399178" y="1000568"/>
              <a:ext cx="3372927" cy="723276"/>
              <a:chOff x="798970" y="1689403"/>
              <a:chExt cx="1860430" cy="723276"/>
            </a:xfrm>
          </p:grpSpPr>
          <p:sp>
            <p:nvSpPr>
              <p:cNvPr id="35"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ea typeface="+mn-ea"/>
                    <a:cs typeface="+mn-ea"/>
                  </a:rPr>
                  <a:t>添加副标题</a:t>
                </a:r>
                <a:r>
                  <a:rPr lang="en-US" sz="2100" dirty="0">
                    <a:solidFill>
                      <a:schemeClr val="tx2">
                        <a:lumMod val="75000"/>
                      </a:schemeClr>
                    </a:solidFill>
                    <a:latin typeface="+mn-ea"/>
                    <a:ea typeface="+mn-ea"/>
                    <a:cs typeface="+mn-ea"/>
                  </a:rPr>
                  <a:t> 01</a:t>
                </a:r>
                <a:endParaRPr lang="en-US" sz="2100" dirty="0">
                  <a:solidFill>
                    <a:schemeClr val="tx2">
                      <a:lumMod val="75000"/>
                    </a:schemeClr>
                  </a:solidFill>
                  <a:latin typeface="+mn-ea"/>
                  <a:ea typeface="+mn-ea"/>
                  <a:cs typeface="+mn-ea"/>
                </a:endParaRPr>
              </a:p>
            </p:txBody>
          </p:sp>
          <p:sp>
            <p:nvSpPr>
              <p:cNvPr id="36"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a:p>
                <a:pPr algn="l" defTabSz="1218565">
                  <a:spcBef>
                    <a:spcPct val="20000"/>
                  </a:spcBef>
                  <a:defRPr/>
                </a:pPr>
                <a:r>
                  <a:rPr lang="en-US" sz="1300" dirty="0">
                    <a:solidFill>
                      <a:schemeClr val="tx1">
                        <a:lumMod val="50000"/>
                        <a:lumOff val="50000"/>
                      </a:schemeClr>
                    </a:solidFill>
                    <a:latin typeface="+mn-ea"/>
                    <a:ea typeface="+mn-ea"/>
                    <a:cs typeface="+mn-ea"/>
                  </a:rPr>
                  <a:t> </a:t>
                </a:r>
                <a:endParaRPr lang="en-US" sz="1300" dirty="0">
                  <a:solidFill>
                    <a:schemeClr val="tx1">
                      <a:lumMod val="65000"/>
                      <a:lumOff val="35000"/>
                    </a:schemeClr>
                  </a:solidFill>
                  <a:latin typeface="+mn-ea"/>
                  <a:ea typeface="+mn-ea"/>
                  <a:cs typeface="+mn-ea"/>
                </a:endParaRPr>
              </a:p>
            </p:txBody>
          </p:sp>
        </p:grpSp>
        <p:sp>
          <p:nvSpPr>
            <p:cNvPr id="34" name="Rectangle 33"/>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a typeface="+mn-ea"/>
                <a:cs typeface="+mn-ea"/>
              </a:endParaRPr>
            </a:p>
          </p:txBody>
        </p:sp>
      </p:grpSp>
      <p:grpSp>
        <p:nvGrpSpPr>
          <p:cNvPr id="37" name="Group 36"/>
          <p:cNvGrpSpPr/>
          <p:nvPr/>
        </p:nvGrpSpPr>
        <p:grpSpPr>
          <a:xfrm>
            <a:off x="6027384" y="2790539"/>
            <a:ext cx="4984414" cy="964367"/>
            <a:chOff x="4033795" y="1822859"/>
            <a:chExt cx="3738310" cy="723275"/>
          </a:xfrm>
        </p:grpSpPr>
        <p:grpSp>
          <p:nvGrpSpPr>
            <p:cNvPr id="38" name="Group 29"/>
            <p:cNvGrpSpPr/>
            <p:nvPr/>
          </p:nvGrpSpPr>
          <p:grpSpPr>
            <a:xfrm>
              <a:off x="4399178" y="1822859"/>
              <a:ext cx="3372927" cy="723275"/>
              <a:chOff x="798970" y="1689403"/>
              <a:chExt cx="1860430" cy="723275"/>
            </a:xfrm>
          </p:grpSpPr>
          <p:sp>
            <p:nvSpPr>
              <p:cNvPr id="52"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4"/>
                    </a:solidFill>
                    <a:latin typeface="+mn-ea"/>
                    <a:ea typeface="+mn-ea"/>
                    <a:cs typeface="+mn-ea"/>
                  </a:rPr>
                  <a:t>添加副标题</a:t>
                </a:r>
                <a:r>
                  <a:rPr lang="en-US" sz="2100" dirty="0">
                    <a:solidFill>
                      <a:schemeClr val="accent4"/>
                    </a:solidFill>
                    <a:latin typeface="+mn-ea"/>
                    <a:ea typeface="+mn-ea"/>
                    <a:cs typeface="+mn-ea"/>
                  </a:rPr>
                  <a:t> 02</a:t>
                </a:r>
                <a:endParaRPr lang="en-US" sz="2100" dirty="0">
                  <a:solidFill>
                    <a:schemeClr val="accent4"/>
                  </a:solidFill>
                  <a:latin typeface="+mn-ea"/>
                  <a:ea typeface="+mn-ea"/>
                  <a:cs typeface="+mn-ea"/>
                </a:endParaRPr>
              </a:p>
            </p:txBody>
          </p:sp>
          <p:sp>
            <p:nvSpPr>
              <p:cNvPr id="62"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a:p>
                <a:pPr algn="l" defTabSz="1218565">
                  <a:spcBef>
                    <a:spcPct val="20000"/>
                  </a:spcBef>
                  <a:defRPr/>
                </a:pPr>
                <a:r>
                  <a:rPr lang="en-US" sz="1300" dirty="0">
                    <a:solidFill>
                      <a:schemeClr val="tx1">
                        <a:lumMod val="50000"/>
                        <a:lumOff val="50000"/>
                      </a:schemeClr>
                    </a:solidFill>
                    <a:latin typeface="+mn-ea"/>
                    <a:ea typeface="+mn-ea"/>
                    <a:cs typeface="+mn-ea"/>
                  </a:rPr>
                  <a:t> </a:t>
                </a:r>
                <a:endParaRPr lang="en-US" sz="1300" dirty="0">
                  <a:solidFill>
                    <a:schemeClr val="tx1">
                      <a:lumMod val="65000"/>
                      <a:lumOff val="35000"/>
                    </a:schemeClr>
                  </a:solidFill>
                  <a:latin typeface="+mn-ea"/>
                  <a:ea typeface="+mn-ea"/>
                  <a:cs typeface="+mn-ea"/>
                </a:endParaRPr>
              </a:p>
            </p:txBody>
          </p:sp>
        </p:grpSp>
        <p:sp>
          <p:nvSpPr>
            <p:cNvPr id="49" name="Rectangle 48"/>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a typeface="+mn-ea"/>
                <a:cs typeface="+mn-ea"/>
              </a:endParaRPr>
            </a:p>
          </p:txBody>
        </p:sp>
      </p:grpSp>
      <p:grpSp>
        <p:nvGrpSpPr>
          <p:cNvPr id="64" name="Group 63"/>
          <p:cNvGrpSpPr/>
          <p:nvPr/>
        </p:nvGrpSpPr>
        <p:grpSpPr>
          <a:xfrm>
            <a:off x="6027385" y="3932891"/>
            <a:ext cx="4984412" cy="964367"/>
            <a:chOff x="4033795" y="1822859"/>
            <a:chExt cx="3738309" cy="723275"/>
          </a:xfrm>
        </p:grpSpPr>
        <p:grpSp>
          <p:nvGrpSpPr>
            <p:cNvPr id="65" name="Group 29"/>
            <p:cNvGrpSpPr/>
            <p:nvPr/>
          </p:nvGrpSpPr>
          <p:grpSpPr>
            <a:xfrm>
              <a:off x="4399178" y="1822859"/>
              <a:ext cx="3372926" cy="723275"/>
              <a:chOff x="798970" y="1689403"/>
              <a:chExt cx="1860430" cy="723275"/>
            </a:xfrm>
          </p:grpSpPr>
          <p:sp>
            <p:nvSpPr>
              <p:cNvPr id="67"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ea typeface="+mn-ea"/>
                    <a:cs typeface="+mn-ea"/>
                  </a:rPr>
                  <a:t>添加副标题</a:t>
                </a:r>
                <a:r>
                  <a:rPr lang="en-US" sz="2100" dirty="0">
                    <a:solidFill>
                      <a:schemeClr val="accent1"/>
                    </a:solidFill>
                    <a:latin typeface="+mn-ea"/>
                    <a:ea typeface="+mn-ea"/>
                    <a:cs typeface="+mn-ea"/>
                  </a:rPr>
                  <a:t> 03</a:t>
                </a:r>
                <a:endParaRPr lang="en-US" sz="2100" dirty="0">
                  <a:solidFill>
                    <a:schemeClr val="accent1"/>
                  </a:solidFill>
                  <a:latin typeface="+mn-ea"/>
                  <a:ea typeface="+mn-ea"/>
                  <a:cs typeface="+mn-ea"/>
                </a:endParaRPr>
              </a:p>
            </p:txBody>
          </p:sp>
          <p:sp>
            <p:nvSpPr>
              <p:cNvPr id="68"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a:t>
                </a:r>
                <a:endParaRPr lang="en-US" sz="1300" dirty="0">
                  <a:solidFill>
                    <a:schemeClr val="tx1">
                      <a:lumMod val="50000"/>
                      <a:lumOff val="50000"/>
                    </a:schemeClr>
                  </a:solidFill>
                  <a:latin typeface="+mn-ea"/>
                  <a:ea typeface="+mn-ea"/>
                  <a:cs typeface="+mn-ea"/>
                </a:endParaRPr>
              </a:p>
              <a:p>
                <a:pPr algn="l" defTabSz="1218565">
                  <a:spcBef>
                    <a:spcPct val="20000"/>
                  </a:spcBef>
                  <a:defRPr/>
                </a:pPr>
                <a:r>
                  <a:rPr lang="en-US" sz="1300" dirty="0">
                    <a:solidFill>
                      <a:schemeClr val="tx1">
                        <a:lumMod val="50000"/>
                        <a:lumOff val="50000"/>
                      </a:schemeClr>
                    </a:solidFill>
                    <a:latin typeface="+mn-ea"/>
                    <a:ea typeface="+mn-ea"/>
                    <a:cs typeface="+mn-ea"/>
                  </a:rPr>
                  <a:t> </a:t>
                </a:r>
                <a:endParaRPr lang="en-US" sz="1300" dirty="0">
                  <a:solidFill>
                    <a:schemeClr val="tx1">
                      <a:lumMod val="65000"/>
                      <a:lumOff val="35000"/>
                    </a:schemeClr>
                  </a:solidFill>
                  <a:latin typeface="+mn-ea"/>
                  <a:ea typeface="+mn-ea"/>
                  <a:cs typeface="+mn-ea"/>
                </a:endParaRPr>
              </a:p>
            </p:txBody>
          </p:sp>
        </p:grpSp>
        <p:sp>
          <p:nvSpPr>
            <p:cNvPr id="66" name="Rectangle 65"/>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a typeface="+mn-ea"/>
                <a:cs typeface="+mn-ea"/>
              </a:endParaRPr>
            </a:p>
          </p:txBody>
        </p:sp>
      </p:grpSp>
      <p:grpSp>
        <p:nvGrpSpPr>
          <p:cNvPr id="51" name="组合 50"/>
          <p:cNvGrpSpPr/>
          <p:nvPr/>
        </p:nvGrpSpPr>
        <p:grpSpPr>
          <a:xfrm>
            <a:off x="2969192" y="3669454"/>
            <a:ext cx="427567" cy="400051"/>
            <a:chOff x="6661150" y="233363"/>
            <a:chExt cx="320675" cy="300038"/>
          </a:xfrm>
          <a:solidFill>
            <a:schemeClr val="bg1"/>
          </a:solidFill>
        </p:grpSpPr>
        <p:sp>
          <p:nvSpPr>
            <p:cNvPr id="53"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54"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55"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5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a typeface="+mn-ea"/>
                <a:cs typeface="+mn-ea"/>
              </a:endParaRPr>
            </a:p>
          </p:txBody>
        </p:sp>
      </p:grpSp>
      <p:grpSp>
        <p:nvGrpSpPr>
          <p:cNvPr id="57" name="组合 56"/>
          <p:cNvGrpSpPr/>
          <p:nvPr/>
        </p:nvGrpSpPr>
        <p:grpSpPr>
          <a:xfrm>
            <a:off x="5908690" y="1761584"/>
            <a:ext cx="402173" cy="401104"/>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a typeface="+mn-ea"/>
                <a:cs typeface="+mn-ea"/>
              </a:endParaRPr>
            </a:p>
          </p:txBody>
        </p:sp>
        <p:sp>
          <p:nvSpPr>
            <p:cNvPr id="5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a typeface="+mn-ea"/>
                <a:cs typeface="+mn-ea"/>
              </a:endParaRPr>
            </a:p>
          </p:txBody>
        </p:sp>
      </p:grpSp>
      <p:grpSp>
        <p:nvGrpSpPr>
          <p:cNvPr id="60" name="组合 59"/>
          <p:cNvGrpSpPr/>
          <p:nvPr/>
        </p:nvGrpSpPr>
        <p:grpSpPr>
          <a:xfrm>
            <a:off x="5906016" y="2882111"/>
            <a:ext cx="402173" cy="401104"/>
            <a:chOff x="-959970" y="1422605"/>
            <a:chExt cx="596900" cy="595313"/>
          </a:xfrm>
        </p:grpSpPr>
        <p:sp>
          <p:nvSpPr>
            <p:cNvPr id="61"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a typeface="+mn-ea"/>
                <a:cs typeface="+mn-ea"/>
              </a:endParaRPr>
            </a:p>
          </p:txBody>
        </p:sp>
        <p:sp>
          <p:nvSpPr>
            <p:cNvPr id="6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a typeface="+mn-ea"/>
                <a:cs typeface="+mn-ea"/>
              </a:endParaRPr>
            </a:p>
          </p:txBody>
        </p:sp>
      </p:grpSp>
      <p:grpSp>
        <p:nvGrpSpPr>
          <p:cNvPr id="69" name="组合 68"/>
          <p:cNvGrpSpPr/>
          <p:nvPr/>
        </p:nvGrpSpPr>
        <p:grpSpPr>
          <a:xfrm>
            <a:off x="5906016" y="4002637"/>
            <a:ext cx="402173" cy="401104"/>
            <a:chOff x="-959970" y="1422605"/>
            <a:chExt cx="596900" cy="595313"/>
          </a:xfrm>
        </p:grpSpPr>
        <p:sp>
          <p:nvSpPr>
            <p:cNvPr id="70"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a typeface="+mn-ea"/>
                <a:cs typeface="+mn-ea"/>
              </a:endParaRPr>
            </a:p>
          </p:txBody>
        </p:sp>
        <p:sp>
          <p:nvSpPr>
            <p:cNvPr id="71"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a typeface="+mn-ea"/>
                <a:cs typeface="+mn-ea"/>
              </a:endParaRPr>
            </a:p>
          </p:txBody>
        </p:sp>
      </p:grpSp>
      <p:grpSp>
        <p:nvGrpSpPr>
          <p:cNvPr id="72" name="组合 71"/>
          <p:cNvGrpSpPr/>
          <p:nvPr/>
        </p:nvGrpSpPr>
        <p:grpSpPr>
          <a:xfrm>
            <a:off x="5906016" y="5156576"/>
            <a:ext cx="402173" cy="401104"/>
            <a:chOff x="-959970" y="1422605"/>
            <a:chExt cx="596900" cy="595313"/>
          </a:xfrm>
        </p:grpSpPr>
        <p:sp>
          <p:nvSpPr>
            <p:cNvPr id="73"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a typeface="+mn-ea"/>
                <a:cs typeface="+mn-ea"/>
              </a:endParaRPr>
            </a:p>
          </p:txBody>
        </p:sp>
        <p:sp>
          <p:nvSpPr>
            <p:cNvPr id="7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a typeface="+mn-ea"/>
                <a:cs typeface="+mn-ea"/>
              </a:endParaRPr>
            </a:p>
          </p:txBody>
        </p:sp>
      </p:gr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slide(fromBottom)">
                                      <p:cBhvr>
                                        <p:cTn id="11" dur="500"/>
                                        <p:tgtEl>
                                          <p:spTgt spid="41"/>
                                        </p:tgtEl>
                                      </p:cBhvr>
                                    </p:animEffect>
                                  </p:childTnLst>
                                </p:cTn>
                              </p:par>
                            </p:childTnLst>
                          </p:cTn>
                        </p:par>
                        <p:par>
                          <p:cTn id="12" fill="hold">
                            <p:stCondLst>
                              <p:cond delay="1500"/>
                            </p:stCondLst>
                            <p:childTnLst>
                              <p:par>
                                <p:cTn id="13" presetID="1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slide(fromLeft)">
                                      <p:cBhvr>
                                        <p:cTn id="15" dur="500"/>
                                        <p:tgtEl>
                                          <p:spTgt spid="43"/>
                                        </p:tgtEl>
                                      </p:cBhvr>
                                    </p:animEffect>
                                  </p:childTnLst>
                                </p:cTn>
                              </p:par>
                            </p:childTnLst>
                          </p:cTn>
                        </p:par>
                        <p:par>
                          <p:cTn id="16" fill="hold">
                            <p:stCondLst>
                              <p:cond delay="2000"/>
                            </p:stCondLst>
                            <p:childTnLst>
                              <p:par>
                                <p:cTn id="17" presetID="1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slide(fromRight)">
                                      <p:cBhvr>
                                        <p:cTn id="19" dur="500"/>
                                        <p:tgtEl>
                                          <p:spTgt spid="47"/>
                                        </p:tgtEl>
                                      </p:cBhvr>
                                    </p:animEffect>
                                  </p:childTnLst>
                                </p:cTn>
                              </p:par>
                            </p:childTnLst>
                          </p:cTn>
                        </p:par>
                        <p:par>
                          <p:cTn id="20" fill="hold">
                            <p:stCondLst>
                              <p:cond delay="2500"/>
                            </p:stCondLst>
                            <p:childTnLst>
                              <p:par>
                                <p:cTn id="21" presetID="12" presetClass="entr" presetSubtype="1"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slide(fromTop)">
                                      <p:cBhvr>
                                        <p:cTn id="23" dur="500"/>
                                        <p:tgtEl>
                                          <p:spTgt spid="45"/>
                                        </p:tgtEl>
                                      </p:cBhvr>
                                    </p:animEffect>
                                  </p:childTnLst>
                                </p:cTn>
                              </p:par>
                            </p:childTnLst>
                          </p:cTn>
                        </p:par>
                        <p:par>
                          <p:cTn id="24" fill="hold">
                            <p:stCondLst>
                              <p:cond delay="3000"/>
                            </p:stCondLst>
                            <p:childTnLst>
                              <p:par>
                                <p:cTn id="25" presetID="12" presetClass="entr" presetSubtype="4"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lide(fromBottom)">
                                      <p:cBhvr>
                                        <p:cTn id="27" dur="500"/>
                                        <p:tgtEl>
                                          <p:spTgt spid="42"/>
                                        </p:tgtEl>
                                      </p:cBhvr>
                                    </p:animEffect>
                                  </p:childTnLst>
                                </p:cTn>
                              </p:par>
                            </p:childTnLst>
                          </p:cTn>
                        </p:par>
                        <p:par>
                          <p:cTn id="28" fill="hold">
                            <p:stCondLst>
                              <p:cond delay="3500"/>
                            </p:stCondLst>
                            <p:childTnLst>
                              <p:par>
                                <p:cTn id="29" presetID="12" presetClass="entr" presetSubtype="8"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slide(fromLeft)">
                                      <p:cBhvr>
                                        <p:cTn id="31" dur="500"/>
                                        <p:tgtEl>
                                          <p:spTgt spid="44"/>
                                        </p:tgtEl>
                                      </p:cBhvr>
                                    </p:animEffect>
                                  </p:childTnLst>
                                </p:cTn>
                              </p:par>
                            </p:childTnLst>
                          </p:cTn>
                        </p:par>
                        <p:par>
                          <p:cTn id="32" fill="hold">
                            <p:stCondLst>
                              <p:cond delay="4000"/>
                            </p:stCondLst>
                            <p:childTnLst>
                              <p:par>
                                <p:cTn id="33" presetID="12" presetClass="entr" presetSubtype="2"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slide(fromRight)">
                                      <p:cBhvr>
                                        <p:cTn id="35" dur="500"/>
                                        <p:tgtEl>
                                          <p:spTgt spid="48"/>
                                        </p:tgtEl>
                                      </p:cBhvr>
                                    </p:animEffect>
                                  </p:childTnLst>
                                </p:cTn>
                              </p:par>
                            </p:childTnLst>
                          </p:cTn>
                        </p:par>
                        <p:par>
                          <p:cTn id="36" fill="hold">
                            <p:stCondLst>
                              <p:cond delay="4500"/>
                            </p:stCondLst>
                            <p:childTnLst>
                              <p:par>
                                <p:cTn id="37" presetID="12" presetClass="entr" presetSubtype="1"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slide(fromTop)">
                                      <p:cBhvr>
                                        <p:cTn id="39" dur="500"/>
                                        <p:tgtEl>
                                          <p:spTgt spid="46"/>
                                        </p:tgtEl>
                                      </p:cBhvr>
                                    </p:animEffect>
                                  </p:childTnLst>
                                </p:cTn>
                              </p:par>
                            </p:childTnLst>
                          </p:cTn>
                        </p:par>
                        <p:par>
                          <p:cTn id="40" fill="hold">
                            <p:stCondLst>
                              <p:cond delay="5000"/>
                            </p:stCondLst>
                            <p:childTnLst>
                              <p:par>
                                <p:cTn id="41" presetID="2" presetClass="entr" presetSubtype="2" accel="50000" decel="5000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8" accel="50000" decel="50000" fill="hold" nodeType="with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500" fill="hold"/>
                                        <p:tgtEl>
                                          <p:spTgt spid="57"/>
                                        </p:tgtEl>
                                        <p:attrNameLst>
                                          <p:attrName>ppt_x</p:attrName>
                                        </p:attrNameLst>
                                      </p:cBhvr>
                                      <p:tavLst>
                                        <p:tav tm="0">
                                          <p:val>
                                            <p:strVal val="0-#ppt_w/2"/>
                                          </p:val>
                                        </p:tav>
                                        <p:tav tm="100000">
                                          <p:val>
                                            <p:strVal val="#ppt_x"/>
                                          </p:val>
                                        </p:tav>
                                      </p:tavLst>
                                    </p:anim>
                                    <p:anim calcmode="lin" valueType="num">
                                      <p:cBhvr additive="base">
                                        <p:cTn id="48" dur="500" fill="hold"/>
                                        <p:tgtEl>
                                          <p:spTgt spid="57"/>
                                        </p:tgtEl>
                                        <p:attrNameLst>
                                          <p:attrName>ppt_y</p:attrName>
                                        </p:attrNameLst>
                                      </p:cBhvr>
                                      <p:tavLst>
                                        <p:tav tm="0">
                                          <p:val>
                                            <p:strVal val="#ppt_y"/>
                                          </p:val>
                                        </p:tav>
                                        <p:tav tm="100000">
                                          <p:val>
                                            <p:strVal val="#ppt_y"/>
                                          </p:val>
                                        </p:tav>
                                      </p:tavLst>
                                    </p:anim>
                                  </p:childTnLst>
                                </p:cTn>
                              </p:par>
                            </p:childTnLst>
                          </p:cTn>
                        </p:par>
                        <p:par>
                          <p:cTn id="49" fill="hold">
                            <p:stCondLst>
                              <p:cond delay="5500"/>
                            </p:stCondLst>
                            <p:childTnLst>
                              <p:par>
                                <p:cTn id="50" presetID="2" presetClass="entr" presetSubtype="2" accel="50000" decel="50000"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fill="hold"/>
                                        <p:tgtEl>
                                          <p:spTgt spid="37"/>
                                        </p:tgtEl>
                                        <p:attrNameLst>
                                          <p:attrName>ppt_x</p:attrName>
                                        </p:attrNameLst>
                                      </p:cBhvr>
                                      <p:tavLst>
                                        <p:tav tm="0">
                                          <p:val>
                                            <p:strVal val="1+#ppt_w/2"/>
                                          </p:val>
                                        </p:tav>
                                        <p:tav tm="100000">
                                          <p:val>
                                            <p:strVal val="#ppt_x"/>
                                          </p:val>
                                        </p:tav>
                                      </p:tavLst>
                                    </p:anim>
                                    <p:anim calcmode="lin" valueType="num">
                                      <p:cBhvr additive="base">
                                        <p:cTn id="53" dur="500" fill="hold"/>
                                        <p:tgtEl>
                                          <p:spTgt spid="37"/>
                                        </p:tgtEl>
                                        <p:attrNameLst>
                                          <p:attrName>ppt_y</p:attrName>
                                        </p:attrNameLst>
                                      </p:cBhvr>
                                      <p:tavLst>
                                        <p:tav tm="0">
                                          <p:val>
                                            <p:strVal val="#ppt_y"/>
                                          </p:val>
                                        </p:tav>
                                        <p:tav tm="100000">
                                          <p:val>
                                            <p:strVal val="#ppt_y"/>
                                          </p:val>
                                        </p:tav>
                                      </p:tavLst>
                                    </p:anim>
                                  </p:childTnLst>
                                </p:cTn>
                              </p:par>
                              <p:par>
                                <p:cTn id="54" presetID="2" presetClass="entr" presetSubtype="8" accel="50000" decel="50000" fill="hold" nodeType="with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additive="base">
                                        <p:cTn id="56" dur="500" fill="hold"/>
                                        <p:tgtEl>
                                          <p:spTgt spid="60"/>
                                        </p:tgtEl>
                                        <p:attrNameLst>
                                          <p:attrName>ppt_x</p:attrName>
                                        </p:attrNameLst>
                                      </p:cBhvr>
                                      <p:tavLst>
                                        <p:tav tm="0">
                                          <p:val>
                                            <p:strVal val="0-#ppt_w/2"/>
                                          </p:val>
                                        </p:tav>
                                        <p:tav tm="100000">
                                          <p:val>
                                            <p:strVal val="#ppt_x"/>
                                          </p:val>
                                        </p:tav>
                                      </p:tavLst>
                                    </p:anim>
                                    <p:anim calcmode="lin" valueType="num">
                                      <p:cBhvr additive="base">
                                        <p:cTn id="57" dur="500" fill="hold"/>
                                        <p:tgtEl>
                                          <p:spTgt spid="60"/>
                                        </p:tgtEl>
                                        <p:attrNameLst>
                                          <p:attrName>ppt_y</p:attrName>
                                        </p:attrNameLst>
                                      </p:cBhvr>
                                      <p:tavLst>
                                        <p:tav tm="0">
                                          <p:val>
                                            <p:strVal val="#ppt_y"/>
                                          </p:val>
                                        </p:tav>
                                        <p:tav tm="100000">
                                          <p:val>
                                            <p:strVal val="#ppt_y"/>
                                          </p:val>
                                        </p:tav>
                                      </p:tavLst>
                                    </p:anim>
                                  </p:childTnLst>
                                </p:cTn>
                              </p:par>
                            </p:childTnLst>
                          </p:cTn>
                        </p:par>
                        <p:par>
                          <p:cTn id="58" fill="hold">
                            <p:stCondLst>
                              <p:cond delay="6000"/>
                            </p:stCondLst>
                            <p:childTnLst>
                              <p:par>
                                <p:cTn id="59" presetID="2" presetClass="entr" presetSubtype="2" accel="50000" decel="50000" fill="hold" nodeType="afterEffect">
                                  <p:stCondLst>
                                    <p:cond delay="0"/>
                                  </p:stCondLst>
                                  <p:childTnLst>
                                    <p:set>
                                      <p:cBhvr>
                                        <p:cTn id="60" dur="1" fill="hold">
                                          <p:stCondLst>
                                            <p:cond delay="0"/>
                                          </p:stCondLst>
                                        </p:cTn>
                                        <p:tgtEl>
                                          <p:spTgt spid="64"/>
                                        </p:tgtEl>
                                        <p:attrNameLst>
                                          <p:attrName>style.visibility</p:attrName>
                                        </p:attrNameLst>
                                      </p:cBhvr>
                                      <p:to>
                                        <p:strVal val="visible"/>
                                      </p:to>
                                    </p:set>
                                    <p:anim calcmode="lin" valueType="num">
                                      <p:cBhvr additive="base">
                                        <p:cTn id="61" dur="500" fill="hold"/>
                                        <p:tgtEl>
                                          <p:spTgt spid="64"/>
                                        </p:tgtEl>
                                        <p:attrNameLst>
                                          <p:attrName>ppt_x</p:attrName>
                                        </p:attrNameLst>
                                      </p:cBhvr>
                                      <p:tavLst>
                                        <p:tav tm="0">
                                          <p:val>
                                            <p:strVal val="1+#ppt_w/2"/>
                                          </p:val>
                                        </p:tav>
                                        <p:tav tm="100000">
                                          <p:val>
                                            <p:strVal val="#ppt_x"/>
                                          </p:val>
                                        </p:tav>
                                      </p:tavLst>
                                    </p:anim>
                                    <p:anim calcmode="lin" valueType="num">
                                      <p:cBhvr additive="base">
                                        <p:cTn id="62" dur="500" fill="hold"/>
                                        <p:tgtEl>
                                          <p:spTgt spid="64"/>
                                        </p:tgtEl>
                                        <p:attrNameLst>
                                          <p:attrName>ppt_y</p:attrName>
                                        </p:attrNameLst>
                                      </p:cBhvr>
                                      <p:tavLst>
                                        <p:tav tm="0">
                                          <p:val>
                                            <p:strVal val="#ppt_y"/>
                                          </p:val>
                                        </p:tav>
                                        <p:tav tm="100000">
                                          <p:val>
                                            <p:strVal val="#ppt_y"/>
                                          </p:val>
                                        </p:tav>
                                      </p:tavLst>
                                    </p:anim>
                                  </p:childTnLst>
                                </p:cTn>
                              </p:par>
                              <p:par>
                                <p:cTn id="63" presetID="2" presetClass="entr" presetSubtype="8" accel="50000" decel="50000" fill="hold" nodeType="withEffect">
                                  <p:stCondLst>
                                    <p:cond delay="0"/>
                                  </p:stCondLst>
                                  <p:childTnLst>
                                    <p:set>
                                      <p:cBhvr>
                                        <p:cTn id="64" dur="1" fill="hold">
                                          <p:stCondLst>
                                            <p:cond delay="0"/>
                                          </p:stCondLst>
                                        </p:cTn>
                                        <p:tgtEl>
                                          <p:spTgt spid="69"/>
                                        </p:tgtEl>
                                        <p:attrNameLst>
                                          <p:attrName>style.visibility</p:attrName>
                                        </p:attrNameLst>
                                      </p:cBhvr>
                                      <p:to>
                                        <p:strVal val="visible"/>
                                      </p:to>
                                    </p:set>
                                    <p:anim calcmode="lin" valueType="num">
                                      <p:cBhvr additive="base">
                                        <p:cTn id="65" dur="500" fill="hold"/>
                                        <p:tgtEl>
                                          <p:spTgt spid="69"/>
                                        </p:tgtEl>
                                        <p:attrNameLst>
                                          <p:attrName>ppt_x</p:attrName>
                                        </p:attrNameLst>
                                      </p:cBhvr>
                                      <p:tavLst>
                                        <p:tav tm="0">
                                          <p:val>
                                            <p:strVal val="0-#ppt_w/2"/>
                                          </p:val>
                                        </p:tav>
                                        <p:tav tm="100000">
                                          <p:val>
                                            <p:strVal val="#ppt_x"/>
                                          </p:val>
                                        </p:tav>
                                      </p:tavLst>
                                    </p:anim>
                                    <p:anim calcmode="lin" valueType="num">
                                      <p:cBhvr additive="base">
                                        <p:cTn id="66" dur="500" fill="hold"/>
                                        <p:tgtEl>
                                          <p:spTgt spid="69"/>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2" presetClass="entr" presetSubtype="2" accel="50000" decel="50000" fill="hold" nodeType="after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additive="base">
                                        <p:cTn id="70" dur="500" fill="hold"/>
                                        <p:tgtEl>
                                          <p:spTgt spid="27"/>
                                        </p:tgtEl>
                                        <p:attrNameLst>
                                          <p:attrName>ppt_x</p:attrName>
                                        </p:attrNameLst>
                                      </p:cBhvr>
                                      <p:tavLst>
                                        <p:tav tm="0">
                                          <p:val>
                                            <p:strVal val="1+#ppt_w/2"/>
                                          </p:val>
                                        </p:tav>
                                        <p:tav tm="100000">
                                          <p:val>
                                            <p:strVal val="#ppt_x"/>
                                          </p:val>
                                        </p:tav>
                                      </p:tavLst>
                                    </p:anim>
                                    <p:anim calcmode="lin" valueType="num">
                                      <p:cBhvr additive="base">
                                        <p:cTn id="71" dur="500" fill="hold"/>
                                        <p:tgtEl>
                                          <p:spTgt spid="27"/>
                                        </p:tgtEl>
                                        <p:attrNameLst>
                                          <p:attrName>ppt_y</p:attrName>
                                        </p:attrNameLst>
                                      </p:cBhvr>
                                      <p:tavLst>
                                        <p:tav tm="0">
                                          <p:val>
                                            <p:strVal val="#ppt_y"/>
                                          </p:val>
                                        </p:tav>
                                        <p:tav tm="100000">
                                          <p:val>
                                            <p:strVal val="#ppt_y"/>
                                          </p:val>
                                        </p:tav>
                                      </p:tavLst>
                                    </p:anim>
                                  </p:childTnLst>
                                </p:cTn>
                              </p:par>
                              <p:par>
                                <p:cTn id="72" presetID="2" presetClass="entr" presetSubtype="8" accel="50000" decel="50000" fill="hold" nodeType="withEffect">
                                  <p:stCondLst>
                                    <p:cond delay="0"/>
                                  </p:stCondLst>
                                  <p:childTnLst>
                                    <p:set>
                                      <p:cBhvr>
                                        <p:cTn id="73" dur="1" fill="hold">
                                          <p:stCondLst>
                                            <p:cond delay="0"/>
                                          </p:stCondLst>
                                        </p:cTn>
                                        <p:tgtEl>
                                          <p:spTgt spid="72"/>
                                        </p:tgtEl>
                                        <p:attrNameLst>
                                          <p:attrName>style.visibility</p:attrName>
                                        </p:attrNameLst>
                                      </p:cBhvr>
                                      <p:to>
                                        <p:strVal val="visible"/>
                                      </p:to>
                                    </p:set>
                                    <p:anim calcmode="lin" valueType="num">
                                      <p:cBhvr additive="base">
                                        <p:cTn id="74" dur="500" fill="hold"/>
                                        <p:tgtEl>
                                          <p:spTgt spid="72"/>
                                        </p:tgtEl>
                                        <p:attrNameLst>
                                          <p:attrName>ppt_x</p:attrName>
                                        </p:attrNameLst>
                                      </p:cBhvr>
                                      <p:tavLst>
                                        <p:tav tm="0">
                                          <p:val>
                                            <p:strVal val="0-#ppt_w/2"/>
                                          </p:val>
                                        </p:tav>
                                        <p:tav tm="100000">
                                          <p:val>
                                            <p:strVal val="#ppt_x"/>
                                          </p:val>
                                        </p:tav>
                                      </p:tavLst>
                                    </p:anim>
                                    <p:anim calcmode="lin" valueType="num">
                                      <p:cBhvr additive="base">
                                        <p:cTn id="75"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1192150" y="1838546"/>
            <a:ext cx="2971216" cy="2971211"/>
            <a:chOff x="953424" y="1486519"/>
            <a:chExt cx="2228412" cy="2228408"/>
          </a:xfrm>
        </p:grpSpPr>
        <p:sp>
          <p:nvSpPr>
            <p:cNvPr id="42" name="Freeform 4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cs typeface="+mn-ea"/>
              </a:endParaRPr>
            </a:p>
          </p:txBody>
        </p:sp>
        <p:sp>
          <p:nvSpPr>
            <p:cNvPr id="49" name="Oval 48"/>
            <p:cNvSpPr/>
            <p:nvPr/>
          </p:nvSpPr>
          <p:spPr>
            <a:xfrm>
              <a:off x="1376346" y="1909439"/>
              <a:ext cx="1382568" cy="1382568"/>
            </a:xfrm>
            <a:prstGeom prst="ellipse">
              <a:avLst/>
            </a:prstGeom>
            <a:solidFill>
              <a:schemeClr val="tx2">
                <a:lumMod val="75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latin typeface="+mn-ea"/>
                <a:cs typeface="+mn-ea"/>
              </a:endParaRPr>
            </a:p>
          </p:txBody>
        </p:sp>
      </p:grpSp>
      <p:grpSp>
        <p:nvGrpSpPr>
          <p:cNvPr id="51" name="Group 50"/>
          <p:cNvGrpSpPr/>
          <p:nvPr/>
        </p:nvGrpSpPr>
        <p:grpSpPr>
          <a:xfrm>
            <a:off x="4135552" y="1902204"/>
            <a:ext cx="2061905" cy="2061901"/>
            <a:chOff x="953424" y="1486519"/>
            <a:chExt cx="2228412" cy="2228408"/>
          </a:xfrm>
        </p:grpSpPr>
        <p:sp>
          <p:nvSpPr>
            <p:cNvPr id="52" name="Freeform 5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cs typeface="+mn-ea"/>
              </a:endParaRPr>
            </a:p>
          </p:txBody>
        </p:sp>
        <p:sp>
          <p:nvSpPr>
            <p:cNvPr id="53" name="Oval 52"/>
            <p:cNvSpPr/>
            <p:nvPr/>
          </p:nvSpPr>
          <p:spPr>
            <a:xfrm>
              <a:off x="1376346" y="1909439"/>
              <a:ext cx="1382568" cy="1382568"/>
            </a:xfrm>
            <a:prstGeom prst="ellipse">
              <a:avLst/>
            </a:prstGeom>
            <a:solidFill>
              <a:schemeClr val="accent4"/>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cs typeface="+mn-ea"/>
              </a:endParaRPr>
            </a:p>
          </p:txBody>
        </p:sp>
      </p:grpSp>
      <p:grpSp>
        <p:nvGrpSpPr>
          <p:cNvPr id="54" name="Group 53"/>
          <p:cNvGrpSpPr/>
          <p:nvPr/>
        </p:nvGrpSpPr>
        <p:grpSpPr>
          <a:xfrm>
            <a:off x="6096001" y="1838546"/>
            <a:ext cx="2971216" cy="2971211"/>
            <a:chOff x="953424" y="1486519"/>
            <a:chExt cx="2228412" cy="2228408"/>
          </a:xfrm>
          <a:solidFill>
            <a:srgbClr val="FF3F3F"/>
          </a:solidFill>
        </p:grpSpPr>
        <p:sp>
          <p:nvSpPr>
            <p:cNvPr id="55" name="Freeform 5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cs typeface="+mn-ea"/>
              </a:endParaRPr>
            </a:p>
          </p:txBody>
        </p:sp>
        <p:sp>
          <p:nvSpPr>
            <p:cNvPr id="56" name="Oval 55"/>
            <p:cNvSpPr/>
            <p:nvPr/>
          </p:nvSpPr>
          <p:spPr>
            <a:xfrm>
              <a:off x="1376346" y="1909439"/>
              <a:ext cx="1382568" cy="1382568"/>
            </a:xfrm>
            <a:prstGeom prst="ellips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latin typeface="+mn-ea"/>
                <a:cs typeface="+mn-ea"/>
              </a:endParaRPr>
            </a:p>
          </p:txBody>
        </p:sp>
      </p:grpSp>
      <p:grpSp>
        <p:nvGrpSpPr>
          <p:cNvPr id="57" name="Group 56"/>
          <p:cNvGrpSpPr/>
          <p:nvPr/>
        </p:nvGrpSpPr>
        <p:grpSpPr>
          <a:xfrm>
            <a:off x="8949894" y="1902204"/>
            <a:ext cx="2061905" cy="2061901"/>
            <a:chOff x="953424" y="1486519"/>
            <a:chExt cx="2228412" cy="2228408"/>
          </a:xfrm>
          <a:solidFill>
            <a:srgbClr val="FFC000"/>
          </a:solidFill>
        </p:grpSpPr>
        <p:sp>
          <p:nvSpPr>
            <p:cNvPr id="58" name="Freeform 57"/>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56481" tIns="548640" rIns="356481" bIns="436755" numCol="1" spcCol="1270" anchor="ctr" anchorCtr="0">
              <a:noAutofit/>
            </a:bodyPr>
            <a:lstStyle/>
            <a:p>
              <a:pPr algn="ctr" defTabSz="1777365">
                <a:lnSpc>
                  <a:spcPct val="90000"/>
                </a:lnSpc>
                <a:spcBef>
                  <a:spcPct val="0"/>
                </a:spcBef>
                <a:spcAft>
                  <a:spcPct val="35000"/>
                </a:spcAft>
              </a:pPr>
              <a:endParaRPr lang="en-US" sz="4000" dirty="0">
                <a:latin typeface="+mn-ea"/>
                <a:cs typeface="+mn-ea"/>
              </a:endParaRPr>
            </a:p>
          </p:txBody>
        </p:sp>
        <p:sp>
          <p:nvSpPr>
            <p:cNvPr id="59" name="Oval 58"/>
            <p:cNvSpPr/>
            <p:nvPr/>
          </p:nvSpPr>
          <p:spPr>
            <a:xfrm>
              <a:off x="1376346" y="1909439"/>
              <a:ext cx="1382568" cy="1382568"/>
            </a:xfrm>
            <a:prstGeom prst="ellipse">
              <a:avLst/>
            </a:prstGeom>
            <a:solidFill>
              <a:schemeClr val="accent3"/>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cs typeface="+mn-ea"/>
              </a:endParaRPr>
            </a:p>
          </p:txBody>
        </p:sp>
      </p:grpSp>
      <p:sp>
        <p:nvSpPr>
          <p:cNvPr id="60" name="TextBox 59"/>
          <p:cNvSpPr txBox="1"/>
          <p:nvPr/>
        </p:nvSpPr>
        <p:spPr>
          <a:xfrm>
            <a:off x="1034781" y="5296591"/>
            <a:ext cx="10122442"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a:t>
            </a:r>
            <a:endParaRPr lang="zh-CN" altLang="en-US" sz="1300" dirty="0">
              <a:solidFill>
                <a:schemeClr val="tx1">
                  <a:lumMod val="50000"/>
                  <a:lumOff val="50000"/>
                </a:schemeClr>
              </a:solidFill>
              <a:latin typeface="+mn-ea"/>
              <a:ea typeface="+mn-ea"/>
              <a:cs typeface="+mn-ea"/>
            </a:endParaRPr>
          </a:p>
        </p:txBody>
      </p:sp>
      <p:cxnSp>
        <p:nvCxnSpPr>
          <p:cNvPr id="61" name="Straight Connector 60"/>
          <p:cNvCxnSpPr/>
          <p:nvPr/>
        </p:nvCxnSpPr>
        <p:spPr>
          <a:xfrm>
            <a:off x="1042976" y="5118805"/>
            <a:ext cx="10106050"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2" name="Arc 61"/>
          <p:cNvSpPr/>
          <p:nvPr/>
        </p:nvSpPr>
        <p:spPr>
          <a:xfrm rot="19051047">
            <a:off x="2948279" y="1421473"/>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cs typeface="+mn-ea"/>
            </a:endParaRPr>
          </a:p>
        </p:txBody>
      </p:sp>
      <p:sp>
        <p:nvSpPr>
          <p:cNvPr id="63" name="Arc 62"/>
          <p:cNvSpPr/>
          <p:nvPr/>
        </p:nvSpPr>
        <p:spPr>
          <a:xfrm rot="19051047">
            <a:off x="7700319" y="1421474"/>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cs typeface="+mn-ea"/>
            </a:endParaRPr>
          </a:p>
        </p:txBody>
      </p:sp>
      <p:sp>
        <p:nvSpPr>
          <p:cNvPr id="64" name="Arc 63"/>
          <p:cNvSpPr/>
          <p:nvPr/>
        </p:nvSpPr>
        <p:spPr>
          <a:xfrm rot="3261709" flipV="1">
            <a:off x="4711867" y="2520969"/>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lIns="121908" tIns="60954" rIns="121908" bIns="60954" rtlCol="0" anchor="ctr"/>
          <a:lstStyle/>
          <a:p>
            <a:pPr algn="ctr"/>
            <a:endParaRPr lang="en-US">
              <a:latin typeface="+mn-ea"/>
              <a:cs typeface="+mn-ea"/>
            </a:endParaRPr>
          </a:p>
        </p:txBody>
      </p:sp>
      <p:sp>
        <p:nvSpPr>
          <p:cNvPr id="22" name="Freeform 143"/>
          <p:cNvSpPr>
            <a:spLocks noEditPoints="1"/>
          </p:cNvSpPr>
          <p:nvPr/>
        </p:nvSpPr>
        <p:spPr bwMode="auto">
          <a:xfrm>
            <a:off x="2307617" y="2929483"/>
            <a:ext cx="747569" cy="68855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sp>
        <p:nvSpPr>
          <p:cNvPr id="23" name="Freeform 92"/>
          <p:cNvSpPr>
            <a:spLocks noEditPoints="1"/>
          </p:cNvSpPr>
          <p:nvPr/>
        </p:nvSpPr>
        <p:spPr bwMode="auto">
          <a:xfrm>
            <a:off x="4818360" y="2570453"/>
            <a:ext cx="704946" cy="71806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grpSp>
        <p:nvGrpSpPr>
          <p:cNvPr id="24" name="组合 23"/>
          <p:cNvGrpSpPr/>
          <p:nvPr/>
        </p:nvGrpSpPr>
        <p:grpSpPr>
          <a:xfrm>
            <a:off x="7263867" y="3014302"/>
            <a:ext cx="662322" cy="619699"/>
            <a:chOff x="6661150" y="233363"/>
            <a:chExt cx="320675" cy="300038"/>
          </a:xfrm>
          <a:solidFill>
            <a:schemeClr val="bg1"/>
          </a:solidFill>
        </p:grpSpPr>
        <p:sp>
          <p:nvSpPr>
            <p:cNvPr id="25"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26"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27"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28"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a typeface="+mn-ea"/>
                <a:cs typeface="+mn-ea"/>
              </a:endParaRPr>
            </a:p>
          </p:txBody>
        </p:sp>
      </p:grpSp>
      <p:sp>
        <p:nvSpPr>
          <p:cNvPr id="29" name="Freeform 140"/>
          <p:cNvSpPr>
            <a:spLocks noEditPoints="1"/>
          </p:cNvSpPr>
          <p:nvPr/>
        </p:nvSpPr>
        <p:spPr bwMode="auto">
          <a:xfrm>
            <a:off x="9613317" y="2589098"/>
            <a:ext cx="735055" cy="73505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p:cTn id="7" dur="500" fill="hold"/>
                                        <p:tgtEl>
                                          <p:spTgt spid="50"/>
                                        </p:tgtEl>
                                        <p:attrNameLst>
                                          <p:attrName>ppt_w</p:attrName>
                                        </p:attrNameLst>
                                      </p:cBhvr>
                                      <p:tavLst>
                                        <p:tav tm="0">
                                          <p:val>
                                            <p:fltVal val="0"/>
                                          </p:val>
                                        </p:tav>
                                        <p:tav tm="100000">
                                          <p:val>
                                            <p:strVal val="#ppt_w"/>
                                          </p:val>
                                        </p:tav>
                                      </p:tavLst>
                                    </p:anim>
                                    <p:anim calcmode="lin" valueType="num">
                                      <p:cBhvr>
                                        <p:cTn id="8" dur="500" fill="hold"/>
                                        <p:tgtEl>
                                          <p:spTgt spid="50"/>
                                        </p:tgtEl>
                                        <p:attrNameLst>
                                          <p:attrName>ppt_h</p:attrName>
                                        </p:attrNameLst>
                                      </p:cBhvr>
                                      <p:tavLst>
                                        <p:tav tm="0">
                                          <p:val>
                                            <p:fltVal val="0"/>
                                          </p:val>
                                        </p:tav>
                                        <p:tav tm="100000">
                                          <p:val>
                                            <p:strVal val="#ppt_h"/>
                                          </p:val>
                                        </p:tav>
                                      </p:tavLst>
                                    </p:anim>
                                    <p:anim calcmode="lin" valueType="num">
                                      <p:cBhvr>
                                        <p:cTn id="9" dur="500" fill="hold"/>
                                        <p:tgtEl>
                                          <p:spTgt spid="50"/>
                                        </p:tgtEl>
                                        <p:attrNameLst>
                                          <p:attrName>style.rotation</p:attrName>
                                        </p:attrNameLst>
                                      </p:cBhvr>
                                      <p:tavLst>
                                        <p:tav tm="0">
                                          <p:val>
                                            <p:fltVal val="360"/>
                                          </p:val>
                                        </p:tav>
                                        <p:tav tm="100000">
                                          <p:val>
                                            <p:fltVal val="0"/>
                                          </p:val>
                                        </p:tav>
                                      </p:tavLst>
                                    </p:anim>
                                    <p:animEffect transition="in" filter="fade">
                                      <p:cBhvr>
                                        <p:cTn id="10" dur="500"/>
                                        <p:tgtEl>
                                          <p:spTgt spid="50"/>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62"/>
                                        </p:tgtEl>
                                        <p:attrNameLst>
                                          <p:attrName>style.visibility</p:attrName>
                                        </p:attrNameLst>
                                      </p:cBhvr>
                                      <p:to>
                                        <p:strVal val="visible"/>
                                      </p:to>
                                    </p:set>
                                    <p:animEffect transition="in" filter="strips(downRight)">
                                      <p:cBhvr>
                                        <p:cTn id="14" dur="500"/>
                                        <p:tgtEl>
                                          <p:spTgt spid="62"/>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 calcmode="lin" valueType="num">
                                      <p:cBhvr>
                                        <p:cTn id="20" dur="500" fill="hold"/>
                                        <p:tgtEl>
                                          <p:spTgt spid="51"/>
                                        </p:tgtEl>
                                        <p:attrNameLst>
                                          <p:attrName>style.rotation</p:attrName>
                                        </p:attrNameLst>
                                      </p:cBhvr>
                                      <p:tavLst>
                                        <p:tav tm="0">
                                          <p:val>
                                            <p:fltVal val="360"/>
                                          </p:val>
                                        </p:tav>
                                        <p:tav tm="100000">
                                          <p:val>
                                            <p:fltVal val="0"/>
                                          </p:val>
                                        </p:tav>
                                      </p:tavLst>
                                    </p:anim>
                                    <p:animEffect transition="in" filter="fade">
                                      <p:cBhvr>
                                        <p:cTn id="21" dur="500"/>
                                        <p:tgtEl>
                                          <p:spTgt spid="51"/>
                                        </p:tgtEl>
                                      </p:cBhvr>
                                    </p:animEffect>
                                  </p:childTnLst>
                                </p:cTn>
                              </p:par>
                            </p:childTnLst>
                          </p:cTn>
                        </p:par>
                        <p:par>
                          <p:cTn id="22" fill="hold">
                            <p:stCondLst>
                              <p:cond delay="1500"/>
                            </p:stCondLst>
                            <p:childTnLst>
                              <p:par>
                                <p:cTn id="23" presetID="18" presetClass="entr" presetSubtype="3"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strips(upRight)">
                                      <p:cBhvr>
                                        <p:cTn id="25" dur="500"/>
                                        <p:tgtEl>
                                          <p:spTgt spid="64"/>
                                        </p:tgtEl>
                                      </p:cBhvr>
                                    </p:animEffect>
                                  </p:childTnLst>
                                </p:cTn>
                              </p:par>
                            </p:childTnLst>
                          </p:cTn>
                        </p:par>
                        <p:par>
                          <p:cTn id="26" fill="hold">
                            <p:stCondLst>
                              <p:cond delay="2000"/>
                            </p:stCondLst>
                            <p:childTnLst>
                              <p:par>
                                <p:cTn id="27" presetID="49" presetClass="entr" presetSubtype="0" decel="100000"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p:cTn id="29" dur="500" fill="hold"/>
                                        <p:tgtEl>
                                          <p:spTgt spid="54"/>
                                        </p:tgtEl>
                                        <p:attrNameLst>
                                          <p:attrName>ppt_w</p:attrName>
                                        </p:attrNameLst>
                                      </p:cBhvr>
                                      <p:tavLst>
                                        <p:tav tm="0">
                                          <p:val>
                                            <p:fltVal val="0"/>
                                          </p:val>
                                        </p:tav>
                                        <p:tav tm="100000">
                                          <p:val>
                                            <p:strVal val="#ppt_w"/>
                                          </p:val>
                                        </p:tav>
                                      </p:tavLst>
                                    </p:anim>
                                    <p:anim calcmode="lin" valueType="num">
                                      <p:cBhvr>
                                        <p:cTn id="30" dur="500" fill="hold"/>
                                        <p:tgtEl>
                                          <p:spTgt spid="54"/>
                                        </p:tgtEl>
                                        <p:attrNameLst>
                                          <p:attrName>ppt_h</p:attrName>
                                        </p:attrNameLst>
                                      </p:cBhvr>
                                      <p:tavLst>
                                        <p:tav tm="0">
                                          <p:val>
                                            <p:fltVal val="0"/>
                                          </p:val>
                                        </p:tav>
                                        <p:tav tm="100000">
                                          <p:val>
                                            <p:strVal val="#ppt_h"/>
                                          </p:val>
                                        </p:tav>
                                      </p:tavLst>
                                    </p:anim>
                                    <p:anim calcmode="lin" valueType="num">
                                      <p:cBhvr>
                                        <p:cTn id="31" dur="500" fill="hold"/>
                                        <p:tgtEl>
                                          <p:spTgt spid="54"/>
                                        </p:tgtEl>
                                        <p:attrNameLst>
                                          <p:attrName>style.rotation</p:attrName>
                                        </p:attrNameLst>
                                      </p:cBhvr>
                                      <p:tavLst>
                                        <p:tav tm="0">
                                          <p:val>
                                            <p:fltVal val="360"/>
                                          </p:val>
                                        </p:tav>
                                        <p:tav tm="100000">
                                          <p:val>
                                            <p:fltVal val="0"/>
                                          </p:val>
                                        </p:tav>
                                      </p:tavLst>
                                    </p:anim>
                                    <p:animEffect transition="in" filter="fade">
                                      <p:cBhvr>
                                        <p:cTn id="32" dur="500"/>
                                        <p:tgtEl>
                                          <p:spTgt spid="54"/>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strips(downRight)">
                                      <p:cBhvr>
                                        <p:cTn id="36" dur="500"/>
                                        <p:tgtEl>
                                          <p:spTgt spid="63"/>
                                        </p:tgtEl>
                                      </p:cBhvr>
                                    </p:animEffect>
                                  </p:childTnLst>
                                </p:cTn>
                              </p:par>
                            </p:childTnLst>
                          </p:cTn>
                        </p:par>
                        <p:par>
                          <p:cTn id="37" fill="hold">
                            <p:stCondLst>
                              <p:cond delay="3000"/>
                            </p:stCondLst>
                            <p:childTnLst>
                              <p:par>
                                <p:cTn id="38" presetID="49" presetClass="entr" presetSubtype="0" decel="100000"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fltVal val="0"/>
                                          </p:val>
                                        </p:tav>
                                        <p:tav tm="100000">
                                          <p:val>
                                            <p:strVal val="#ppt_w"/>
                                          </p:val>
                                        </p:tav>
                                      </p:tavLst>
                                    </p:anim>
                                    <p:anim calcmode="lin" valueType="num">
                                      <p:cBhvr>
                                        <p:cTn id="41" dur="500" fill="hold"/>
                                        <p:tgtEl>
                                          <p:spTgt spid="57"/>
                                        </p:tgtEl>
                                        <p:attrNameLst>
                                          <p:attrName>ppt_h</p:attrName>
                                        </p:attrNameLst>
                                      </p:cBhvr>
                                      <p:tavLst>
                                        <p:tav tm="0">
                                          <p:val>
                                            <p:fltVal val="0"/>
                                          </p:val>
                                        </p:tav>
                                        <p:tav tm="100000">
                                          <p:val>
                                            <p:strVal val="#ppt_h"/>
                                          </p:val>
                                        </p:tav>
                                      </p:tavLst>
                                    </p:anim>
                                    <p:anim calcmode="lin" valueType="num">
                                      <p:cBhvr>
                                        <p:cTn id="42" dur="500" fill="hold"/>
                                        <p:tgtEl>
                                          <p:spTgt spid="57"/>
                                        </p:tgtEl>
                                        <p:attrNameLst>
                                          <p:attrName>style.rotation</p:attrName>
                                        </p:attrNameLst>
                                      </p:cBhvr>
                                      <p:tavLst>
                                        <p:tav tm="0">
                                          <p:val>
                                            <p:fltVal val="360"/>
                                          </p:val>
                                        </p:tav>
                                        <p:tav tm="100000">
                                          <p:val>
                                            <p:fltVal val="0"/>
                                          </p:val>
                                        </p:tav>
                                      </p:tavLst>
                                    </p:anim>
                                    <p:animEffect transition="in" filter="fade">
                                      <p:cBhvr>
                                        <p:cTn id="43" dur="500"/>
                                        <p:tgtEl>
                                          <p:spTgt spid="57"/>
                                        </p:tgtEl>
                                      </p:cBhvr>
                                    </p:animEffect>
                                  </p:childTnLst>
                                </p:cTn>
                              </p:par>
                            </p:childTnLst>
                          </p:cTn>
                        </p:par>
                        <p:par>
                          <p:cTn id="44" fill="hold">
                            <p:stCondLst>
                              <p:cond delay="3500"/>
                            </p:stCondLst>
                            <p:childTnLst>
                              <p:par>
                                <p:cTn id="45" presetID="18" presetClass="entr" presetSubtype="3"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strips(upRight)">
                                      <p:cBhvr>
                                        <p:cTn id="47" dur="500"/>
                                        <p:tgtEl>
                                          <p:spTgt spid="61"/>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2" grpId="0" animBg="1"/>
      <p:bldP spid="63" grpId="0" animBg="1"/>
      <p:bldP spid="6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324023" y="1278340"/>
            <a:ext cx="2544505" cy="2388075"/>
            <a:chOff x="993017" y="1073968"/>
            <a:chExt cx="1908379" cy="1791056"/>
          </a:xfrm>
        </p:grpSpPr>
        <p:sp>
          <p:nvSpPr>
            <p:cNvPr id="25" name="Round Same Side Corner Rectangle 24"/>
            <p:cNvSpPr/>
            <p:nvPr/>
          </p:nvSpPr>
          <p:spPr>
            <a:xfrm rot="10800000">
              <a:off x="1206993" y="2514143"/>
              <a:ext cx="1480428" cy="350881"/>
            </a:xfrm>
            <a:prstGeom prst="round2SameRect">
              <a:avLst>
                <a:gd name="adj1" fmla="val 27402"/>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24" name="Round Same Side Corner Rectangle 23"/>
            <p:cNvSpPr/>
            <p:nvPr/>
          </p:nvSpPr>
          <p:spPr>
            <a:xfrm>
              <a:off x="1206993" y="1073968"/>
              <a:ext cx="1480428" cy="979319"/>
            </a:xfrm>
            <a:prstGeom prst="round2SameRect">
              <a:avLst>
                <a:gd name="adj1" fmla="val 8400"/>
                <a:gd name="adj2" fmla="val 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cs typeface="+mn-ea"/>
              </a:endParaRPr>
            </a:p>
          </p:txBody>
        </p:sp>
        <p:sp>
          <p:nvSpPr>
            <p:cNvPr id="45" name="Flowchart: Data 44"/>
            <p:cNvSpPr/>
            <p:nvPr/>
          </p:nvSpPr>
          <p:spPr>
            <a:xfrm rot="16200000" flipH="1" flipV="1">
              <a:off x="2474369" y="2135586"/>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51" name="Flowchart: Data 50"/>
            <p:cNvSpPr/>
            <p:nvPr/>
          </p:nvSpPr>
          <p:spPr>
            <a:xfrm rot="5400000" flipV="1">
              <a:off x="779965" y="2135585"/>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6" name="Rectangle 35"/>
            <p:cNvSpPr/>
            <p:nvPr/>
          </p:nvSpPr>
          <p:spPr>
            <a:xfrm>
              <a:off x="993018" y="2053288"/>
              <a:ext cx="1907435" cy="513224"/>
            </a:xfrm>
            <a:prstGeom prst="rect">
              <a:avLst/>
            </a:prstGeom>
            <a:solidFill>
              <a:schemeClr val="tx2">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sp>
        <p:nvSpPr>
          <p:cNvPr id="26" name="TextBox 25"/>
          <p:cNvSpPr txBox="1"/>
          <p:nvPr/>
        </p:nvSpPr>
        <p:spPr>
          <a:xfrm>
            <a:off x="4022149" y="1464495"/>
            <a:ext cx="7296887" cy="1815870"/>
          </a:xfrm>
          <a:prstGeom prst="rect">
            <a:avLst/>
          </a:prstGeom>
          <a:noFill/>
        </p:spPr>
        <p:txBody>
          <a:bodyPr wrap="square" lIns="121908" tIns="60954" rIns="121908" bIns="60954" rtlCol="0">
            <a:spAutoFit/>
          </a:bodyPr>
          <a:lstStyle/>
          <a:p>
            <a:r>
              <a:rPr lang="zh-CN" altLang="en-US" sz="2400" dirty="0">
                <a:solidFill>
                  <a:schemeClr val="tx1">
                    <a:lumMod val="65000"/>
                    <a:lumOff val="35000"/>
                  </a:schemeClr>
                </a:solidFill>
                <a:latin typeface="+mn-ea"/>
                <a:ea typeface="+mn-ea"/>
                <a:cs typeface="+mn-ea"/>
              </a:rPr>
              <a:t>添加</a:t>
            </a:r>
            <a:r>
              <a:rPr lang="zh-CN" altLang="en-US" sz="2400" dirty="0" smtClean="0">
                <a:solidFill>
                  <a:schemeClr val="tx1">
                    <a:lumMod val="65000"/>
                    <a:lumOff val="35000"/>
                  </a:schemeClr>
                </a:solidFill>
                <a:latin typeface="+mn-ea"/>
                <a:ea typeface="+mn-ea"/>
                <a:cs typeface="+mn-ea"/>
              </a:rPr>
              <a:t>标题</a:t>
            </a:r>
            <a:endParaRPr lang="en-US" altLang="zh-CN" sz="2400" dirty="0" smtClean="0">
              <a:solidFill>
                <a:schemeClr val="tx1">
                  <a:lumMod val="65000"/>
                  <a:lumOff val="35000"/>
                </a:schemeClr>
              </a:solidFill>
              <a:latin typeface="+mn-ea"/>
              <a:ea typeface="+mn-ea"/>
              <a:cs typeface="+mn-ea"/>
            </a:endParaRPr>
          </a:p>
          <a:p>
            <a:endParaRPr lang="en-US" sz="2100" dirty="0">
              <a:solidFill>
                <a:schemeClr val="tx2">
                  <a:lumMod val="75000"/>
                </a:schemeClr>
              </a:solidFill>
              <a:latin typeface="+mn-ea"/>
              <a:ea typeface="+mn-ea"/>
              <a:cs typeface="+mn-ea"/>
            </a:endParaRPr>
          </a:p>
          <a:p>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endParaRPr lang="en-US" altLang="zh-CN" sz="1300" dirty="0">
              <a:solidFill>
                <a:schemeClr val="tx1">
                  <a:lumMod val="65000"/>
                  <a:lumOff val="35000"/>
                </a:schemeClr>
              </a:solidFill>
              <a:latin typeface="+mn-ea"/>
              <a:ea typeface="+mn-ea"/>
              <a:cs typeface="+mn-ea"/>
            </a:endParaRPr>
          </a:p>
          <a:p>
            <a:endParaRPr lang="en-US" altLang="zh-CN" sz="1300" dirty="0">
              <a:solidFill>
                <a:schemeClr val="tx1">
                  <a:lumMod val="65000"/>
                  <a:lumOff val="35000"/>
                </a:schemeClr>
              </a:solidFill>
              <a:latin typeface="+mn-ea"/>
              <a:ea typeface="+mn-ea"/>
              <a:cs typeface="+mn-ea"/>
            </a:endParaRPr>
          </a:p>
          <a:p>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endParaRPr lang="zh-CN" altLang="en-US" sz="1300" dirty="0">
              <a:solidFill>
                <a:schemeClr val="tx1">
                  <a:lumMod val="65000"/>
                  <a:lumOff val="35000"/>
                </a:schemeClr>
              </a:solidFill>
              <a:latin typeface="+mn-ea"/>
              <a:ea typeface="+mn-ea"/>
              <a:cs typeface="+mn-ea"/>
            </a:endParaRPr>
          </a:p>
        </p:txBody>
      </p:sp>
      <p:grpSp>
        <p:nvGrpSpPr>
          <p:cNvPr id="28" name="Group 27"/>
          <p:cNvGrpSpPr/>
          <p:nvPr/>
        </p:nvGrpSpPr>
        <p:grpSpPr>
          <a:xfrm>
            <a:off x="8544984" y="3781589"/>
            <a:ext cx="2544505" cy="2388075"/>
            <a:chOff x="993017" y="1073968"/>
            <a:chExt cx="1908379" cy="1791056"/>
          </a:xfrm>
        </p:grpSpPr>
        <p:sp>
          <p:nvSpPr>
            <p:cNvPr id="29" name="Round Same Side Corner Rectangle 28"/>
            <p:cNvSpPr/>
            <p:nvPr/>
          </p:nvSpPr>
          <p:spPr>
            <a:xfrm rot="10800000">
              <a:off x="1206993" y="2514143"/>
              <a:ext cx="1480428" cy="350881"/>
            </a:xfrm>
            <a:prstGeom prst="round2SameRect">
              <a:avLst>
                <a:gd name="adj1" fmla="val 27402"/>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cs typeface="+mn-ea"/>
              </a:endParaRPr>
            </a:p>
          </p:txBody>
        </p:sp>
        <p:sp>
          <p:nvSpPr>
            <p:cNvPr id="30" name="Round Same Side Corner Rectangle 29"/>
            <p:cNvSpPr/>
            <p:nvPr/>
          </p:nvSpPr>
          <p:spPr>
            <a:xfrm>
              <a:off x="1206993" y="1073968"/>
              <a:ext cx="1480428" cy="979319"/>
            </a:xfrm>
            <a:prstGeom prst="round2SameRect">
              <a:avLst>
                <a:gd name="adj1" fmla="val 84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7200" dirty="0">
                <a:solidFill>
                  <a:schemeClr val="bg1"/>
                </a:solidFill>
                <a:latin typeface="+mn-ea"/>
                <a:cs typeface="+mn-ea"/>
              </a:endParaRPr>
            </a:p>
          </p:txBody>
        </p:sp>
        <p:sp>
          <p:nvSpPr>
            <p:cNvPr id="31" name="Flowchart: Data 30"/>
            <p:cNvSpPr/>
            <p:nvPr/>
          </p:nvSpPr>
          <p:spPr>
            <a:xfrm rot="16200000" flipH="1" flipV="1">
              <a:off x="2474369" y="2135586"/>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2" name="Flowchart: Data 31"/>
            <p:cNvSpPr/>
            <p:nvPr/>
          </p:nvSpPr>
          <p:spPr>
            <a:xfrm rot="5400000" flipV="1">
              <a:off x="779965" y="2135585"/>
              <a:ext cx="640080" cy="213975"/>
            </a:xfrm>
            <a:prstGeom prst="flowChartInputOutpu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3" name="Rectangle 32"/>
            <p:cNvSpPr/>
            <p:nvPr/>
          </p:nvSpPr>
          <p:spPr>
            <a:xfrm>
              <a:off x="993018" y="2053288"/>
              <a:ext cx="1907435" cy="513224"/>
            </a:xfrm>
            <a:prstGeom prst="rect">
              <a:avLst/>
            </a:prstGeom>
            <a:solidFill>
              <a:schemeClr val="accent4">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sp>
        <p:nvSpPr>
          <p:cNvPr id="34" name="TextBox 33"/>
          <p:cNvSpPr txBox="1"/>
          <p:nvPr/>
        </p:nvSpPr>
        <p:spPr>
          <a:xfrm>
            <a:off x="1026585" y="4076014"/>
            <a:ext cx="7296887" cy="1805623"/>
          </a:xfrm>
          <a:prstGeom prst="rect">
            <a:avLst/>
          </a:prstGeom>
          <a:noFill/>
        </p:spPr>
        <p:txBody>
          <a:bodyPr wrap="square" lIns="121908" tIns="60954" rIns="121908" bIns="60954" rtlCol="0">
            <a:spAutoFit/>
          </a:bodyPr>
          <a:lstStyle/>
          <a:p>
            <a:pPr algn="r"/>
            <a:r>
              <a:rPr lang="zh-CN" altLang="en-US" sz="2400" dirty="0">
                <a:solidFill>
                  <a:schemeClr val="tx1">
                    <a:lumMod val="65000"/>
                    <a:lumOff val="35000"/>
                  </a:schemeClr>
                </a:solidFill>
                <a:latin typeface="+mn-ea"/>
                <a:ea typeface="+mn-ea"/>
                <a:cs typeface="+mn-ea"/>
              </a:rPr>
              <a:t>添加标题</a:t>
            </a:r>
            <a:endParaRPr lang="en-US" altLang="zh-CN" sz="2400" dirty="0">
              <a:solidFill>
                <a:schemeClr val="tx1">
                  <a:lumMod val="65000"/>
                  <a:lumOff val="35000"/>
                </a:schemeClr>
              </a:solidFill>
              <a:latin typeface="+mn-ea"/>
              <a:ea typeface="+mn-ea"/>
              <a:cs typeface="+mn-ea"/>
            </a:endParaRPr>
          </a:p>
          <a:p>
            <a:pPr algn="r"/>
            <a:endParaRPr lang="en-US" sz="2100" dirty="0">
              <a:solidFill>
                <a:schemeClr val="accent3">
                  <a:lumMod val="50000"/>
                </a:schemeClr>
              </a:solidFill>
              <a:latin typeface="+mn-ea"/>
              <a:ea typeface="+mn-ea"/>
              <a:cs typeface="+mn-ea"/>
            </a:endParaRPr>
          </a:p>
          <a:p>
            <a:pPr algn="r"/>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endParaRPr lang="zh-CN" altLang="en-US" sz="1300" dirty="0">
              <a:solidFill>
                <a:schemeClr val="tx1">
                  <a:lumMod val="65000"/>
                  <a:lumOff val="35000"/>
                </a:schemeClr>
              </a:solidFill>
              <a:latin typeface="+mn-ea"/>
              <a:ea typeface="+mn-ea"/>
              <a:cs typeface="+mn-ea"/>
            </a:endParaRPr>
          </a:p>
          <a:p>
            <a:pPr algn="r"/>
            <a:endParaRPr lang="zh-CN" altLang="en-US" sz="1300" dirty="0">
              <a:solidFill>
                <a:schemeClr val="tx1">
                  <a:lumMod val="65000"/>
                  <a:lumOff val="35000"/>
                </a:schemeClr>
              </a:solidFill>
              <a:latin typeface="+mn-ea"/>
              <a:ea typeface="+mn-ea"/>
              <a:cs typeface="+mn-ea"/>
            </a:endParaRPr>
          </a:p>
          <a:p>
            <a:pPr algn="r"/>
            <a:r>
              <a:rPr lang="zh-CN" altLang="en-US" sz="1300" dirty="0">
                <a:solidFill>
                  <a:schemeClr val="tx1">
                    <a:lumMod val="65000"/>
                    <a:lumOff val="35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ea typeface="+mn-ea"/>
                <a:cs typeface="+mn-ea"/>
              </a:rPr>
              <a:t>200</a:t>
            </a:r>
            <a:r>
              <a:rPr lang="zh-CN" altLang="en-US" sz="1300" dirty="0">
                <a:solidFill>
                  <a:schemeClr val="tx1">
                    <a:lumMod val="65000"/>
                    <a:lumOff val="35000"/>
                  </a:schemeClr>
                </a:solidFill>
                <a:latin typeface="+mn-ea"/>
                <a:ea typeface="+mn-ea"/>
                <a:cs typeface="+mn-ea"/>
              </a:rPr>
              <a:t>字以内，据统计每页幻灯片的最好控制在</a:t>
            </a:r>
            <a:r>
              <a:rPr lang="en-US" altLang="zh-CN" sz="1300" dirty="0">
                <a:solidFill>
                  <a:schemeClr val="tx1">
                    <a:lumMod val="65000"/>
                    <a:lumOff val="35000"/>
                  </a:schemeClr>
                </a:solidFill>
                <a:latin typeface="+mn-ea"/>
                <a:ea typeface="+mn-ea"/>
                <a:cs typeface="+mn-ea"/>
              </a:rPr>
              <a:t>5</a:t>
            </a:r>
            <a:r>
              <a:rPr lang="zh-CN" altLang="en-US" sz="1300" dirty="0">
                <a:solidFill>
                  <a:schemeClr val="tx1">
                    <a:lumMod val="65000"/>
                    <a:lumOff val="35000"/>
                  </a:schemeClr>
                </a:solidFill>
                <a:latin typeface="+mn-ea"/>
                <a:ea typeface="+mn-ea"/>
                <a:cs typeface="+mn-ea"/>
              </a:rPr>
              <a:t>分钟之内。</a:t>
            </a:r>
            <a:endParaRPr lang="zh-CN" altLang="en-US" sz="1300" dirty="0">
              <a:solidFill>
                <a:schemeClr val="tx1">
                  <a:lumMod val="65000"/>
                  <a:lumOff val="35000"/>
                </a:schemeClr>
              </a:solidFill>
              <a:latin typeface="+mn-ea"/>
              <a:ea typeface="+mn-ea"/>
              <a:cs typeface="+mn-ea"/>
            </a:endParaRPr>
          </a:p>
        </p:txBody>
      </p:sp>
      <p:sp>
        <p:nvSpPr>
          <p:cNvPr id="19" name="Freeform 143"/>
          <p:cNvSpPr>
            <a:spLocks noEditPoints="1"/>
          </p:cNvSpPr>
          <p:nvPr/>
        </p:nvSpPr>
        <p:spPr bwMode="auto">
          <a:xfrm>
            <a:off x="2262846" y="1665189"/>
            <a:ext cx="665602" cy="613053"/>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sp>
        <p:nvSpPr>
          <p:cNvPr id="20" name="Freeform 92"/>
          <p:cNvSpPr>
            <a:spLocks noEditPoints="1"/>
          </p:cNvSpPr>
          <p:nvPr/>
        </p:nvSpPr>
        <p:spPr bwMode="auto">
          <a:xfrm>
            <a:off x="9502782" y="4114803"/>
            <a:ext cx="627652" cy="639329"/>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a typeface="+mn-ea"/>
              <a:cs typeface="+mn-ea"/>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34" grpId="0"/>
      <p:bldP spid="19" grpId="0" animBg="1"/>
      <p:bldP spid="2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002414" y="3390754"/>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sp>
        <p:nvSpPr>
          <p:cNvPr id="55" name="TextBox 54"/>
          <p:cNvSpPr txBox="1"/>
          <p:nvPr/>
        </p:nvSpPr>
        <p:spPr>
          <a:xfrm>
            <a:off x="3594672" y="3390754"/>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sp>
        <p:nvSpPr>
          <p:cNvPr id="56" name="TextBox 55"/>
          <p:cNvSpPr txBox="1"/>
          <p:nvPr/>
        </p:nvSpPr>
        <p:spPr>
          <a:xfrm>
            <a:off x="6186928" y="3390754"/>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sp>
        <p:nvSpPr>
          <p:cNvPr id="57" name="TextBox 56"/>
          <p:cNvSpPr txBox="1"/>
          <p:nvPr/>
        </p:nvSpPr>
        <p:spPr>
          <a:xfrm>
            <a:off x="8779185" y="3390754"/>
            <a:ext cx="2518396"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ea typeface="+mn-ea"/>
                <a:cs typeface="+mn-ea"/>
              </a:rPr>
              <a:t>添加标题</a:t>
            </a:r>
            <a:endParaRPr lang="en-US" altLang="zh-CN" dirty="0">
              <a:solidFill>
                <a:schemeClr val="tx1">
                  <a:lumMod val="65000"/>
                  <a:lumOff val="35000"/>
                </a:schemeClr>
              </a:solidFill>
              <a:latin typeface="+mn-ea"/>
              <a:ea typeface="+mn-ea"/>
              <a:cs typeface="+mn-ea"/>
            </a:endParaRPr>
          </a:p>
          <a:p>
            <a:r>
              <a:rPr lang="zh-CN" altLang="en-US" sz="1200" dirty="0">
                <a:solidFill>
                  <a:schemeClr val="tx1">
                    <a:lumMod val="65000"/>
                    <a:lumOff val="35000"/>
                  </a:schemeClr>
                </a:solidFill>
                <a:latin typeface="+mn-ea"/>
                <a:ea typeface="+mn-ea"/>
                <a:cs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a typeface="+mn-ea"/>
              <a:cs typeface="+mn-ea"/>
            </a:endParaRPr>
          </a:p>
        </p:txBody>
      </p:sp>
      <p:grpSp>
        <p:nvGrpSpPr>
          <p:cNvPr id="69" name="Group 68"/>
          <p:cNvGrpSpPr/>
          <p:nvPr/>
        </p:nvGrpSpPr>
        <p:grpSpPr>
          <a:xfrm>
            <a:off x="886513" y="1627577"/>
            <a:ext cx="2544505" cy="1450452"/>
            <a:chOff x="664884" y="1281949"/>
            <a:chExt cx="1908379" cy="1087839"/>
          </a:xfrm>
        </p:grpSpPr>
        <p:sp>
          <p:nvSpPr>
            <p:cNvPr id="27" name="Flowchart: Data 26"/>
            <p:cNvSpPr/>
            <p:nvPr/>
          </p:nvSpPr>
          <p:spPr>
            <a:xfrm rot="16200000" flipH="1" flipV="1">
              <a:off x="2146236" y="1938862"/>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28" name="Flowchart: Data 27"/>
            <p:cNvSpPr/>
            <p:nvPr/>
          </p:nvSpPr>
          <p:spPr>
            <a:xfrm rot="5400000" flipV="1">
              <a:off x="451832" y="1938861"/>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grpSp>
          <p:nvGrpSpPr>
            <p:cNvPr id="66" name="Group 65"/>
            <p:cNvGrpSpPr/>
            <p:nvPr/>
          </p:nvGrpSpPr>
          <p:grpSpPr>
            <a:xfrm>
              <a:off x="664885" y="1281949"/>
              <a:ext cx="1907435" cy="1087839"/>
              <a:chOff x="697943" y="1545178"/>
              <a:chExt cx="1907435" cy="1087839"/>
            </a:xfrm>
          </p:grpSpPr>
          <p:sp>
            <p:nvSpPr>
              <p:cNvPr id="58" name="Rectangle 57"/>
              <p:cNvSpPr/>
              <p:nvPr/>
            </p:nvSpPr>
            <p:spPr>
              <a:xfrm>
                <a:off x="1536290" y="1545178"/>
                <a:ext cx="138566" cy="565540"/>
              </a:xfrm>
              <a:prstGeom prst="rect">
                <a:avLst/>
              </a:prstGeom>
            </p:spPr>
            <p:txBody>
              <a:bodyPr wrap="none">
                <a:spAutoFit/>
              </a:bodyPr>
              <a:lstStyle/>
              <a:p>
                <a:pPr algn="ctr"/>
                <a:endParaRPr lang="en-US" sz="4300" dirty="0">
                  <a:solidFill>
                    <a:schemeClr val="tx2">
                      <a:lumMod val="75000"/>
                    </a:schemeClr>
                  </a:solidFill>
                  <a:latin typeface="+mn-ea"/>
                  <a:ea typeface="+mn-ea"/>
                  <a:cs typeface="+mn-ea"/>
                </a:endParaRPr>
              </a:p>
            </p:txBody>
          </p:sp>
          <p:sp>
            <p:nvSpPr>
              <p:cNvPr id="30" name="Rectangle 29"/>
              <p:cNvSpPr/>
              <p:nvPr/>
            </p:nvSpPr>
            <p:spPr>
              <a:xfrm>
                <a:off x="697943" y="2119793"/>
                <a:ext cx="1907435" cy="513224"/>
              </a:xfrm>
              <a:prstGeom prst="rect">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grpSp>
      <p:grpSp>
        <p:nvGrpSpPr>
          <p:cNvPr id="51" name="Group 50"/>
          <p:cNvGrpSpPr/>
          <p:nvPr/>
        </p:nvGrpSpPr>
        <p:grpSpPr>
          <a:xfrm>
            <a:off x="3489836" y="1431959"/>
            <a:ext cx="2544505" cy="1646071"/>
            <a:chOff x="2630115" y="3357102"/>
            <a:chExt cx="1908379" cy="1234553"/>
          </a:xfrm>
        </p:grpSpPr>
        <p:sp>
          <p:nvSpPr>
            <p:cNvPr id="59" name="Rectangle 58"/>
            <p:cNvSpPr/>
            <p:nvPr/>
          </p:nvSpPr>
          <p:spPr>
            <a:xfrm>
              <a:off x="3584280" y="3357102"/>
              <a:ext cx="49" cy="830997"/>
            </a:xfrm>
            <a:prstGeom prst="rect">
              <a:avLst/>
            </a:prstGeom>
          </p:spPr>
          <p:txBody>
            <a:bodyPr wrap="none" lIns="0" tIns="0" rIns="0" bIns="0">
              <a:spAutoFit/>
            </a:bodyPr>
            <a:lstStyle/>
            <a:p>
              <a:pPr algn="ctr"/>
              <a:endParaRPr lang="en-US" sz="7200" dirty="0">
                <a:solidFill>
                  <a:schemeClr val="bg2"/>
                </a:solidFill>
                <a:latin typeface="+mn-ea"/>
                <a:ea typeface="+mn-ea"/>
                <a:cs typeface="+mn-ea"/>
              </a:endParaRPr>
            </a:p>
          </p:txBody>
        </p:sp>
        <p:grpSp>
          <p:nvGrpSpPr>
            <p:cNvPr id="47" name="Group 46"/>
            <p:cNvGrpSpPr/>
            <p:nvPr/>
          </p:nvGrpSpPr>
          <p:grpSpPr>
            <a:xfrm>
              <a:off x="2630115" y="3947676"/>
              <a:ext cx="1908379" cy="643979"/>
              <a:chOff x="2630115" y="3947676"/>
              <a:chExt cx="1908379" cy="643979"/>
            </a:xfrm>
          </p:grpSpPr>
          <p:sp>
            <p:nvSpPr>
              <p:cNvPr id="33" name="Flowchart: Data 32"/>
              <p:cNvSpPr/>
              <p:nvPr/>
            </p:nvSpPr>
            <p:spPr>
              <a:xfrm rot="16200000" flipH="1" flipV="1">
                <a:off x="4111467" y="4160729"/>
                <a:ext cx="640080" cy="213975"/>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4" name="Flowchart: Data 33"/>
              <p:cNvSpPr/>
              <p:nvPr/>
            </p:nvSpPr>
            <p:spPr>
              <a:xfrm rot="5400000" flipV="1">
                <a:off x="2417063" y="4160728"/>
                <a:ext cx="640080" cy="213975"/>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5" name="Rectangle 34"/>
              <p:cNvSpPr/>
              <p:nvPr/>
            </p:nvSpPr>
            <p:spPr>
              <a:xfrm>
                <a:off x="2630116" y="4078431"/>
                <a:ext cx="1907435" cy="513224"/>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grpSp>
      <p:grpSp>
        <p:nvGrpSpPr>
          <p:cNvPr id="53" name="Group 52"/>
          <p:cNvGrpSpPr/>
          <p:nvPr/>
        </p:nvGrpSpPr>
        <p:grpSpPr>
          <a:xfrm>
            <a:off x="8785326" y="1672521"/>
            <a:ext cx="2544505" cy="1405508"/>
            <a:chOff x="6794873" y="2697307"/>
            <a:chExt cx="1908379" cy="1054131"/>
          </a:xfrm>
        </p:grpSpPr>
        <p:sp>
          <p:nvSpPr>
            <p:cNvPr id="61" name="Rectangle 60"/>
            <p:cNvSpPr/>
            <p:nvPr/>
          </p:nvSpPr>
          <p:spPr>
            <a:xfrm>
              <a:off x="7787797" y="2697307"/>
              <a:ext cx="49" cy="553998"/>
            </a:xfrm>
            <a:prstGeom prst="rect">
              <a:avLst/>
            </a:prstGeom>
          </p:spPr>
          <p:txBody>
            <a:bodyPr wrap="none" lIns="0" tIns="0" rIns="0" bIns="0">
              <a:spAutoFit/>
            </a:bodyPr>
            <a:lstStyle/>
            <a:p>
              <a:pPr algn="ctr"/>
              <a:endParaRPr lang="en-US" sz="4800" dirty="0">
                <a:solidFill>
                  <a:schemeClr val="accent3"/>
                </a:solidFill>
                <a:latin typeface="+mn-ea"/>
                <a:ea typeface="+mn-ea"/>
                <a:cs typeface="+mn-ea"/>
              </a:endParaRPr>
            </a:p>
          </p:txBody>
        </p:sp>
        <p:grpSp>
          <p:nvGrpSpPr>
            <p:cNvPr id="46" name="Group 45"/>
            <p:cNvGrpSpPr/>
            <p:nvPr/>
          </p:nvGrpSpPr>
          <p:grpSpPr>
            <a:xfrm>
              <a:off x="6794873" y="3107459"/>
              <a:ext cx="1908379" cy="643979"/>
              <a:chOff x="4605506" y="1989038"/>
              <a:chExt cx="1908379" cy="643979"/>
            </a:xfrm>
          </p:grpSpPr>
          <p:sp>
            <p:nvSpPr>
              <p:cNvPr id="38" name="Flowchart: Data 37"/>
              <p:cNvSpPr/>
              <p:nvPr/>
            </p:nvSpPr>
            <p:spPr>
              <a:xfrm rot="16200000" flipH="1" flipV="1">
                <a:off x="6086858" y="2202091"/>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39" name="Flowchart: Data 38"/>
              <p:cNvSpPr/>
              <p:nvPr/>
            </p:nvSpPr>
            <p:spPr>
              <a:xfrm rot="5400000" flipV="1">
                <a:off x="4392454" y="2202090"/>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40" name="Rectangle 39"/>
              <p:cNvSpPr/>
              <p:nvPr/>
            </p:nvSpPr>
            <p:spPr>
              <a:xfrm>
                <a:off x="4605507" y="2119793"/>
                <a:ext cx="1907435" cy="513224"/>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grpSp>
      <p:grpSp>
        <p:nvGrpSpPr>
          <p:cNvPr id="70" name="Group 69"/>
          <p:cNvGrpSpPr/>
          <p:nvPr/>
        </p:nvGrpSpPr>
        <p:grpSpPr>
          <a:xfrm>
            <a:off x="6137582" y="1655066"/>
            <a:ext cx="2544505" cy="1422963"/>
            <a:chOff x="4602110" y="1271789"/>
            <a:chExt cx="1908379" cy="1067222"/>
          </a:xfrm>
        </p:grpSpPr>
        <p:sp>
          <p:nvSpPr>
            <p:cNvPr id="60" name="Rectangle 59"/>
            <p:cNvSpPr/>
            <p:nvPr/>
          </p:nvSpPr>
          <p:spPr>
            <a:xfrm>
              <a:off x="5520581" y="1271789"/>
              <a:ext cx="49" cy="553998"/>
            </a:xfrm>
            <a:prstGeom prst="rect">
              <a:avLst/>
            </a:prstGeom>
          </p:spPr>
          <p:txBody>
            <a:bodyPr wrap="none" lIns="0" tIns="0" rIns="0" bIns="0">
              <a:spAutoFit/>
            </a:bodyPr>
            <a:lstStyle/>
            <a:p>
              <a:pPr algn="ctr"/>
              <a:endParaRPr lang="en-US" sz="4800" dirty="0">
                <a:solidFill>
                  <a:schemeClr val="accent1"/>
                </a:solidFill>
                <a:latin typeface="+mn-ea"/>
                <a:ea typeface="+mn-ea"/>
                <a:cs typeface="+mn-ea"/>
              </a:endParaRPr>
            </a:p>
          </p:txBody>
        </p:sp>
        <p:grpSp>
          <p:nvGrpSpPr>
            <p:cNvPr id="48" name="Group 47"/>
            <p:cNvGrpSpPr/>
            <p:nvPr/>
          </p:nvGrpSpPr>
          <p:grpSpPr>
            <a:xfrm>
              <a:off x="4602110" y="1695032"/>
              <a:ext cx="1908379" cy="643979"/>
              <a:chOff x="6580897" y="3947676"/>
              <a:chExt cx="1908379" cy="643979"/>
            </a:xfrm>
          </p:grpSpPr>
          <p:sp>
            <p:nvSpPr>
              <p:cNvPr id="43" name="Flowchart: Data 42"/>
              <p:cNvSpPr/>
              <p:nvPr/>
            </p:nvSpPr>
            <p:spPr>
              <a:xfrm rot="16200000" flipH="1" flipV="1">
                <a:off x="8062249" y="4160729"/>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44" name="Flowchart: Data 43"/>
              <p:cNvSpPr/>
              <p:nvPr/>
            </p:nvSpPr>
            <p:spPr>
              <a:xfrm rot="5400000" flipV="1">
                <a:off x="6367845" y="4160728"/>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cs typeface="+mn-ea"/>
                </a:endParaRPr>
              </a:p>
            </p:txBody>
          </p:sp>
          <p:sp>
            <p:nvSpPr>
              <p:cNvPr id="45" name="Rectangle 44"/>
              <p:cNvSpPr/>
              <p:nvPr/>
            </p:nvSpPr>
            <p:spPr>
              <a:xfrm>
                <a:off x="6580898" y="4078431"/>
                <a:ext cx="1907435" cy="513224"/>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cs typeface="+mn-ea"/>
                  </a:rPr>
                  <a:t>添加副标题</a:t>
                </a:r>
                <a:endParaRPr lang="en-US" sz="1900" b="1" dirty="0">
                  <a:solidFill>
                    <a:schemeClr val="bg1"/>
                  </a:solidFill>
                  <a:latin typeface="+mn-ea"/>
                  <a:cs typeface="+mn-ea"/>
                </a:endParaRPr>
              </a:p>
            </p:txBody>
          </p:sp>
        </p:grpSp>
      </p:grpSp>
      <p:sp>
        <p:nvSpPr>
          <p:cNvPr id="67" name="TextBox 66"/>
          <p:cNvSpPr txBox="1"/>
          <p:nvPr/>
        </p:nvSpPr>
        <p:spPr>
          <a:xfrm>
            <a:off x="1034781" y="4902930"/>
            <a:ext cx="10122442"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ea typeface="+mn-ea"/>
                <a:cs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ea typeface="+mn-ea"/>
                <a:cs typeface="+mn-ea"/>
              </a:rPr>
              <a:t>200</a:t>
            </a:r>
            <a:r>
              <a:rPr lang="zh-CN" altLang="en-US" sz="1300" dirty="0">
                <a:solidFill>
                  <a:schemeClr val="tx1">
                    <a:lumMod val="50000"/>
                    <a:lumOff val="50000"/>
                  </a:schemeClr>
                </a:solidFill>
                <a:latin typeface="+mn-ea"/>
                <a:ea typeface="+mn-ea"/>
                <a:cs typeface="+mn-ea"/>
              </a:rPr>
              <a:t>字以内，据统计每页幻灯片的最好控制在</a:t>
            </a:r>
            <a:r>
              <a:rPr lang="en-US" altLang="zh-CN" sz="1300" dirty="0">
                <a:solidFill>
                  <a:schemeClr val="tx1">
                    <a:lumMod val="50000"/>
                    <a:lumOff val="50000"/>
                  </a:schemeClr>
                </a:solidFill>
                <a:latin typeface="+mn-ea"/>
                <a:ea typeface="+mn-ea"/>
                <a:cs typeface="+mn-ea"/>
              </a:rPr>
              <a:t>5</a:t>
            </a:r>
            <a:r>
              <a:rPr lang="zh-CN" altLang="en-US" sz="1300" dirty="0">
                <a:solidFill>
                  <a:schemeClr val="tx1">
                    <a:lumMod val="50000"/>
                    <a:lumOff val="50000"/>
                  </a:schemeClr>
                </a:solidFill>
                <a:latin typeface="+mn-ea"/>
                <a:ea typeface="+mn-ea"/>
                <a:cs typeface="+mn-ea"/>
              </a:rPr>
              <a:t>分钟之内。</a:t>
            </a:r>
            <a:endParaRPr lang="zh-CN" altLang="en-US" sz="1300" dirty="0">
              <a:solidFill>
                <a:schemeClr val="tx1">
                  <a:lumMod val="50000"/>
                  <a:lumOff val="50000"/>
                </a:schemeClr>
              </a:solidFill>
              <a:latin typeface="+mn-ea"/>
              <a:ea typeface="+mn-ea"/>
              <a:cs typeface="+mn-ea"/>
            </a:endParaRPr>
          </a:p>
        </p:txBody>
      </p:sp>
      <p:cxnSp>
        <p:nvCxnSpPr>
          <p:cNvPr id="68" name="Straight Connector 67"/>
          <p:cNvCxnSpPr/>
          <p:nvPr/>
        </p:nvCxnSpPr>
        <p:spPr>
          <a:xfrm>
            <a:off x="1042976" y="4725144"/>
            <a:ext cx="10106050"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7" name="Freeform 143"/>
          <p:cNvSpPr>
            <a:spLocks noEditPoints="1"/>
          </p:cNvSpPr>
          <p:nvPr/>
        </p:nvSpPr>
        <p:spPr bwMode="auto">
          <a:xfrm>
            <a:off x="1943866" y="1645854"/>
            <a:ext cx="61546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tx2">
              <a:lumMod val="75000"/>
            </a:schemeClr>
          </a:solidFill>
          <a:ln>
            <a:noFill/>
          </a:ln>
        </p:spPr>
        <p:txBody>
          <a:bodyPr vert="horz" wrap="square" lIns="121908" tIns="60954" rIns="121908" bIns="60954" numCol="1" anchor="t" anchorCtr="0" compatLnSpc="1"/>
          <a:lstStyle/>
          <a:p>
            <a:endParaRPr lang="en-US">
              <a:latin typeface="+mn-ea"/>
              <a:ea typeface="+mn-ea"/>
              <a:cs typeface="+mn-ea"/>
            </a:endParaRPr>
          </a:p>
        </p:txBody>
      </p:sp>
      <p:sp>
        <p:nvSpPr>
          <p:cNvPr id="41" name="Freeform 92"/>
          <p:cNvSpPr>
            <a:spLocks noEditPoints="1"/>
          </p:cNvSpPr>
          <p:nvPr/>
        </p:nvSpPr>
        <p:spPr bwMode="auto">
          <a:xfrm>
            <a:off x="7072012" y="1580815"/>
            <a:ext cx="580375"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accent1"/>
          </a:solidFill>
          <a:ln>
            <a:noFill/>
          </a:ln>
        </p:spPr>
        <p:txBody>
          <a:bodyPr vert="horz" wrap="square" lIns="121908" tIns="60954" rIns="121908" bIns="60954" numCol="1" anchor="t" anchorCtr="0" compatLnSpc="1"/>
          <a:lstStyle/>
          <a:p>
            <a:endParaRPr lang="en-US">
              <a:latin typeface="+mn-ea"/>
              <a:ea typeface="+mn-ea"/>
              <a:cs typeface="+mn-ea"/>
            </a:endParaRPr>
          </a:p>
        </p:txBody>
      </p:sp>
      <p:grpSp>
        <p:nvGrpSpPr>
          <p:cNvPr id="42" name="组合 41"/>
          <p:cNvGrpSpPr/>
          <p:nvPr/>
        </p:nvGrpSpPr>
        <p:grpSpPr>
          <a:xfrm>
            <a:off x="4519108" y="1650564"/>
            <a:ext cx="545283" cy="510191"/>
            <a:chOff x="6661150" y="233363"/>
            <a:chExt cx="320675" cy="300038"/>
          </a:xfrm>
          <a:solidFill>
            <a:schemeClr val="accent4"/>
          </a:solidFill>
        </p:grpSpPr>
        <p:sp>
          <p:nvSpPr>
            <p:cNvPr id="49"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5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52"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a typeface="+mn-ea"/>
                <a:cs typeface="+mn-ea"/>
              </a:endParaRPr>
            </a:p>
          </p:txBody>
        </p:sp>
        <p:sp>
          <p:nvSpPr>
            <p:cNvPr id="6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a typeface="+mn-ea"/>
                <a:cs typeface="+mn-ea"/>
              </a:endParaRPr>
            </a:p>
          </p:txBody>
        </p:sp>
      </p:grpSp>
      <p:sp>
        <p:nvSpPr>
          <p:cNvPr id="63" name="Freeform 140"/>
          <p:cNvSpPr>
            <a:spLocks noEditPoints="1"/>
          </p:cNvSpPr>
          <p:nvPr/>
        </p:nvSpPr>
        <p:spPr bwMode="auto">
          <a:xfrm>
            <a:off x="9806718" y="1580815"/>
            <a:ext cx="605162"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accent3"/>
          </a:solidFill>
          <a:ln>
            <a:noFill/>
          </a:ln>
        </p:spPr>
        <p:txBody>
          <a:bodyPr vert="horz" wrap="square" lIns="121908" tIns="60954" rIns="121908" bIns="60954" numCol="1" anchor="t" anchorCtr="0" compatLnSpc="1"/>
          <a:lstStyle/>
          <a:p>
            <a:endParaRPr lang="en-US">
              <a:latin typeface="+mn-ea"/>
              <a:ea typeface="+mn-ea"/>
              <a:cs typeface="+mn-ea"/>
            </a:endParaRPr>
          </a:p>
        </p:txBody>
      </p:sp>
      <p:sp>
        <p:nvSpPr>
          <p:cNvPr id="2" name="标题 1"/>
          <p:cNvSpPr>
            <a:spLocks noGrp="1"/>
          </p:cNvSpPr>
          <p:nvPr>
            <p:ph type="title"/>
          </p:nvPr>
        </p:nvSpPr>
        <p:spPr/>
        <p:txBody>
          <a:bodyPr/>
          <a:lstStyle/>
          <a:p>
            <a:r>
              <a:rPr lang="zh-CN" altLang="en-US" smtClean="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additive="base">
                                        <p:cTn id="12" dur="500" fill="hold"/>
                                        <p:tgtEl>
                                          <p:spTgt spid="69"/>
                                        </p:tgtEl>
                                        <p:attrNameLst>
                                          <p:attrName>ppt_x</p:attrName>
                                        </p:attrNameLst>
                                      </p:cBhvr>
                                      <p:tavLst>
                                        <p:tav tm="0">
                                          <p:val>
                                            <p:strVal val="#ppt_x"/>
                                          </p:val>
                                        </p:tav>
                                        <p:tav tm="100000">
                                          <p:val>
                                            <p:strVal val="#ppt_x"/>
                                          </p:val>
                                        </p:tav>
                                      </p:tavLst>
                                    </p:anim>
                                    <p:anim calcmode="lin" valueType="num">
                                      <p:cBhvr additive="base">
                                        <p:cTn id="13" dur="500" fill="hold"/>
                                        <p:tgtEl>
                                          <p:spTgt spid="6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slide(fromBottom)">
                                      <p:cBhvr>
                                        <p:cTn id="17" dur="500"/>
                                        <p:tgtEl>
                                          <p:spTgt spid="54"/>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ppt_x"/>
                                          </p:val>
                                        </p:tav>
                                        <p:tav tm="100000">
                                          <p:val>
                                            <p:strVal val="#ppt_x"/>
                                          </p:val>
                                        </p:tav>
                                      </p:tavLst>
                                    </p:anim>
                                    <p:anim calcmode="lin" valueType="num">
                                      <p:cBhvr additive="base">
                                        <p:cTn id="22" dur="500" fill="hold"/>
                                        <p:tgtEl>
                                          <p:spTgt spid="4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0000" decel="50000"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ppt_x"/>
                                          </p:val>
                                        </p:tav>
                                        <p:tav tm="100000">
                                          <p:val>
                                            <p:strVal val="#ppt_x"/>
                                          </p:val>
                                        </p:tav>
                                      </p:tavLst>
                                    </p:anim>
                                    <p:anim calcmode="lin" valueType="num">
                                      <p:cBhvr additive="base">
                                        <p:cTn id="27" dur="500" fill="hold"/>
                                        <p:tgtEl>
                                          <p:spTgt spid="51"/>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slide(fromBottom)">
                                      <p:cBhvr>
                                        <p:cTn id="31" dur="500"/>
                                        <p:tgtEl>
                                          <p:spTgt spid="55"/>
                                        </p:tgtEl>
                                      </p:cBhvr>
                                    </p:animEffect>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ppt_x"/>
                                          </p:val>
                                        </p:tav>
                                        <p:tav tm="100000">
                                          <p:val>
                                            <p:strVal val="#ppt_x"/>
                                          </p:val>
                                        </p:tav>
                                      </p:tavLst>
                                    </p:anim>
                                    <p:anim calcmode="lin" valueType="num">
                                      <p:cBhvr additive="base">
                                        <p:cTn id="36" dur="500" fill="hold"/>
                                        <p:tgtEl>
                                          <p:spTgt spid="41"/>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4" accel="50000" decel="50000" fill="hold"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500" fill="hold"/>
                                        <p:tgtEl>
                                          <p:spTgt spid="70"/>
                                        </p:tgtEl>
                                        <p:attrNameLst>
                                          <p:attrName>ppt_x</p:attrName>
                                        </p:attrNameLst>
                                      </p:cBhvr>
                                      <p:tavLst>
                                        <p:tav tm="0">
                                          <p:val>
                                            <p:strVal val="#ppt_x"/>
                                          </p:val>
                                        </p:tav>
                                        <p:tav tm="100000">
                                          <p:val>
                                            <p:strVal val="#ppt_x"/>
                                          </p:val>
                                        </p:tav>
                                      </p:tavLst>
                                    </p:anim>
                                    <p:anim calcmode="lin" valueType="num">
                                      <p:cBhvr additive="base">
                                        <p:cTn id="41" dur="500" fill="hold"/>
                                        <p:tgtEl>
                                          <p:spTgt spid="70"/>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12" presetClass="entr" presetSubtype="4" fill="hold" grpId="0" nodeType="after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slide(fromBottom)">
                                      <p:cBhvr>
                                        <p:cTn id="45" dur="500"/>
                                        <p:tgtEl>
                                          <p:spTgt spid="56"/>
                                        </p:tgtEl>
                                      </p:cBhvr>
                                    </p:animEffect>
                                  </p:childTnLst>
                                </p:cTn>
                              </p:par>
                            </p:childTnLst>
                          </p:cTn>
                        </p:par>
                        <p:par>
                          <p:cTn id="46" fill="hold">
                            <p:stCondLst>
                              <p:cond delay="4500"/>
                            </p:stCondLst>
                            <p:childTnLst>
                              <p:par>
                                <p:cTn id="47" presetID="2" presetClass="entr" presetSubtype="4" accel="50000" decel="50000" fill="hold" grpId="0" nodeType="after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additive="base">
                                        <p:cTn id="49" dur="500" fill="hold"/>
                                        <p:tgtEl>
                                          <p:spTgt spid="63"/>
                                        </p:tgtEl>
                                        <p:attrNameLst>
                                          <p:attrName>ppt_x</p:attrName>
                                        </p:attrNameLst>
                                      </p:cBhvr>
                                      <p:tavLst>
                                        <p:tav tm="0">
                                          <p:val>
                                            <p:strVal val="#ppt_x"/>
                                          </p:val>
                                        </p:tav>
                                        <p:tav tm="100000">
                                          <p:val>
                                            <p:strVal val="#ppt_x"/>
                                          </p:val>
                                        </p:tav>
                                      </p:tavLst>
                                    </p:anim>
                                    <p:anim calcmode="lin" valueType="num">
                                      <p:cBhvr additive="base">
                                        <p:cTn id="50" dur="500" fill="hold"/>
                                        <p:tgtEl>
                                          <p:spTgt spid="63"/>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4" accel="50000" decel="50000" fill="hold" nodeType="after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additive="base">
                                        <p:cTn id="54" dur="500" fill="hold"/>
                                        <p:tgtEl>
                                          <p:spTgt spid="53"/>
                                        </p:tgtEl>
                                        <p:attrNameLst>
                                          <p:attrName>ppt_x</p:attrName>
                                        </p:attrNameLst>
                                      </p:cBhvr>
                                      <p:tavLst>
                                        <p:tav tm="0">
                                          <p:val>
                                            <p:strVal val="#ppt_x"/>
                                          </p:val>
                                        </p:tav>
                                        <p:tav tm="100000">
                                          <p:val>
                                            <p:strVal val="#ppt_x"/>
                                          </p:val>
                                        </p:tav>
                                      </p:tavLst>
                                    </p:anim>
                                    <p:anim calcmode="lin" valueType="num">
                                      <p:cBhvr additive="base">
                                        <p:cTn id="55" dur="500" fill="hold"/>
                                        <p:tgtEl>
                                          <p:spTgt spid="53"/>
                                        </p:tgtEl>
                                        <p:attrNameLst>
                                          <p:attrName>ppt_y</p:attrName>
                                        </p:attrNameLst>
                                      </p:cBhvr>
                                      <p:tavLst>
                                        <p:tav tm="0">
                                          <p:val>
                                            <p:strVal val="1+#ppt_h/2"/>
                                          </p:val>
                                        </p:tav>
                                        <p:tav tm="100000">
                                          <p:val>
                                            <p:strVal val="#ppt_y"/>
                                          </p:val>
                                        </p:tav>
                                      </p:tavLst>
                                    </p:anim>
                                  </p:childTnLst>
                                </p:cTn>
                              </p:par>
                            </p:childTnLst>
                          </p:cTn>
                        </p:par>
                        <p:par>
                          <p:cTn id="56" fill="hold">
                            <p:stCondLst>
                              <p:cond delay="5500"/>
                            </p:stCondLst>
                            <p:childTnLst>
                              <p:par>
                                <p:cTn id="57" presetID="12" presetClass="entr" presetSubtype="4"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slide(fromBottom)">
                                      <p:cBhvr>
                                        <p:cTn id="59" dur="500"/>
                                        <p:tgtEl>
                                          <p:spTgt spid="57"/>
                                        </p:tgtEl>
                                      </p:cBhvr>
                                    </p:animEffect>
                                  </p:childTnLst>
                                </p:cTn>
                              </p:par>
                            </p:childTnLst>
                          </p:cTn>
                        </p:par>
                        <p:par>
                          <p:cTn id="60" fill="hold">
                            <p:stCondLst>
                              <p:cond delay="6000"/>
                            </p:stCondLst>
                            <p:childTnLst>
                              <p:par>
                                <p:cTn id="61" presetID="18" presetClass="entr" presetSubtype="3" fill="hold"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strips(upRight)">
                                      <p:cBhvr>
                                        <p:cTn id="63" dur="500"/>
                                        <p:tgtEl>
                                          <p:spTgt spid="68"/>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67" grpId="0"/>
      <p:bldP spid="37" grpId="0" animBg="1"/>
      <p:bldP spid="41" grpId="0" animBg="1"/>
      <p:bldP spid="6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8020050" y="2800350"/>
            <a:ext cx="4171950" cy="0"/>
          </a:xfrm>
          <a:prstGeom prst="line">
            <a:avLst/>
          </a:prstGeom>
          <a:ln>
            <a:solidFill>
              <a:schemeClr val="bg1">
                <a:lumMod val="50000"/>
              </a:schemeClr>
            </a:solidFill>
            <a:headEnd type="oval" w="sm" len="sm"/>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0" y="2800350"/>
            <a:ext cx="4171950" cy="0"/>
          </a:xfrm>
          <a:prstGeom prst="line">
            <a:avLst/>
          </a:prstGeom>
          <a:ln>
            <a:solidFill>
              <a:schemeClr val="bg1">
                <a:lumMod val="50000"/>
              </a:schemeClr>
            </a:solidFill>
            <a:tailEnd type="oval" w="sm" len="sm"/>
          </a:ln>
        </p:spPr>
        <p:style>
          <a:lnRef idx="1">
            <a:schemeClr val="accent1"/>
          </a:lnRef>
          <a:fillRef idx="0">
            <a:schemeClr val="accent1"/>
          </a:fillRef>
          <a:effectRef idx="0">
            <a:schemeClr val="accent1"/>
          </a:effectRef>
          <a:fontRef idx="minor">
            <a:schemeClr val="tx1"/>
          </a:fontRef>
        </p:style>
      </p:cxnSp>
      <p:pic>
        <p:nvPicPr>
          <p:cNvPr id="12292" name="图片 1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95275" y="3770313"/>
            <a:ext cx="2124075" cy="2478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图片 1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91700" y="4891088"/>
            <a:ext cx="2571750" cy="210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图片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372100"/>
            <a:ext cx="121920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9"/>
          <p:cNvGrpSpPr/>
          <p:nvPr/>
        </p:nvGrpSpPr>
        <p:grpSpPr bwMode="auto">
          <a:xfrm>
            <a:off x="5248275" y="2073275"/>
            <a:ext cx="1695450" cy="1492250"/>
            <a:chOff x="2914650" y="792760"/>
            <a:chExt cx="1695450" cy="1493240"/>
          </a:xfrm>
        </p:grpSpPr>
        <p:pic>
          <p:nvPicPr>
            <p:cNvPr id="12296" name="图片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14650" y="792760"/>
              <a:ext cx="1695450" cy="149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矩形 15"/>
            <p:cNvSpPr>
              <a:spLocks noChangeArrowheads="1"/>
            </p:cNvSpPr>
            <p:nvPr/>
          </p:nvSpPr>
          <p:spPr bwMode="auto">
            <a:xfrm>
              <a:off x="3112710" y="910382"/>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200">
                  <a:solidFill>
                    <a:srgbClr val="FFFFFF"/>
                  </a:solidFill>
                  <a:latin typeface="方正清刻本悦宋简体" panose="02000000000000000000" pitchFamily="2" charset="-122"/>
                  <a:ea typeface="方正清刻本悦宋简体" panose="02000000000000000000" pitchFamily="2" charset="-122"/>
                </a:rPr>
                <a:t>谢</a:t>
              </a:r>
              <a:endParaRPr lang="zh-CN" altLang="en-US" sz="1100">
                <a:latin typeface="方正清刻本悦宋简体" panose="02000000000000000000" pitchFamily="2" charset="-122"/>
                <a:ea typeface="方正清刻本悦宋简体" panose="02000000000000000000" pitchFamily="2" charset="-122"/>
              </a:endParaRPr>
            </a:p>
          </p:txBody>
        </p:sp>
        <p:sp>
          <p:nvSpPr>
            <p:cNvPr id="12298" name="矩形 16"/>
            <p:cNvSpPr>
              <a:spLocks noChangeArrowheads="1"/>
            </p:cNvSpPr>
            <p:nvPr/>
          </p:nvSpPr>
          <p:spPr bwMode="auto">
            <a:xfrm>
              <a:off x="3112710" y="1542842"/>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200">
                  <a:solidFill>
                    <a:srgbClr val="FFFFFF"/>
                  </a:solidFill>
                  <a:latin typeface="方正清刻本悦宋简体" panose="02000000000000000000" pitchFamily="2" charset="-122"/>
                  <a:ea typeface="方正清刻本悦宋简体" panose="02000000000000000000" pitchFamily="2" charset="-122"/>
                </a:rPr>
                <a:t>谢</a:t>
              </a:r>
              <a:endParaRPr lang="zh-CN" altLang="en-US" sz="1100">
                <a:latin typeface="方正清刻本悦宋简体" panose="02000000000000000000" pitchFamily="2" charset="-122"/>
                <a:ea typeface="方正清刻本悦宋简体" panose="02000000000000000000" pitchFamily="2" charset="-122"/>
              </a:endParaRPr>
            </a:p>
          </p:txBody>
        </p:sp>
        <p:sp>
          <p:nvSpPr>
            <p:cNvPr id="12299" name="矩形 17"/>
            <p:cNvSpPr>
              <a:spLocks noChangeArrowheads="1"/>
            </p:cNvSpPr>
            <p:nvPr/>
          </p:nvSpPr>
          <p:spPr bwMode="auto">
            <a:xfrm>
              <a:off x="3836610" y="910382"/>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200">
                  <a:solidFill>
                    <a:srgbClr val="FFFFFF"/>
                  </a:solidFill>
                  <a:latin typeface="方正清刻本悦宋简体" panose="02000000000000000000" pitchFamily="2" charset="-122"/>
                  <a:ea typeface="方正清刻本悦宋简体" panose="02000000000000000000" pitchFamily="2" charset="-122"/>
                </a:rPr>
                <a:t>欣</a:t>
              </a:r>
              <a:endParaRPr lang="zh-CN" altLang="en-US" sz="3200">
                <a:solidFill>
                  <a:srgbClr val="FFFFFF"/>
                </a:solidFill>
                <a:latin typeface="方正清刻本悦宋简体" panose="02000000000000000000" pitchFamily="2" charset="-122"/>
                <a:ea typeface="方正清刻本悦宋简体" panose="02000000000000000000" pitchFamily="2" charset="-122"/>
              </a:endParaRPr>
            </a:p>
          </p:txBody>
        </p:sp>
        <p:sp>
          <p:nvSpPr>
            <p:cNvPr id="12300" name="矩形 18"/>
            <p:cNvSpPr>
              <a:spLocks noChangeArrowheads="1"/>
            </p:cNvSpPr>
            <p:nvPr/>
          </p:nvSpPr>
          <p:spPr bwMode="auto">
            <a:xfrm>
              <a:off x="3836610" y="1542842"/>
              <a:ext cx="5950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3200">
                  <a:solidFill>
                    <a:srgbClr val="FFFFFF"/>
                  </a:solidFill>
                  <a:latin typeface="方正清刻本悦宋简体" panose="02000000000000000000" pitchFamily="2" charset="-122"/>
                  <a:ea typeface="方正清刻本悦宋简体" panose="02000000000000000000" pitchFamily="2" charset="-122"/>
                </a:rPr>
                <a:t>赏</a:t>
              </a:r>
              <a:endParaRPr lang="zh-CN" altLang="en-US" sz="3200">
                <a:solidFill>
                  <a:srgbClr val="FFFFFF"/>
                </a:solidFill>
                <a:latin typeface="方正清刻本悦宋简体" panose="02000000000000000000" pitchFamily="2" charset="-122"/>
                <a:ea typeface="方正清刻本悦宋简体" panose="020000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out)">
                                      <p:cBhvr>
                                        <p:cTn id="7" dur="2000"/>
                                        <p:tgtEl>
                                          <p:spTgt spid="2"/>
                                        </p:tgtEl>
                                      </p:cBhvr>
                                    </p:animEffect>
                                  </p:childTnLst>
                                </p:cTn>
                              </p:par>
                            </p:childTnLst>
                          </p:cTn>
                        </p:par>
                        <p:par>
                          <p:cTn id="8" fill="hold">
                            <p:stCondLst>
                              <p:cond delay="2000"/>
                            </p:stCondLst>
                            <p:childTnLst>
                              <p:par>
                                <p:cTn id="9" presetID="22" presetClass="entr" presetSubtype="2"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right)">
                                      <p:cBhvr>
                                        <p:cTn id="11" dur="500"/>
                                        <p:tgtEl>
                                          <p:spTgt spid="11"/>
                                        </p:tgtEl>
                                      </p:cBhvr>
                                    </p:animEffect>
                                  </p:childTnLst>
                                </p:cTn>
                              </p:par>
                              <p:par>
                                <p:cTn id="12" presetID="22" presetClass="entr" presetSubtype="8"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lef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自定义 1722">
      <a:dk1>
        <a:sysClr val="windowText" lastClr="000000"/>
      </a:dk1>
      <a:lt1>
        <a:sysClr val="window" lastClr="FFFFFF"/>
      </a:lt1>
      <a:dk2>
        <a:srgbClr val="C00000"/>
      </a:dk2>
      <a:lt2>
        <a:srgbClr val="E7E6E6"/>
      </a:lt2>
      <a:accent1>
        <a:srgbClr val="3F3F3F"/>
      </a:accent1>
      <a:accent2>
        <a:srgbClr val="C00000"/>
      </a:accent2>
      <a:accent3>
        <a:srgbClr val="3F3F3F"/>
      </a:accent3>
      <a:accent4>
        <a:srgbClr val="C00000"/>
      </a:accent4>
      <a:accent5>
        <a:srgbClr val="3F3F3F"/>
      </a:accent5>
      <a:accent6>
        <a:srgbClr val="C00000"/>
      </a:accent6>
      <a:hlink>
        <a:srgbClr val="0563C1"/>
      </a:hlink>
      <a:folHlink>
        <a:srgbClr val="954F72"/>
      </a:folHlink>
    </a:clrScheme>
    <a:fontScheme name="Temp">
      <a:majorFont>
        <a:latin typeface="HelveticaInserat-Roman-SemiB"/>
        <a:ea typeface="微软雅黑"/>
        <a:cs typeface=""/>
      </a:majorFont>
      <a:minorFont>
        <a:latin typeface="HelveticaInserat-Roman-Semi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6995</Words>
  <Application>WPS 演示</Application>
  <PresentationFormat>宽屏</PresentationFormat>
  <Paragraphs>901</Paragraphs>
  <Slides>38</Slides>
  <Notes>38</Notes>
  <HiddenSlides>0</HiddenSlides>
  <MMClips>1</MMClips>
  <ScaleCrop>false</ScaleCrop>
  <HeadingPairs>
    <vt:vector size="6" baseType="variant">
      <vt:variant>
        <vt:lpstr>已用的字体</vt:lpstr>
      </vt:variant>
      <vt:variant>
        <vt:i4>18</vt:i4>
      </vt:variant>
      <vt:variant>
        <vt:lpstr>主题</vt:lpstr>
      </vt:variant>
      <vt:variant>
        <vt:i4>1</vt:i4>
      </vt:variant>
      <vt:variant>
        <vt:lpstr>幻灯片标题</vt:lpstr>
      </vt:variant>
      <vt:variant>
        <vt:i4>38</vt:i4>
      </vt:variant>
    </vt:vector>
  </HeadingPairs>
  <TitlesOfParts>
    <vt:vector size="57" baseType="lpstr">
      <vt:lpstr>Arial</vt:lpstr>
      <vt:lpstr>宋体</vt:lpstr>
      <vt:lpstr>Wingdings</vt:lpstr>
      <vt:lpstr>Calibri Light</vt:lpstr>
      <vt:lpstr>方正清刻本悦宋简体</vt:lpstr>
      <vt:lpstr>Calibri</vt:lpstr>
      <vt:lpstr>微软雅黑</vt:lpstr>
      <vt:lpstr>Times New Roman</vt:lpstr>
      <vt:lpstr>方正隶变_GBK</vt:lpstr>
      <vt:lpstr>Agency FB</vt:lpstr>
      <vt:lpstr>Source Sans Pro</vt:lpstr>
      <vt:lpstr>HelveticaInserat-Roman-SemiB</vt:lpstr>
      <vt:lpstr>Segoe Print</vt:lpstr>
      <vt:lpstr>Arial Unicode MS</vt:lpstr>
      <vt:lpstr>Calibri</vt:lpstr>
      <vt:lpstr>Impact</vt:lpstr>
      <vt:lpstr>Arial Narrow</vt:lpstr>
      <vt:lpstr>Helvetica</vt:lpstr>
      <vt:lpstr>Office 主题</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43</dc:title>
  <dc:creator/>
  <cp:lastModifiedBy>拉普耶鲁</cp:lastModifiedBy>
  <cp:revision>70</cp:revision>
  <dcterms:created xsi:type="dcterms:W3CDTF">2015-09-21T06:44:00Z</dcterms:created>
  <dcterms:modified xsi:type="dcterms:W3CDTF">2020-09-15T09:19:32Z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